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2" r:id="rId5"/>
    <p:sldId id="257" r:id="rId6"/>
    <p:sldId id="258" r:id="rId7"/>
    <p:sldId id="259" r:id="rId8"/>
    <p:sldId id="261" r:id="rId9"/>
    <p:sldId id="260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1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Ford and </a:t>
            </a:r>
            <a:r>
              <a:rPr lang="en-US" dirty="0" smtClean="0"/>
              <a:t>Carter </a:t>
            </a:r>
            <a:r>
              <a:rPr lang="en-US" dirty="0" smtClean="0"/>
              <a:t>Presidencies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(Few) Successes and (Many) Struggles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278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Iranian Hostage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Nov. 4, 1979 - Iranian students storm US embassy and take hostages</a:t>
            </a:r>
          </a:p>
          <a:p>
            <a:r>
              <a:rPr lang="en-US" dirty="0" smtClean="0"/>
              <a:t>Carter unable to free hostages</a:t>
            </a:r>
          </a:p>
          <a:p>
            <a:r>
              <a:rPr lang="en-US" dirty="0" smtClean="0"/>
              <a:t>Contributes to Carter’s loss in 1980 election</a:t>
            </a:r>
          </a:p>
          <a:p>
            <a:endParaRPr lang="en-US" dirty="0"/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1" y="3979333"/>
            <a:ext cx="4150179" cy="2690989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778" y="3979333"/>
            <a:ext cx="4120444" cy="269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26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USSR </a:t>
            </a:r>
            <a:r>
              <a:rPr lang="en-US" smtClean="0"/>
              <a:t>Invades Afghanistan (1979)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Soviets try to put communist in power</a:t>
            </a:r>
          </a:p>
          <a:p>
            <a:r>
              <a:rPr lang="en-US" dirty="0" smtClean="0"/>
              <a:t>Becomes USSR version of Vietnam War</a:t>
            </a:r>
          </a:p>
          <a:p>
            <a:r>
              <a:rPr lang="en-US" dirty="0" smtClean="0"/>
              <a:t>Carter decides US will boycott 1980 Olympics because of invasion</a:t>
            </a:r>
          </a:p>
          <a:p>
            <a:pPr lvl="1"/>
            <a:r>
              <a:rPr lang="en-US" dirty="0" smtClean="0"/>
              <a:t>Unpopular with the public</a:t>
            </a:r>
            <a:endParaRPr lang="en-US" dirty="0"/>
          </a:p>
        </p:txBody>
      </p:sp>
      <p:pic>
        <p:nvPicPr>
          <p:cNvPr id="4" name="Picture 3" descr="1980_Summer_Olympics_(Moscow)_boycotting_countries_(blue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6667"/>
            <a:ext cx="5025874" cy="2201333"/>
          </a:xfrm>
          <a:prstGeom prst="rect">
            <a:avLst/>
          </a:prstGeom>
        </p:spPr>
      </p:pic>
      <p:pic>
        <p:nvPicPr>
          <p:cNvPr id="5" name="Picture 4" descr="300px-Mortar_attack_on_Shigal_Tarna_garrison,_Kunar_Province,_8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395" y="3781778"/>
            <a:ext cx="3898606" cy="307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3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Gerald Ford (1974-1977)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Didn’t accomplish much</a:t>
            </a:r>
          </a:p>
          <a:p>
            <a:r>
              <a:rPr lang="en-US" dirty="0" smtClean="0"/>
              <a:t>Stagflation occurs</a:t>
            </a:r>
          </a:p>
          <a:p>
            <a:pPr lvl="1"/>
            <a:r>
              <a:rPr lang="en-US" dirty="0" smtClean="0"/>
              <a:t>Stagflation = stagnant economy + inflation</a:t>
            </a:r>
          </a:p>
          <a:p>
            <a:r>
              <a:rPr lang="en-US" dirty="0" smtClean="0"/>
              <a:t>Attempts to repair the economy were unsuccessful</a:t>
            </a:r>
            <a:endParaRPr lang="en-US" dirty="0"/>
          </a:p>
        </p:txBody>
      </p:sp>
      <p:sp>
        <p:nvSpPr>
          <p:cNvPr id="4" name="AutoShape 2" descr="Image result for ford president"/>
          <p:cNvSpPr>
            <a:spLocks noChangeAspect="1" noChangeArrowheads="1"/>
          </p:cNvSpPr>
          <p:nvPr/>
        </p:nvSpPr>
        <p:spPr bwMode="auto">
          <a:xfrm>
            <a:off x="155575" y="-1165225"/>
            <a:ext cx="18859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Gerald Fo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452" y="3792666"/>
            <a:ext cx="2259838" cy="290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6/6c/Plastic_%22WIN%22_sign.jpg/220px-Plastic_%22WIN%22_s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867" y="4454005"/>
            <a:ext cx="2807045" cy="224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07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902"/>
            <a:ext cx="8229600" cy="1267736"/>
          </a:xfrm>
        </p:spPr>
        <p:txBody>
          <a:bodyPr/>
          <a:lstStyle/>
          <a:p>
            <a:r>
              <a:rPr lang="en-US" dirty="0" smtClean="0"/>
              <a:t>1976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272"/>
            <a:ext cx="8342026" cy="4896970"/>
          </a:xfrm>
        </p:spPr>
        <p:txBody>
          <a:bodyPr/>
          <a:lstStyle/>
          <a:p>
            <a:r>
              <a:rPr lang="en-US" dirty="0" smtClean="0"/>
              <a:t>Gerald Ford (Chump) vs Jimmy Carter (Nobody)</a:t>
            </a:r>
          </a:p>
          <a:p>
            <a:r>
              <a:rPr lang="en-US" dirty="0" err="1" smtClean="0"/>
              <a:t>Govt</a:t>
            </a:r>
            <a:r>
              <a:rPr lang="en-US" dirty="0" smtClean="0"/>
              <a:t> distrust and economy = main issues</a:t>
            </a:r>
          </a:p>
          <a:p>
            <a:endParaRPr lang="en-US" dirty="0"/>
          </a:p>
        </p:txBody>
      </p:sp>
      <p:pic>
        <p:nvPicPr>
          <p:cNvPr id="2050" name="Picture 2" descr="https://www.270towin.com/historical_maps/1976_lar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18" y="2275199"/>
            <a:ext cx="7752553" cy="458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40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honu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307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54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Stagflation 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economy continues slide downward</a:t>
            </a:r>
          </a:p>
          <a:p>
            <a:r>
              <a:rPr lang="en-US" dirty="0" smtClean="0"/>
              <a:t>Inflation and unemployment continue to rise</a:t>
            </a:r>
          </a:p>
          <a:p>
            <a:r>
              <a:rPr lang="en-US" dirty="0" smtClean="0"/>
              <a:t>Deindustrialization begins to happen in US</a:t>
            </a:r>
          </a:p>
          <a:p>
            <a:pPr lvl="1"/>
            <a:r>
              <a:rPr lang="en-US" dirty="0" smtClean="0"/>
              <a:t>Beginning of the Rust Belt</a:t>
            </a:r>
          </a:p>
          <a:p>
            <a:r>
              <a:rPr lang="en-US" dirty="0" smtClean="0"/>
              <a:t>Carter inept at Washington politics</a:t>
            </a:r>
          </a:p>
          <a:p>
            <a:pPr lvl="1"/>
            <a:r>
              <a:rPr lang="en-US" dirty="0" smtClean="0"/>
              <a:t>prevents solution to problems</a:t>
            </a:r>
          </a:p>
        </p:txBody>
      </p:sp>
    </p:spTree>
    <p:extLst>
      <p:ext uri="{BB962C8B-B14F-4D97-AF65-F5344CB8AC3E}">
        <p14:creationId xmlns:p14="http://schemas.microsoft.com/office/powerpoint/2010/main" val="119782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Crisi</a:t>
            </a:r>
            <a:r>
              <a:rPr lang="en-US" dirty="0"/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8" y="1600200"/>
            <a:ext cx="5334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Oil prices rose even after embargo ends</a:t>
            </a:r>
          </a:p>
          <a:p>
            <a:r>
              <a:rPr lang="en-US" dirty="0" smtClean="0"/>
              <a:t>Carter asks public to make sacrifices</a:t>
            </a:r>
          </a:p>
          <a:p>
            <a:pPr lvl="1"/>
            <a:r>
              <a:rPr lang="en-US" dirty="0" smtClean="0"/>
              <a:t>Wear a sweater inside…</a:t>
            </a:r>
          </a:p>
          <a:p>
            <a:r>
              <a:rPr lang="en-US" dirty="0" smtClean="0"/>
              <a:t>Attempts made to expand nuclear energy</a:t>
            </a:r>
          </a:p>
          <a:p>
            <a:pPr lvl="1"/>
            <a:r>
              <a:rPr lang="en-US" dirty="0" smtClean="0"/>
              <a:t>1979 Three Mile Island nuclear plant has a crisis</a:t>
            </a:r>
            <a:endParaRPr lang="en-US" dirty="0"/>
          </a:p>
        </p:txBody>
      </p:sp>
      <p:pic>
        <p:nvPicPr>
          <p:cNvPr id="4" name="Picture 3" descr="http---americanhistory.si.edu-sites-default-files-GettyImages_51125957 %285249%29.jp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778" y="1820884"/>
            <a:ext cx="3127022" cy="472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8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 David Accords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 between Israel and Egypt ongoing</a:t>
            </a:r>
          </a:p>
          <a:p>
            <a:r>
              <a:rPr lang="en-US" dirty="0" smtClean="0"/>
              <a:t>Carter tries to get them to sign peace treaty</a:t>
            </a:r>
          </a:p>
          <a:p>
            <a:pPr lvl="1"/>
            <a:r>
              <a:rPr lang="en-US" dirty="0" smtClean="0"/>
              <a:t>He succeeds at Camp David</a:t>
            </a:r>
            <a:endParaRPr lang="en-US" dirty="0"/>
          </a:p>
        </p:txBody>
      </p:sp>
      <p:pic>
        <p:nvPicPr>
          <p:cNvPr id="5" name="Picture 4" descr="Camp-David-Accord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222" y="3612444"/>
            <a:ext cx="5811537" cy="324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56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Malaise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19, 1979 – Carter gives the “Malaise Speech”</a:t>
            </a:r>
          </a:p>
          <a:p>
            <a:pPr lvl="1"/>
            <a:r>
              <a:rPr lang="en-US" dirty="0" smtClean="0"/>
              <a:t>Malaise = feeling of discomfort or uneasiness with no identified cause</a:t>
            </a:r>
          </a:p>
          <a:p>
            <a:r>
              <a:rPr lang="en-US" dirty="0" smtClean="0"/>
              <a:t>Meaningful message, but public dislikes Carter’s message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Chaos in 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645"/>
            <a:ext cx="8229600" cy="4525963"/>
          </a:xfrm>
        </p:spPr>
        <p:txBody>
          <a:bodyPr/>
          <a:lstStyle/>
          <a:p>
            <a:r>
              <a:rPr lang="en-US" dirty="0" smtClean="0"/>
              <a:t>Iranian Revolution removes the Shah of Iran</a:t>
            </a:r>
          </a:p>
          <a:p>
            <a:r>
              <a:rPr lang="en-US" dirty="0" smtClean="0"/>
              <a:t>The Ayatollah Khomeini comes to power</a:t>
            </a:r>
          </a:p>
          <a:p>
            <a:r>
              <a:rPr lang="en-US" dirty="0" smtClean="0"/>
              <a:t>Shah goes to US for cancer treatment</a:t>
            </a:r>
          </a:p>
          <a:p>
            <a:r>
              <a:rPr lang="en-US" dirty="0" smtClean="0"/>
              <a:t>Iran wants US to send him back for trial</a:t>
            </a:r>
          </a:p>
        </p:txBody>
      </p:sp>
      <p:pic>
        <p:nvPicPr>
          <p:cNvPr id="4" name="Picture 3" descr="Ayatollah_Khomei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122" y="3330223"/>
            <a:ext cx="2557989" cy="3527778"/>
          </a:xfrm>
          <a:prstGeom prst="rect">
            <a:avLst/>
          </a:prstGeom>
        </p:spPr>
      </p:pic>
      <p:pic>
        <p:nvPicPr>
          <p:cNvPr id="5" name="Picture 4" descr="pahlavi_shah_mh0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" y="3425535"/>
            <a:ext cx="2652889" cy="343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06579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185</TotalTime>
  <Words>275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 Black </vt:lpstr>
      <vt:lpstr>The Ford and Carter Presidencies</vt:lpstr>
      <vt:lpstr>Gerald Ford (1974-1977)</vt:lpstr>
      <vt:lpstr>1976 Election</vt:lpstr>
      <vt:lpstr>PowerPoint Presentation</vt:lpstr>
      <vt:lpstr>Stagflation Continues</vt:lpstr>
      <vt:lpstr>Energy Crisis</vt:lpstr>
      <vt:lpstr>Camp David Accords</vt:lpstr>
      <vt:lpstr>Malaise Speech</vt:lpstr>
      <vt:lpstr>Chaos in Iran</vt:lpstr>
      <vt:lpstr>Iranian Hostage Crisis</vt:lpstr>
      <vt:lpstr>USSR Invades Afghanistan (1979)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Carter Presidency</dc:title>
  <dc:creator>Durham Public Schools</dc:creator>
  <cp:lastModifiedBy>Victor Cadilla</cp:lastModifiedBy>
  <cp:revision>11</cp:revision>
  <dcterms:created xsi:type="dcterms:W3CDTF">2017-04-28T13:38:46Z</dcterms:created>
  <dcterms:modified xsi:type="dcterms:W3CDTF">2018-04-25T18:15:43Z</dcterms:modified>
</cp:coreProperties>
</file>