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1BA8-B57C-CE4C-B973-3D5E08873E9A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35CF-D4B2-E84C-89A8-A31CC1E1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9500"/>
          </a:xfrm>
        </p:spPr>
        <p:txBody>
          <a:bodyPr/>
          <a:lstStyle/>
          <a:p>
            <a:r>
              <a:rPr lang="en-US" dirty="0" smtClean="0"/>
              <a:t>The Clinton </a:t>
            </a:r>
            <a:r>
              <a:rPr lang="en-US" dirty="0" smtClean="0"/>
              <a:t>Years and Y2K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he-1990s-Coll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333"/>
            <a:ext cx="9271000" cy="59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9"/>
            <a:ext cx="8229600" cy="1143000"/>
          </a:xfrm>
        </p:spPr>
        <p:txBody>
          <a:bodyPr/>
          <a:lstStyle/>
          <a:p>
            <a:r>
              <a:rPr lang="en-US" dirty="0" smtClean="0"/>
              <a:t>Gun Control and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443"/>
            <a:ext cx="8229600" cy="4525963"/>
          </a:xfrm>
        </p:spPr>
        <p:txBody>
          <a:bodyPr/>
          <a:lstStyle/>
          <a:p>
            <a:r>
              <a:rPr lang="en-US" dirty="0" smtClean="0"/>
              <a:t>Crime rates rose throughout 1980s</a:t>
            </a:r>
          </a:p>
          <a:p>
            <a:r>
              <a:rPr lang="en-US" dirty="0" smtClean="0"/>
              <a:t>Peak in 1991 leads to:</a:t>
            </a:r>
          </a:p>
          <a:p>
            <a:pPr lvl="1"/>
            <a:r>
              <a:rPr lang="en-US" dirty="0" smtClean="0"/>
              <a:t>Clinton passes stricter gun control measure</a:t>
            </a:r>
          </a:p>
          <a:p>
            <a:pPr lvl="1"/>
            <a:r>
              <a:rPr lang="en-US" dirty="0" smtClean="0"/>
              <a:t>Federal and State increases in imprisonment</a:t>
            </a:r>
          </a:p>
          <a:p>
            <a:pPr lvl="1"/>
            <a:r>
              <a:rPr lang="en-US" dirty="0" smtClean="0"/>
              <a:t>Leads to massive overcrowding of prisons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 descr="1056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" y="4148667"/>
            <a:ext cx="4673308" cy="2709333"/>
          </a:xfrm>
          <a:prstGeom prst="rect">
            <a:avLst/>
          </a:prstGeom>
        </p:spPr>
      </p:pic>
      <p:pic>
        <p:nvPicPr>
          <p:cNvPr id="5" name="Picture 4" descr="Supreme Court-California Priso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60" y="4148667"/>
            <a:ext cx="4686040" cy="27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5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415633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Booming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Economy improves in the 1990s</a:t>
            </a:r>
          </a:p>
          <a:p>
            <a:r>
              <a:rPr lang="en-US" dirty="0" smtClean="0"/>
              <a:t>Service industries boom</a:t>
            </a:r>
          </a:p>
          <a:p>
            <a:r>
              <a:rPr lang="en-US" dirty="0" smtClean="0"/>
              <a:t>Internet and technology firms grow</a:t>
            </a:r>
          </a:p>
          <a:p>
            <a:r>
              <a:rPr lang="en-US" dirty="0" smtClean="0"/>
              <a:t>Globalization grows</a:t>
            </a:r>
          </a:p>
          <a:p>
            <a:pPr lvl="1"/>
            <a:r>
              <a:rPr lang="en-US" dirty="0" smtClean="0"/>
              <a:t>North American Free Trade Agreement signed 1994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0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805"/>
            <a:ext cx="8229600" cy="1143000"/>
          </a:xfrm>
        </p:spPr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3" y="1311805"/>
            <a:ext cx="4529667" cy="5376863"/>
          </a:xfrm>
        </p:spPr>
        <p:txBody>
          <a:bodyPr>
            <a:normAutofit/>
          </a:bodyPr>
          <a:lstStyle/>
          <a:p>
            <a:r>
              <a:rPr lang="en-US" dirty="0" smtClean="0"/>
              <a:t>Internet started as defense project during Cold War</a:t>
            </a:r>
          </a:p>
          <a:p>
            <a:r>
              <a:rPr lang="en-US" dirty="0" smtClean="0"/>
              <a:t>Becomes developed in 1980s and 1990s</a:t>
            </a:r>
          </a:p>
          <a:p>
            <a:r>
              <a:rPr lang="en-US" dirty="0" smtClean="0"/>
              <a:t>Becomes commercialized in the 1990s</a:t>
            </a:r>
          </a:p>
          <a:p>
            <a:r>
              <a:rPr lang="en-US" dirty="0" smtClean="0"/>
              <a:t>Changes the world forever…</a:t>
            </a:r>
          </a:p>
        </p:txBody>
      </p:sp>
      <p:pic>
        <p:nvPicPr>
          <p:cNvPr id="4" name="Picture 3" descr="time-internet-19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608666"/>
            <a:ext cx="4365218" cy="48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Insta</a:t>
            </a:r>
            <a:r>
              <a:rPr lang="en-US" dirty="0" smtClean="0"/>
              <a:t>-Generation”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in society increases</a:t>
            </a:r>
          </a:p>
          <a:p>
            <a:r>
              <a:rPr lang="en-US" dirty="0" smtClean="0"/>
              <a:t>Society adapts to instant results</a:t>
            </a:r>
          </a:p>
          <a:p>
            <a:r>
              <a:rPr lang="en-US" dirty="0" smtClean="0"/>
              <a:t>Cell phones, texting, instant messaging all contributing factors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4237567"/>
            <a:ext cx="3644900" cy="2235200"/>
          </a:xfrm>
          <a:prstGeom prst="rect">
            <a:avLst/>
          </a:prstGeom>
        </p:spPr>
      </p:pic>
      <p:pic>
        <p:nvPicPr>
          <p:cNvPr id="5" name="Picture 4" descr="maruchan-instant-lunch-chicken-551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41" y="3517900"/>
            <a:ext cx="3185026" cy="31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90dd0b717fcb8a9bb92fdc807f4dd3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0"/>
            <a:ext cx="588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7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Clinton’s Impeachment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Republicans wanted to investigate Whitewater Real Estate deal</a:t>
            </a:r>
          </a:p>
          <a:p>
            <a:r>
              <a:rPr lang="en-US" dirty="0" smtClean="0"/>
              <a:t>Found Clinton had affair with Monica Lewinsky</a:t>
            </a:r>
          </a:p>
          <a:p>
            <a:r>
              <a:rPr lang="en-US" dirty="0" smtClean="0"/>
              <a:t>Impeached him in 1998 for perjury</a:t>
            </a:r>
          </a:p>
          <a:p>
            <a:r>
              <a:rPr lang="en-US" dirty="0" smtClean="0"/>
              <a:t>Clinton wasn’t removed in Senate 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ill-Clinton-Liar-Daily-New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000" cy="4191000"/>
          </a:xfrm>
          <a:prstGeom prst="rect">
            <a:avLst/>
          </a:prstGeom>
        </p:spPr>
      </p:pic>
      <p:pic>
        <p:nvPicPr>
          <p:cNvPr id="9" name="Picture 8" descr="bill-clin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5080000" cy="6858000"/>
          </a:xfrm>
          <a:prstGeom prst="rect">
            <a:avLst/>
          </a:prstGeom>
        </p:spPr>
      </p:pic>
      <p:pic>
        <p:nvPicPr>
          <p:cNvPr id="10" name="Picture 9" descr="image3927313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333"/>
            <a:ext cx="4339167" cy="35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0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Y2K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thought there would be a technological collapse on Jan. 1, 2000</a:t>
            </a:r>
          </a:p>
          <a:p>
            <a:r>
              <a:rPr lang="en-US" dirty="0" smtClean="0"/>
              <a:t>There wasn’t</a:t>
            </a:r>
            <a:endParaRPr lang="en-US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2" y="3458308"/>
            <a:ext cx="6096000" cy="29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49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"/>
            <a:ext cx="8229600" cy="1143000"/>
          </a:xfrm>
        </p:spPr>
        <p:txBody>
          <a:bodyPr/>
          <a:lstStyle/>
          <a:p>
            <a:r>
              <a:rPr lang="en-US" dirty="0" smtClean="0"/>
              <a:t>Election of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100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George W. Bush </a:t>
            </a:r>
            <a:r>
              <a:rPr lang="en-US" dirty="0" err="1" smtClean="0"/>
              <a:t>vs</a:t>
            </a:r>
            <a:r>
              <a:rPr lang="en-US" dirty="0" smtClean="0"/>
              <a:t> Al Gore</a:t>
            </a:r>
          </a:p>
          <a:p>
            <a:r>
              <a:rPr lang="en-US" dirty="0" smtClean="0"/>
              <a:t>Close election </a:t>
            </a:r>
            <a:r>
              <a:rPr lang="en-US" dirty="0" smtClean="0">
                <a:sym typeface="Wingdings"/>
              </a:rPr>
              <a:t> comes down to Florida’s popular vote</a:t>
            </a:r>
          </a:p>
          <a:p>
            <a:r>
              <a:rPr lang="en-US" dirty="0" smtClean="0">
                <a:sym typeface="Wingdings"/>
              </a:rPr>
              <a:t>Unclear winner on election night</a:t>
            </a:r>
          </a:p>
          <a:p>
            <a:r>
              <a:rPr lang="en-US" dirty="0" smtClean="0">
                <a:sym typeface="Wingdings"/>
              </a:rPr>
              <a:t>Recounting of votes starts but is flawed</a:t>
            </a:r>
          </a:p>
          <a:p>
            <a:r>
              <a:rPr lang="en-US" dirty="0" smtClean="0">
                <a:sym typeface="Wingdings"/>
              </a:rPr>
              <a:t>Eventually Supreme Court decides winner of the election</a:t>
            </a:r>
          </a:p>
          <a:p>
            <a:pPr lvl="1"/>
            <a:r>
              <a:rPr lang="en-US" i="1" dirty="0" smtClean="0">
                <a:sym typeface="Wingdings"/>
              </a:rPr>
              <a:t>Bush vs. Gore (2000)</a:t>
            </a:r>
          </a:p>
          <a:p>
            <a:r>
              <a:rPr lang="en-US" dirty="0" smtClean="0">
                <a:sym typeface="Wingdings"/>
              </a:rPr>
              <a:t>Gore won popular vote, lost electoral 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Liberal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Bill Clinton represented the Neo-Liberal</a:t>
            </a:r>
          </a:p>
          <a:p>
            <a:r>
              <a:rPr lang="en-US" dirty="0" smtClean="0"/>
              <a:t>Neo-Liberal = moderate liberals that favored…</a:t>
            </a:r>
          </a:p>
          <a:p>
            <a:pPr lvl="1"/>
            <a:r>
              <a:rPr lang="en-US" dirty="0" smtClean="0"/>
              <a:t>Smaller federal </a:t>
            </a:r>
            <a:r>
              <a:rPr lang="en-US" dirty="0" err="1" smtClean="0"/>
              <a:t>govt</a:t>
            </a:r>
            <a:endParaRPr lang="en-US" dirty="0" smtClean="0"/>
          </a:p>
          <a:p>
            <a:pPr lvl="1"/>
            <a:r>
              <a:rPr lang="en-US" dirty="0" smtClean="0"/>
              <a:t>Free market economy</a:t>
            </a:r>
          </a:p>
          <a:p>
            <a:pPr lvl="1"/>
            <a:r>
              <a:rPr lang="en-US" dirty="0" smtClean="0"/>
              <a:t>Moderate approach to social welfare</a:t>
            </a:r>
          </a:p>
          <a:p>
            <a:pPr lvl="1"/>
            <a:endParaRPr lang="en-US" dirty="0"/>
          </a:p>
        </p:txBody>
      </p:sp>
      <p:pic>
        <p:nvPicPr>
          <p:cNvPr id="4" name="Picture 3" descr="clinton_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4" y="4318000"/>
            <a:ext cx="5228166" cy="25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41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00_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8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alm_Beach_Butterfly_Ballot_view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5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13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nging-chad-gu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3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6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42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49" y="0"/>
            <a:ext cx="62358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26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Clinton’s Early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Passed tax bill that reversed Reaganomics tax policies</a:t>
            </a:r>
          </a:p>
          <a:p>
            <a:r>
              <a:rPr lang="en-US" dirty="0" smtClean="0"/>
              <a:t>Improved funding for college</a:t>
            </a:r>
          </a:p>
          <a:p>
            <a:r>
              <a:rPr lang="en-US" dirty="0" smtClean="0"/>
              <a:t>Passed Family and Medical Leave Act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FML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" y="3788833"/>
            <a:ext cx="4754655" cy="3069167"/>
          </a:xfrm>
          <a:prstGeom prst="rect">
            <a:avLst/>
          </a:prstGeom>
        </p:spPr>
      </p:pic>
      <p:pic>
        <p:nvPicPr>
          <p:cNvPr id="6" name="Picture 5" descr="static1.squarespa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55" y="3788833"/>
            <a:ext cx="2046111" cy="306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Clintons and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33" y="1275962"/>
            <a:ext cx="8229600" cy="4708525"/>
          </a:xfrm>
        </p:spPr>
        <p:txBody>
          <a:bodyPr/>
          <a:lstStyle/>
          <a:p>
            <a:r>
              <a:rPr lang="en-US" dirty="0" smtClean="0"/>
              <a:t>Hillary Clinton focused on expanding healthcare to everyone in US</a:t>
            </a:r>
          </a:p>
          <a:p>
            <a:r>
              <a:rPr lang="en-US" dirty="0" smtClean="0"/>
              <a:t>Popular but faced lots of opposition</a:t>
            </a:r>
          </a:p>
          <a:p>
            <a:r>
              <a:rPr lang="en-US" dirty="0" smtClean="0"/>
              <a:t>Healthcare law never passed</a:t>
            </a:r>
          </a:p>
        </p:txBody>
      </p:sp>
      <p:pic>
        <p:nvPicPr>
          <p:cNvPr id="6" name="Picture 5" descr="hillary-clinton-1994-feature-h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66" y="3908778"/>
            <a:ext cx="4423833" cy="2949222"/>
          </a:xfrm>
          <a:prstGeom prst="rect">
            <a:avLst/>
          </a:prstGeom>
        </p:spPr>
      </p:pic>
      <p:pic>
        <p:nvPicPr>
          <p:cNvPr id="7" name="Picture 6" descr="healthcare-reform22-crop-600x3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8778"/>
            <a:ext cx="4746844" cy="29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7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6be313d1f00000d01217ef0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07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6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9"/>
            <a:ext cx="8229600" cy="1143000"/>
          </a:xfrm>
        </p:spPr>
        <p:txBody>
          <a:bodyPr/>
          <a:lstStyle/>
          <a:p>
            <a:r>
              <a:rPr lang="en-US" dirty="0" smtClean="0"/>
              <a:t>Conservatives Strike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850"/>
            <a:ext cx="8229600" cy="4525963"/>
          </a:xfrm>
        </p:spPr>
        <p:txBody>
          <a:bodyPr/>
          <a:lstStyle/>
          <a:p>
            <a:r>
              <a:rPr lang="en-US" dirty="0" smtClean="0"/>
              <a:t>Congress controlled by Republicans in 1994</a:t>
            </a:r>
          </a:p>
          <a:p>
            <a:r>
              <a:rPr lang="en-US" dirty="0" smtClean="0"/>
              <a:t>Tried to pass Contract With America</a:t>
            </a:r>
          </a:p>
          <a:p>
            <a:r>
              <a:rPr lang="en-US" dirty="0" smtClean="0"/>
              <a:t>Force a </a:t>
            </a:r>
            <a:r>
              <a:rPr lang="en-US" dirty="0" err="1" smtClean="0"/>
              <a:t>Govt</a:t>
            </a:r>
            <a:r>
              <a:rPr lang="en-US" dirty="0" smtClean="0"/>
              <a:t> Shutdown in 1995</a:t>
            </a:r>
          </a:p>
          <a:p>
            <a:r>
              <a:rPr lang="en-US" dirty="0" smtClean="0"/>
              <a:t>Clinton passed moderate approach to Welfare called Temporary Assistance to Needy Families (TANF)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newt-time-m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3" y="4148667"/>
            <a:ext cx="3894667" cy="2709333"/>
          </a:xfrm>
          <a:prstGeom prst="rect">
            <a:avLst/>
          </a:prstGeom>
        </p:spPr>
      </p:pic>
      <p:pic>
        <p:nvPicPr>
          <p:cNvPr id="6" name="Picture 5" descr="4049451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" y="4946649"/>
            <a:ext cx="3505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5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Major, public terrorist attacks spike in the 1990s:</a:t>
            </a:r>
          </a:p>
          <a:p>
            <a:pPr lvl="1"/>
            <a:r>
              <a:rPr lang="en-US" dirty="0" smtClean="0"/>
              <a:t>Bombing of World Trade Centers (1993)</a:t>
            </a:r>
          </a:p>
          <a:p>
            <a:pPr lvl="1"/>
            <a:r>
              <a:rPr lang="en-US" dirty="0" smtClean="0"/>
              <a:t>Siege at Waco, Texas (1993)</a:t>
            </a:r>
            <a:endParaRPr lang="en-US" dirty="0"/>
          </a:p>
          <a:p>
            <a:pPr lvl="1"/>
            <a:r>
              <a:rPr lang="en-US" dirty="0" smtClean="0"/>
              <a:t>Oklahoma City Bombing (1995)</a:t>
            </a:r>
          </a:p>
        </p:txBody>
      </p:sp>
    </p:spTree>
    <p:extLst>
      <p:ext uri="{BB962C8B-B14F-4D97-AF65-F5344CB8AC3E}">
        <p14:creationId xmlns:p14="http://schemas.microsoft.com/office/powerpoint/2010/main" val="295493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Trade Center 1993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1843efef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8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City Bombing (1993)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50419_wn_karlinsky_16x9_9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45896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366</Words>
  <Application>Microsoft Macintosh PowerPoint</Application>
  <PresentationFormat>On-screen Show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Black</vt:lpstr>
      <vt:lpstr>The Clinton Years and Y2K</vt:lpstr>
      <vt:lpstr>The New Liberal</vt:lpstr>
      <vt:lpstr>Clinton’s Early Successes</vt:lpstr>
      <vt:lpstr>The Clintons and Healthcare</vt:lpstr>
      <vt:lpstr>PowerPoint Presentation</vt:lpstr>
      <vt:lpstr>Conservatives Strike Back</vt:lpstr>
      <vt:lpstr>Rising Terrorism</vt:lpstr>
      <vt:lpstr>World Trade Center 1993</vt:lpstr>
      <vt:lpstr>Oklahoma City Bombing (1993)</vt:lpstr>
      <vt:lpstr>Gun Control and Crime</vt:lpstr>
      <vt:lpstr>PowerPoint Presentation</vt:lpstr>
      <vt:lpstr>Booming Economy</vt:lpstr>
      <vt:lpstr>Internet</vt:lpstr>
      <vt:lpstr>“Insta-Generation”</vt:lpstr>
      <vt:lpstr>PowerPoint Presentation</vt:lpstr>
      <vt:lpstr>Clinton’s Impeachment</vt:lpstr>
      <vt:lpstr>PowerPoint Presentation</vt:lpstr>
      <vt:lpstr>Y2K</vt:lpstr>
      <vt:lpstr>Election of 2000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Clinton Years and Y2K</dc:title>
  <dc:creator>Durham Public Schools</dc:creator>
  <cp:lastModifiedBy>Durham Public Schools</cp:lastModifiedBy>
  <cp:revision>2</cp:revision>
  <dcterms:created xsi:type="dcterms:W3CDTF">2017-05-18T14:44:52Z</dcterms:created>
  <dcterms:modified xsi:type="dcterms:W3CDTF">2017-05-18T14:49:55Z</dcterms:modified>
</cp:coreProperties>
</file>