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5" autoAdjust="0"/>
    <p:restoredTop sz="94660"/>
  </p:normalViewPr>
  <p:slideViewPr>
    <p:cSldViewPr snapToGrid="0">
      <p:cViewPr varScale="1">
        <p:scale>
          <a:sx n="60" d="100"/>
          <a:sy n="60" d="100"/>
        </p:scale>
        <p:origin x="5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3534-F5DC-4C63-B385-4A645ADC828A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334-70E5-4CB0-888A-40DC1F1A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17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3534-F5DC-4C63-B385-4A645ADC828A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334-70E5-4CB0-888A-40DC1F1A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88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3534-F5DC-4C63-B385-4A645ADC828A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334-70E5-4CB0-888A-40DC1F1A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00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3534-F5DC-4C63-B385-4A645ADC828A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334-70E5-4CB0-888A-40DC1F1A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65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3534-F5DC-4C63-B385-4A645ADC828A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334-70E5-4CB0-888A-40DC1F1A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047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3534-F5DC-4C63-B385-4A645ADC828A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334-70E5-4CB0-888A-40DC1F1A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12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3534-F5DC-4C63-B385-4A645ADC828A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334-70E5-4CB0-888A-40DC1F1A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01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3534-F5DC-4C63-B385-4A645ADC828A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334-70E5-4CB0-888A-40DC1F1A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8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3534-F5DC-4C63-B385-4A645ADC828A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334-70E5-4CB0-888A-40DC1F1A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04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3534-F5DC-4C63-B385-4A645ADC828A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334-70E5-4CB0-888A-40DC1F1A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0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3534-F5DC-4C63-B385-4A645ADC828A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334-70E5-4CB0-888A-40DC1F1A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7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A3534-F5DC-4C63-B385-4A645ADC828A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9B334-70E5-4CB0-888A-40DC1F1A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101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Ending the Vietnam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2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Nixon’s Plan for Ending the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4884"/>
            <a:ext cx="10515600" cy="4582079"/>
          </a:xfrm>
        </p:spPr>
        <p:txBody>
          <a:bodyPr/>
          <a:lstStyle/>
          <a:p>
            <a:r>
              <a:rPr lang="en-US" dirty="0" smtClean="0"/>
              <a:t>Nixon calls for “</a:t>
            </a:r>
            <a:r>
              <a:rPr lang="en-US" dirty="0" err="1" smtClean="0"/>
              <a:t>Vietnamizing</a:t>
            </a:r>
            <a:r>
              <a:rPr lang="en-US" dirty="0" smtClean="0"/>
              <a:t>” the War:</a:t>
            </a:r>
          </a:p>
          <a:p>
            <a:pPr lvl="1"/>
            <a:r>
              <a:rPr lang="en-US" dirty="0" err="1" smtClean="0"/>
              <a:t>Vietnamization</a:t>
            </a:r>
            <a:r>
              <a:rPr lang="en-US" dirty="0" smtClean="0"/>
              <a:t> = withdrawing US troops and training South Vietnamese troops to fight</a:t>
            </a:r>
          </a:p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Gets US troops out</a:t>
            </a:r>
          </a:p>
          <a:p>
            <a:pPr lvl="1"/>
            <a:r>
              <a:rPr lang="en-US" dirty="0" smtClean="0"/>
              <a:t>Fewer US casualties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South Vietnamese army = unprepared</a:t>
            </a:r>
          </a:p>
          <a:p>
            <a:pPr lvl="1"/>
            <a:r>
              <a:rPr lang="en-US" dirty="0" smtClean="0"/>
              <a:t>South Vietnam vulnerable to takeover</a:t>
            </a:r>
          </a:p>
        </p:txBody>
      </p:sp>
    </p:spTree>
    <p:extLst>
      <p:ext uri="{BB962C8B-B14F-4D97-AF65-F5344CB8AC3E}">
        <p14:creationId xmlns:p14="http://schemas.microsoft.com/office/powerpoint/2010/main" val="3214762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52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Ending the Vietnam War</vt:lpstr>
      <vt:lpstr>Nixon’s Plan for Ending the War</vt:lpstr>
    </vt:vector>
  </TitlesOfParts>
  <Company>Durham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Ending the Vietnam War</dc:title>
  <dc:creator>Victor Cadilla</dc:creator>
  <cp:lastModifiedBy>Victor Cadilla</cp:lastModifiedBy>
  <cp:revision>1</cp:revision>
  <dcterms:created xsi:type="dcterms:W3CDTF">2019-04-29T16:55:23Z</dcterms:created>
  <dcterms:modified xsi:type="dcterms:W3CDTF">2019-04-29T17:00:30Z</dcterms:modified>
</cp:coreProperties>
</file>