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1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6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4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9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0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6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9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3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9799-F774-D940-804A-B4B78FC32549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5987-77ED-B843-95EB-5C39DD95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7946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Freedom Summer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690" y="814286"/>
            <a:ext cx="5114800" cy="28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1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342"/>
            <a:ext cx="8229600" cy="138243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Civil Rights Act of 1964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3700"/>
            <a:ext cx="8229600" cy="379156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Lyndon Johnson </a:t>
            </a:r>
            <a:r>
              <a:rPr lang="en-US" sz="3600" dirty="0" smtClean="0">
                <a:latin typeface="Garamond"/>
                <a:cs typeface="Garamond"/>
              </a:rPr>
              <a:t>becomes President in 1963</a:t>
            </a:r>
          </a:p>
          <a:p>
            <a:r>
              <a:rPr lang="en-US" sz="3600" dirty="0" smtClean="0">
                <a:latin typeface="Garamond"/>
                <a:cs typeface="Garamond"/>
              </a:rPr>
              <a:t>Focuses on </a:t>
            </a:r>
            <a:r>
              <a:rPr lang="en-US" sz="3600" dirty="0">
                <a:latin typeface="Garamond"/>
                <a:cs typeface="Garamond"/>
              </a:rPr>
              <a:t>e</a:t>
            </a:r>
            <a:r>
              <a:rPr lang="en-US" sz="3600" dirty="0" smtClean="0">
                <a:latin typeface="Garamond"/>
                <a:cs typeface="Garamond"/>
              </a:rPr>
              <a:t>conomics </a:t>
            </a:r>
            <a:r>
              <a:rPr lang="en-US" sz="3600" dirty="0" smtClean="0">
                <a:latin typeface="Garamond"/>
                <a:cs typeface="Garamond"/>
              </a:rPr>
              <a:t>AND </a:t>
            </a:r>
            <a:r>
              <a:rPr lang="en-US" sz="3600" dirty="0" smtClean="0">
                <a:latin typeface="Garamond"/>
                <a:cs typeface="Garamond"/>
              </a:rPr>
              <a:t>civil </a:t>
            </a:r>
            <a:r>
              <a:rPr lang="en-US" sz="3600" dirty="0" smtClean="0">
                <a:latin typeface="Garamond"/>
                <a:cs typeface="Garamond"/>
              </a:rPr>
              <a:t>r</a:t>
            </a:r>
            <a:r>
              <a:rPr lang="en-US" sz="3600" dirty="0" smtClean="0">
                <a:latin typeface="Garamond"/>
                <a:cs typeface="Garamond"/>
              </a:rPr>
              <a:t>ights</a:t>
            </a:r>
            <a:endParaRPr lang="en-US" sz="3600" dirty="0" smtClean="0">
              <a:latin typeface="Garamond"/>
              <a:cs typeface="Garamond"/>
            </a:endParaRPr>
          </a:p>
          <a:p>
            <a:r>
              <a:rPr lang="en-US" sz="3600" dirty="0" smtClean="0">
                <a:latin typeface="Garamond"/>
                <a:cs typeface="Garamond"/>
              </a:rPr>
              <a:t>Equal </a:t>
            </a:r>
            <a:r>
              <a:rPr lang="en-US" sz="3600" dirty="0" smtClean="0">
                <a:latin typeface="Garamond"/>
                <a:cs typeface="Garamond"/>
              </a:rPr>
              <a:t>Employment Opportunity Commission (EEOC</a:t>
            </a:r>
            <a:r>
              <a:rPr lang="en-US" sz="3600" dirty="0" smtClean="0">
                <a:latin typeface="Garamond"/>
                <a:cs typeface="Garamond"/>
              </a:rPr>
              <a:t>)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Job Corps, Head Start, VISTA (Volunteers in Service to America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0682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Continued</a:t>
            </a:r>
            <a:r>
              <a:rPr lang="mr-IN" dirty="0" smtClean="0">
                <a:latin typeface="Garamond"/>
                <a:cs typeface="Garamond"/>
              </a:rPr>
              <a:t>…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Civil Rights Act of 1964 initially proposed by Kennedy</a:t>
            </a:r>
          </a:p>
          <a:p>
            <a:r>
              <a:rPr lang="en-US" dirty="0" smtClean="0">
                <a:latin typeface="Garamond"/>
                <a:cs typeface="Garamond"/>
              </a:rPr>
              <a:t>Law </a:t>
            </a:r>
            <a:r>
              <a:rPr lang="en-US" dirty="0">
                <a:latin typeface="Garamond"/>
                <a:cs typeface="Garamond"/>
              </a:rPr>
              <a:t>prohibited segregation in public accommodations such as hotels, restaurants, gas stations, theaters, and parks.</a:t>
            </a:r>
          </a:p>
          <a:p>
            <a:r>
              <a:rPr lang="en-US" dirty="0" smtClean="0">
                <a:latin typeface="Garamond"/>
                <a:cs typeface="Garamond"/>
              </a:rPr>
              <a:t>Equal Employment Opportunity Commission (EEOC)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1575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Freedom Summer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3754"/>
            <a:ext cx="8229600" cy="2968640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Voter Registration Drive</a:t>
            </a:r>
          </a:p>
          <a:p>
            <a:r>
              <a:rPr lang="en-US" dirty="0" smtClean="0">
                <a:latin typeface="Garamond"/>
                <a:cs typeface="Garamond"/>
              </a:rPr>
              <a:t>Explicit goal to increase number of African-American voters</a:t>
            </a:r>
          </a:p>
          <a:p>
            <a:r>
              <a:rPr lang="en-US" dirty="0" smtClean="0">
                <a:latin typeface="Garamond"/>
                <a:cs typeface="Garamond"/>
              </a:rPr>
              <a:t>Put middle class white college students in the line of fire.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3420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Continued..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Freedom </a:t>
            </a:r>
            <a:r>
              <a:rPr lang="en-US" dirty="0" smtClean="0">
                <a:latin typeface="Garamond"/>
                <a:cs typeface="Garamond"/>
              </a:rPr>
              <a:t>Schools</a:t>
            </a:r>
          </a:p>
          <a:p>
            <a:r>
              <a:rPr lang="en-US" dirty="0" smtClean="0">
                <a:latin typeface="Garamond"/>
                <a:cs typeface="Garamond"/>
              </a:rPr>
              <a:t>Community Centers</a:t>
            </a:r>
          </a:p>
          <a:p>
            <a:r>
              <a:rPr lang="en-US" dirty="0" smtClean="0">
                <a:latin typeface="Garamond"/>
                <a:cs typeface="Garamond"/>
              </a:rPr>
              <a:t>Voter Registration</a:t>
            </a:r>
          </a:p>
          <a:p>
            <a:r>
              <a:rPr lang="en-US" dirty="0" smtClean="0">
                <a:latin typeface="Garamond"/>
                <a:cs typeface="Garamond"/>
              </a:rPr>
              <a:t>Special Projects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Legal Project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White Communities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Theater Project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11" y="1600200"/>
            <a:ext cx="3057498" cy="1727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11" y="3803572"/>
            <a:ext cx="2888452" cy="188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8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By the Numbers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172411"/>
          </a:xfrm>
        </p:spPr>
        <p:txBody>
          <a:bodyPr/>
          <a:lstStyle/>
          <a:p>
            <a:r>
              <a:rPr lang="en-US" sz="2800" dirty="0" smtClean="0">
                <a:latin typeface="Garamond"/>
                <a:cs typeface="Garamond"/>
              </a:rPr>
              <a:t>1,600 new voters</a:t>
            </a:r>
          </a:p>
          <a:p>
            <a:r>
              <a:rPr lang="en-US" sz="2800" dirty="0" smtClean="0">
                <a:latin typeface="Garamond"/>
                <a:cs typeface="Garamond"/>
              </a:rPr>
              <a:t>2,000 children in SNCC Freedom Schools</a:t>
            </a:r>
          </a:p>
          <a:p>
            <a:r>
              <a:rPr lang="en-US" sz="2800" dirty="0" smtClean="0">
                <a:latin typeface="Garamond"/>
                <a:cs typeface="Garamond"/>
              </a:rPr>
              <a:t>Countless number of beatings, bombings, church fires, and the murder of three project workers</a:t>
            </a:r>
            <a:r>
              <a:rPr lang="en-US" dirty="0" smtClean="0">
                <a:latin typeface="Garamond"/>
                <a:cs typeface="Garamond"/>
              </a:rPr>
              <a:t>.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165" y="3981147"/>
            <a:ext cx="2744848" cy="2165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44" y="3981147"/>
            <a:ext cx="3486878" cy="22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3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33" y="618940"/>
            <a:ext cx="2038753" cy="3063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652" y="4233356"/>
            <a:ext cx="39956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aramond"/>
                <a:cs typeface="Garamond"/>
              </a:rPr>
              <a:t>Fannie Lou </a:t>
            </a:r>
            <a:r>
              <a:rPr lang="en-US" sz="3200" dirty="0" err="1" smtClean="0">
                <a:latin typeface="Garamond"/>
                <a:cs typeface="Garamond"/>
              </a:rPr>
              <a:t>Hamer</a:t>
            </a:r>
            <a:endParaRPr lang="en-US" sz="3200" dirty="0" smtClean="0">
              <a:latin typeface="Garamond"/>
              <a:cs typeface="Garamond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Voting and woman’s rights activist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Founder of the Freedom Democratic Party</a:t>
            </a:r>
          </a:p>
          <a:p>
            <a:pPr algn="ctr"/>
            <a:endParaRPr lang="en-US" sz="2400" dirty="0" smtClean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380" y="987142"/>
            <a:ext cx="2496160" cy="2496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8137" y="4143058"/>
            <a:ext cx="32421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aramond"/>
                <a:cs typeface="Garamond"/>
              </a:rPr>
              <a:t>Sam Bower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Committed White Supremacist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Leader of the KKK in Mississippi during the Civil Rights Movement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7858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Garamond"/>
                <a:cs typeface="Garamond"/>
              </a:rPr>
              <a:t>Instructions:</a:t>
            </a:r>
          </a:p>
          <a:p>
            <a:pPr marL="0" indent="0" algn="ctr">
              <a:buNone/>
            </a:pPr>
            <a:endParaRPr lang="en-US" sz="2800" dirty="0">
              <a:latin typeface="Garamond"/>
              <a:cs typeface="Garamond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latin typeface="Garamond"/>
                <a:cs typeface="Garamond"/>
              </a:rPr>
              <a:t>Read the two primary source documents </a:t>
            </a:r>
          </a:p>
          <a:p>
            <a:pPr marL="514350" indent="-514350">
              <a:buAutoNum type="arabicParenR"/>
            </a:pPr>
            <a:endParaRPr lang="en-US" sz="2800" dirty="0" smtClean="0">
              <a:latin typeface="Garamond"/>
              <a:cs typeface="Garamond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latin typeface="Garamond"/>
                <a:cs typeface="Garamond"/>
              </a:rPr>
              <a:t>On a separate sheet of paper, compare and contrast the faith commitments of Fannie Lou </a:t>
            </a:r>
            <a:r>
              <a:rPr lang="en-US" sz="2800" dirty="0" err="1" smtClean="0">
                <a:latin typeface="Garamond"/>
                <a:cs typeface="Garamond"/>
              </a:rPr>
              <a:t>Hamer</a:t>
            </a:r>
            <a:r>
              <a:rPr lang="en-US" sz="2800" dirty="0" smtClean="0">
                <a:latin typeface="Garamond"/>
                <a:cs typeface="Garamond"/>
              </a:rPr>
              <a:t> and Sam Bowers. [You can write a short paragraph OR create a Venn Diagram]</a:t>
            </a:r>
          </a:p>
          <a:p>
            <a:pPr marL="0" indent="0" algn="ctr">
              <a:buNone/>
            </a:pPr>
            <a:endParaRPr lang="en-US" sz="18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0147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223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Freedom Summer</vt:lpstr>
      <vt:lpstr>Civil Rights Act of 1964</vt:lpstr>
      <vt:lpstr>Continued…</vt:lpstr>
      <vt:lpstr>Freedom Summer</vt:lpstr>
      <vt:lpstr>Continued..</vt:lpstr>
      <vt:lpstr>By the Numbers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Summer</dc:title>
  <dc:creator>Tyler Garrard</dc:creator>
  <cp:lastModifiedBy>Tyler Garrard</cp:lastModifiedBy>
  <cp:revision>10</cp:revision>
  <dcterms:created xsi:type="dcterms:W3CDTF">2019-03-11T01:54:51Z</dcterms:created>
  <dcterms:modified xsi:type="dcterms:W3CDTF">2019-03-11T21:05:34Z</dcterms:modified>
</cp:coreProperties>
</file>