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8" r:id="rId3"/>
    <p:sldId id="259" r:id="rId4"/>
    <p:sldId id="264" r:id="rId5"/>
    <p:sldId id="260" r:id="rId6"/>
    <p:sldId id="266" r:id="rId7"/>
    <p:sldId id="261" r:id="rId8"/>
    <p:sldId id="265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4" d="100"/>
          <a:sy n="54" d="100"/>
        </p:scale>
        <p:origin x="102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58BAF-6541-104D-BD7F-E67A48603E65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D839A-63EE-144C-8106-A085D45FF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58BAF-6541-104D-BD7F-E67A48603E65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D839A-63EE-144C-8106-A085D45FF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58BAF-6541-104D-BD7F-E67A48603E65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D839A-63EE-144C-8106-A085D45FF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58BAF-6541-104D-BD7F-E67A48603E65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D839A-63EE-144C-8106-A085D45FF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58BAF-6541-104D-BD7F-E67A48603E65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D839A-63EE-144C-8106-A085D45FF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58BAF-6541-104D-BD7F-E67A48603E65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D839A-63EE-144C-8106-A085D45FF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58BAF-6541-104D-BD7F-E67A48603E65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D839A-63EE-144C-8106-A085D45FF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58BAF-6541-104D-BD7F-E67A48603E65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D839A-63EE-144C-8106-A085D45FF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58BAF-6541-104D-BD7F-E67A48603E65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D839A-63EE-144C-8106-A085D45FF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58BAF-6541-104D-BD7F-E67A48603E65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D839A-63EE-144C-8106-A085D45FF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58BAF-6541-104D-BD7F-E67A48603E65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D839A-63EE-144C-8106-A085D45FF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58BAF-6541-104D-BD7F-E67A48603E65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4D839A-63EE-144C-8106-A085D45FF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Palatino"/>
                <a:cs typeface="Palatino"/>
              </a:rPr>
              <a:t>Causes of American Imperialism: Three Countries are Better than One</a:t>
            </a:r>
            <a:endParaRPr lang="en-US" dirty="0">
              <a:latin typeface="Palatino"/>
              <a:cs typeface="Palatino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10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Palatino"/>
                <a:cs typeface="Palatino"/>
              </a:rPr>
              <a:t>What is imperialism?</a:t>
            </a:r>
            <a:endParaRPr lang="en-US" dirty="0">
              <a:latin typeface="Palatino"/>
              <a:cs typeface="Palatin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36164"/>
          </a:xfrm>
        </p:spPr>
        <p:txBody>
          <a:bodyPr/>
          <a:lstStyle/>
          <a:p>
            <a:r>
              <a:rPr lang="en-US" dirty="0" smtClean="0">
                <a:latin typeface="Palatino"/>
                <a:cs typeface="Palatino"/>
              </a:rPr>
              <a:t>When </a:t>
            </a:r>
            <a:r>
              <a:rPr lang="en-US" dirty="0">
                <a:latin typeface="Palatino"/>
                <a:cs typeface="Palatino"/>
              </a:rPr>
              <a:t>a stronger country exerts political, military, social and/or economic influence over a weaker country. </a:t>
            </a:r>
            <a:endParaRPr lang="en-US" dirty="0" smtClean="0">
              <a:latin typeface="Palatino"/>
              <a:cs typeface="Palatino"/>
            </a:endParaRPr>
          </a:p>
        </p:txBody>
      </p:sp>
      <p:pic>
        <p:nvPicPr>
          <p:cNvPr id="5" name="Picture 4" descr="us-imperialis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193" y="3485303"/>
            <a:ext cx="5080000" cy="3204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51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Palatino"/>
                <a:cs typeface="Palatino"/>
              </a:rPr>
              <a:t>Economic Reasons for Imperialism</a:t>
            </a:r>
            <a:endParaRPr lang="en-US" dirty="0">
              <a:latin typeface="Palatino"/>
              <a:cs typeface="Palatin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964" y="1600200"/>
            <a:ext cx="3141307" cy="4750142"/>
          </a:xfrm>
        </p:spPr>
        <p:txBody>
          <a:bodyPr>
            <a:normAutofit/>
          </a:bodyPr>
          <a:lstStyle/>
          <a:p>
            <a:pPr marL="457200" indent="-457200"/>
            <a:r>
              <a:rPr lang="en-US" sz="3000" dirty="0" smtClean="0">
                <a:latin typeface="Palatino"/>
                <a:cs typeface="Palatino"/>
              </a:rPr>
              <a:t>Need for:</a:t>
            </a:r>
          </a:p>
          <a:p>
            <a:pPr marL="857250" lvl="1" indent="-457200"/>
            <a:r>
              <a:rPr lang="en-US" sz="2600" dirty="0">
                <a:latin typeface="Palatino"/>
                <a:cs typeface="Palatino"/>
              </a:rPr>
              <a:t>N</a:t>
            </a:r>
            <a:r>
              <a:rPr lang="en-US" sz="2600" dirty="0" smtClean="0">
                <a:latin typeface="Palatino"/>
                <a:cs typeface="Palatino"/>
              </a:rPr>
              <a:t>ew markets</a:t>
            </a:r>
          </a:p>
          <a:p>
            <a:pPr marL="857250" lvl="1" indent="-457200"/>
            <a:r>
              <a:rPr lang="en-US" sz="3000" dirty="0">
                <a:latin typeface="Palatino"/>
                <a:cs typeface="Palatino"/>
              </a:rPr>
              <a:t>R</a:t>
            </a:r>
            <a:r>
              <a:rPr lang="en-US" sz="3000" dirty="0" smtClean="0">
                <a:latin typeface="Palatino"/>
                <a:cs typeface="Palatino"/>
              </a:rPr>
              <a:t>aw </a:t>
            </a:r>
            <a:r>
              <a:rPr lang="en-US" sz="3000" dirty="0">
                <a:latin typeface="Palatino"/>
                <a:cs typeface="Palatino"/>
              </a:rPr>
              <a:t>materials</a:t>
            </a:r>
          </a:p>
          <a:p>
            <a:pPr marL="457200" indent="-457200"/>
            <a:r>
              <a:rPr lang="en-US" sz="3000" dirty="0">
                <a:latin typeface="Palatino"/>
                <a:cs typeface="Palatino"/>
              </a:rPr>
              <a:t>Competition with Europe</a:t>
            </a:r>
          </a:p>
          <a:p>
            <a:pPr marL="0" indent="0">
              <a:buNone/>
            </a:pPr>
            <a:endParaRPr lang="en-US" sz="2600" dirty="0">
              <a:latin typeface="Palatino"/>
              <a:cs typeface="Palatino"/>
            </a:endParaRPr>
          </a:p>
          <a:p>
            <a:endParaRPr lang="en-US" dirty="0">
              <a:latin typeface="Palatino"/>
              <a:cs typeface="Palatino"/>
            </a:endParaRPr>
          </a:p>
        </p:txBody>
      </p:sp>
      <p:pic>
        <p:nvPicPr>
          <p:cNvPr id="4" name="Picture 3" descr="blog pic 1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313" y="1372538"/>
            <a:ext cx="5035487" cy="5217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51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>
                <a:latin typeface="Palatino"/>
                <a:cs typeface="Palatino"/>
              </a:rPr>
              <a:t>Political </a:t>
            </a:r>
            <a:r>
              <a:rPr lang="en-US" dirty="0" smtClean="0">
                <a:latin typeface="Palatino"/>
                <a:cs typeface="Palatino"/>
              </a:rPr>
              <a:t>Reasons for Imperialism</a:t>
            </a:r>
            <a:endParaRPr lang="en-US" dirty="0">
              <a:latin typeface="Palatino"/>
              <a:cs typeface="Palatin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363813"/>
            <a:ext cx="4376089" cy="4736996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Palatino"/>
                <a:cs typeface="Palatino"/>
              </a:rPr>
              <a:t>Competition </a:t>
            </a:r>
            <a:r>
              <a:rPr lang="en-US" dirty="0">
                <a:latin typeface="Palatino"/>
                <a:cs typeface="Palatino"/>
              </a:rPr>
              <a:t>with Europe </a:t>
            </a:r>
            <a:endParaRPr lang="en-US" dirty="0" smtClean="0">
              <a:latin typeface="Palatino"/>
              <a:cs typeface="Palatino"/>
            </a:endParaRPr>
          </a:p>
          <a:p>
            <a:pPr lvl="1"/>
            <a:r>
              <a:rPr lang="en-US" dirty="0">
                <a:latin typeface="Palatino"/>
                <a:cs typeface="Palatino"/>
              </a:rPr>
              <a:t>E</a:t>
            </a:r>
            <a:r>
              <a:rPr lang="en-US" dirty="0" smtClean="0">
                <a:latin typeface="Palatino"/>
                <a:cs typeface="Palatino"/>
              </a:rPr>
              <a:t>xtend </a:t>
            </a:r>
            <a:r>
              <a:rPr lang="en-US" u="sng" dirty="0">
                <a:latin typeface="Palatino"/>
                <a:cs typeface="Palatino"/>
              </a:rPr>
              <a:t>sphere of influence</a:t>
            </a:r>
          </a:p>
          <a:p>
            <a:r>
              <a:rPr lang="en-US" dirty="0" smtClean="0">
                <a:latin typeface="Palatino"/>
                <a:cs typeface="Palatino"/>
              </a:rPr>
              <a:t>Show </a:t>
            </a:r>
            <a:r>
              <a:rPr lang="en-US" dirty="0">
                <a:latin typeface="Palatino"/>
                <a:cs typeface="Palatino"/>
              </a:rPr>
              <a:t>of military </a:t>
            </a:r>
            <a:r>
              <a:rPr lang="en-US" dirty="0" smtClean="0">
                <a:latin typeface="Palatino"/>
                <a:cs typeface="Palatino"/>
              </a:rPr>
              <a:t>strength</a:t>
            </a:r>
          </a:p>
          <a:p>
            <a:r>
              <a:rPr lang="en-US" dirty="0" smtClean="0">
                <a:latin typeface="Palatino"/>
                <a:cs typeface="Palatino"/>
              </a:rPr>
              <a:t>Expand military influence in the world</a:t>
            </a:r>
            <a:endParaRPr lang="en-US" dirty="0">
              <a:latin typeface="Palatino"/>
              <a:cs typeface="Palatino"/>
            </a:endParaRPr>
          </a:p>
        </p:txBody>
      </p:sp>
      <p:pic>
        <p:nvPicPr>
          <p:cNvPr id="4" name="Picture 3" descr="b14f4031f379a2b44d9c991fd11c4dfa--european-history-european-countri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5145"/>
            <a:ext cx="4575306" cy="474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22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perialism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90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14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us interventions in latin americ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5" r="2682" b="5792"/>
          <a:stretch/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485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Palatino"/>
                <a:cs typeface="Palatino"/>
              </a:rPr>
              <a:t>Social Reasons for Imperialism</a:t>
            </a:r>
            <a:endParaRPr lang="en-US" sz="4000" dirty="0">
              <a:latin typeface="Palatino"/>
              <a:cs typeface="Palatino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965118"/>
            <a:ext cx="8080434" cy="4525963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Palatino"/>
                <a:cs typeface="Palatino"/>
              </a:rPr>
              <a:t>Spreading American </a:t>
            </a:r>
            <a:r>
              <a:rPr lang="en-US" sz="2800" dirty="0" smtClean="0">
                <a:latin typeface="Palatino"/>
                <a:cs typeface="Palatino"/>
              </a:rPr>
              <a:t>values and “civilization”</a:t>
            </a:r>
          </a:p>
          <a:p>
            <a:r>
              <a:rPr lang="en-US" sz="2800" dirty="0" smtClean="0">
                <a:latin typeface="Palatino"/>
                <a:cs typeface="Palatino"/>
              </a:rPr>
              <a:t>Religious </a:t>
            </a:r>
            <a:r>
              <a:rPr lang="en-US" sz="2800" dirty="0" smtClean="0">
                <a:latin typeface="Palatino"/>
                <a:cs typeface="Palatino"/>
              </a:rPr>
              <a:t>conversion</a:t>
            </a:r>
            <a:r>
              <a:rPr lang="en-US" sz="3000" dirty="0">
                <a:latin typeface="Palatino"/>
                <a:cs typeface="Palatino"/>
              </a:rPr>
              <a:t>	</a:t>
            </a:r>
          </a:p>
          <a:p>
            <a:endParaRPr lang="en-US" sz="3000" dirty="0">
              <a:latin typeface="Palatino"/>
              <a:cs typeface="Palatino"/>
            </a:endParaRPr>
          </a:p>
        </p:txBody>
      </p:sp>
      <p:pic>
        <p:nvPicPr>
          <p:cNvPr id="2" name="Picture 1" descr="tumblr_lrmj7wy8OI1qhn1pto1_500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5" t="6339" r="5887" b="6229"/>
          <a:stretch/>
        </p:blipFill>
        <p:spPr>
          <a:xfrm>
            <a:off x="986968" y="2108118"/>
            <a:ext cx="7230757" cy="4708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69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287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Palatino"/>
                <a:cs typeface="Palatino"/>
              </a:rPr>
              <a:t>The American Anti-Imperialist League</a:t>
            </a:r>
            <a:endParaRPr lang="en-US" dirty="0">
              <a:latin typeface="Palatino"/>
              <a:cs typeface="Palatin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5773" y="1465871"/>
            <a:ext cx="4392295" cy="5114281"/>
          </a:xfrm>
        </p:spPr>
        <p:txBody>
          <a:bodyPr>
            <a:normAutofit/>
          </a:bodyPr>
          <a:lstStyle/>
          <a:p>
            <a:r>
              <a:rPr lang="en-US" sz="3000" dirty="0" smtClean="0">
                <a:latin typeface="Palatino"/>
                <a:cs typeface="Palatino"/>
              </a:rPr>
              <a:t>An organization devoted to </a:t>
            </a:r>
            <a:r>
              <a:rPr lang="en-US" sz="3000" i="1" dirty="0" smtClean="0">
                <a:latin typeface="Palatino"/>
                <a:cs typeface="Palatino"/>
              </a:rPr>
              <a:t>opposing</a:t>
            </a:r>
            <a:r>
              <a:rPr lang="en-US" sz="3000" dirty="0" smtClean="0">
                <a:latin typeface="Palatino"/>
                <a:cs typeface="Palatino"/>
              </a:rPr>
              <a:t> American expansion overseas</a:t>
            </a:r>
          </a:p>
          <a:p>
            <a:r>
              <a:rPr lang="en-US" sz="3000" dirty="0" smtClean="0">
                <a:latin typeface="Palatino"/>
                <a:cs typeface="Palatino"/>
              </a:rPr>
              <a:t>Key Figures: </a:t>
            </a:r>
          </a:p>
          <a:p>
            <a:pPr lvl="1"/>
            <a:r>
              <a:rPr lang="en-US" sz="2600" dirty="0" smtClean="0">
                <a:latin typeface="Palatino"/>
                <a:cs typeface="Palatino"/>
              </a:rPr>
              <a:t>Mark Twain</a:t>
            </a:r>
          </a:p>
          <a:p>
            <a:pPr lvl="1"/>
            <a:r>
              <a:rPr lang="en-US" sz="2600" dirty="0" smtClean="0">
                <a:latin typeface="Palatino"/>
                <a:cs typeface="Palatino"/>
              </a:rPr>
              <a:t>Jane Addams</a:t>
            </a:r>
          </a:p>
          <a:p>
            <a:pPr lvl="1"/>
            <a:r>
              <a:rPr lang="en-US" sz="2600" dirty="0" smtClean="0">
                <a:latin typeface="Palatino"/>
                <a:cs typeface="Palatino"/>
              </a:rPr>
              <a:t>Andrew Carnegie</a:t>
            </a:r>
          </a:p>
          <a:p>
            <a:pPr lvl="1"/>
            <a:r>
              <a:rPr lang="en-US" sz="2600" dirty="0" smtClean="0">
                <a:latin typeface="Palatino"/>
                <a:cs typeface="Palatino"/>
              </a:rPr>
              <a:t>Samuel Gompers</a:t>
            </a:r>
            <a:endParaRPr lang="en-US" sz="2600" dirty="0">
              <a:latin typeface="Palatino"/>
              <a:cs typeface="Palatino"/>
            </a:endParaRPr>
          </a:p>
        </p:txBody>
      </p:sp>
      <p:pic>
        <p:nvPicPr>
          <p:cNvPr id="4" name="Picture 3" descr="UncleImperialis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43" y="1465871"/>
            <a:ext cx="4153612" cy="4731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41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704</TotalTime>
  <Words>104</Words>
  <Application>Microsoft Office PowerPoint</Application>
  <PresentationFormat>On-screen Show (4:3)</PresentationFormat>
  <Paragraphs>23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Palatino</vt:lpstr>
      <vt:lpstr>Black</vt:lpstr>
      <vt:lpstr>Causes of American Imperialism: Three Countries are Better than One</vt:lpstr>
      <vt:lpstr>What is imperialism?</vt:lpstr>
      <vt:lpstr>Economic Reasons for Imperialism</vt:lpstr>
      <vt:lpstr>Political Reasons for Imperialism</vt:lpstr>
      <vt:lpstr>PowerPoint Presentation</vt:lpstr>
      <vt:lpstr>PowerPoint Presentation</vt:lpstr>
      <vt:lpstr>Social Reasons for Imperialism</vt:lpstr>
      <vt:lpstr>The American Anti-Imperialist League</vt:lpstr>
    </vt:vector>
  </TitlesOfParts>
  <Company>Durham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Causes of Imperialism: Three Countries are Better than One</dc:title>
  <dc:creator>Durham Public Schools</dc:creator>
  <cp:lastModifiedBy>Victor Cadilla</cp:lastModifiedBy>
  <cp:revision>11</cp:revision>
  <dcterms:created xsi:type="dcterms:W3CDTF">2017-10-29T19:46:30Z</dcterms:created>
  <dcterms:modified xsi:type="dcterms:W3CDTF">2019-10-31T20:35:16Z</dcterms:modified>
</cp:coreProperties>
</file>