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sldIdLst>
    <p:sldId id="256" r:id="rId2"/>
    <p:sldId id="267" r:id="rId3"/>
    <p:sldId id="258" r:id="rId4"/>
    <p:sldId id="259" r:id="rId5"/>
    <p:sldId id="260" r:id="rId6"/>
    <p:sldId id="262" r:id="rId7"/>
    <p:sldId id="264" r:id="rId8"/>
    <p:sldId id="273" r:id="rId9"/>
    <p:sldId id="263" r:id="rId10"/>
    <p:sldId id="269" r:id="rId11"/>
    <p:sldId id="268" r:id="rId12"/>
    <p:sldId id="270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48A62-C3FA-534D-87F6-7CD6051FBF98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9D98B-DCE4-E44D-9EC3-661069D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0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255E6-DA97-2A49-AF86-EF730310FB91}" type="slidenum">
              <a:rPr lang="en-US"/>
              <a:pPr/>
              <a:t>10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OBJECTIVE 1</a:t>
            </a:r>
            <a:r>
              <a:rPr lang="en-US" b="1">
                <a:cs typeface="Arial" charset="0"/>
              </a:rPr>
              <a:t>| Describe the interplay between attention and perception.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2CB2D-4EC0-5C4D-B380-7F52741EC2D9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1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6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7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8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7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7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47282-1732-D14D-BA17-43D2903FF63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E4301-7AC1-4B48-BFB2-32E2661CC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9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Palatino Linotype" charset="0"/>
              </a:rPr>
              <a:t>Selective Attention</a:t>
            </a:r>
            <a:endParaRPr lang="en-US" sz="4000" i="1" dirty="0">
              <a:latin typeface="Palatino Linotype" charset="0"/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1828800"/>
          </a:xfrm>
        </p:spPr>
        <p:txBody>
          <a:bodyPr/>
          <a:lstStyle/>
          <a:p>
            <a:pPr marL="0" indent="0" algn="ctr">
              <a:buFont typeface="Wingdings" charset="0"/>
              <a:buNone/>
            </a:pPr>
            <a:r>
              <a:rPr lang="en-US" sz="2800" dirty="0" smtClean="0">
                <a:latin typeface="Palatino Linotype" charset="0"/>
              </a:rPr>
              <a:t>Try focusing on different perspectives on this image</a:t>
            </a:r>
            <a:endParaRPr lang="en-US" sz="2800" dirty="0">
              <a:latin typeface="Palatino Linotyp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8625-B03E-9E4C-AADD-5445A6356C45}" type="slidenum">
              <a:rPr lang="en-US"/>
              <a:pPr/>
              <a:t>10</a:t>
            </a:fld>
            <a:endParaRPr lang="en-US"/>
          </a:p>
        </p:txBody>
      </p:sp>
      <p:pic>
        <p:nvPicPr>
          <p:cNvPr id="292868" name="Picture 4" descr="12673_MyersPsy8e_f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90" y="2496509"/>
            <a:ext cx="4364432" cy="420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6321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4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61" y="2590800"/>
            <a:ext cx="8780449" cy="169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333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Gestalt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tendency to perceive something as a gestalt (or whole).</a:t>
            </a:r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001" y="2755027"/>
            <a:ext cx="3676731" cy="391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90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12" name="Picture 4" descr="MyersPsy8e_f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534992"/>
            <a:ext cx="8231187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We group things by 4 basic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6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also have figure-ground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MyersPsy8e_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58" y="1600200"/>
            <a:ext cx="7826242" cy="492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11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26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of the following are examples of top-down processing…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6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4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945" y="0"/>
            <a:ext cx="48121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9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478"/>
            <a:ext cx="9144000" cy="68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4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1e19fcab6934e9daf70af9585fce4bc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314"/>
            <a:ext cx="9144001" cy="689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56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horizontal line is longer?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220px-Müller-Lyer_illusion.svg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41"/>
          <a:stretch/>
        </p:blipFill>
        <p:spPr>
          <a:xfrm>
            <a:off x="2116879" y="2153786"/>
            <a:ext cx="5167948" cy="327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4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220px-Müller-Lyer_illusion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509" y="0"/>
            <a:ext cx="5167948" cy="5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39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enhanced-buzz-7394-1401216659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954" y="0"/>
            <a:ext cx="5268806" cy="684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74</Words>
  <Application>Microsoft Macintosh PowerPoint</Application>
  <PresentationFormat>On-screen Show (4:3)</PresentationFormat>
  <Paragraphs>13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Perception</vt:lpstr>
      <vt:lpstr>All of the following are examples of top-down processing…</vt:lpstr>
      <vt:lpstr>PowerPoint Presentation</vt:lpstr>
      <vt:lpstr>PowerPoint Presentation</vt:lpstr>
      <vt:lpstr>PowerPoint Presentation</vt:lpstr>
      <vt:lpstr>PowerPoint Presentation</vt:lpstr>
      <vt:lpstr>Which horizontal line is longer?</vt:lpstr>
      <vt:lpstr>PowerPoint Presentation</vt:lpstr>
      <vt:lpstr>PowerPoint Presentation</vt:lpstr>
      <vt:lpstr>Selective Attention</vt:lpstr>
      <vt:lpstr>PowerPoint Presentation</vt:lpstr>
      <vt:lpstr>Gestalt Psychology</vt:lpstr>
      <vt:lpstr>PowerPoint Presentation</vt:lpstr>
      <vt:lpstr>We also have figure-ground organization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</dc:title>
  <dc:creator>Durham Public Schools</dc:creator>
  <cp:lastModifiedBy>Durham Public Schools</cp:lastModifiedBy>
  <cp:revision>4</cp:revision>
  <dcterms:created xsi:type="dcterms:W3CDTF">2017-10-18T10:23:20Z</dcterms:created>
  <dcterms:modified xsi:type="dcterms:W3CDTF">2017-10-18T10:54:25Z</dcterms:modified>
</cp:coreProperties>
</file>