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4"/>
  </p:notesMasterIdLst>
  <p:sldIdLst>
    <p:sldId id="257" r:id="rId2"/>
    <p:sldId id="258" r:id="rId3"/>
    <p:sldId id="259" r:id="rId4"/>
    <p:sldId id="261" r:id="rId5"/>
    <p:sldId id="262" r:id="rId6"/>
    <p:sldId id="260" r:id="rId7"/>
    <p:sldId id="263" r:id="rId8"/>
    <p:sldId id="264" r:id="rId9"/>
    <p:sldId id="266" r:id="rId10"/>
    <p:sldId id="267" r:id="rId11"/>
    <p:sldId id="271" r:id="rId12"/>
    <p:sldId id="278" r:id="rId13"/>
    <p:sldId id="303" r:id="rId14"/>
    <p:sldId id="279" r:id="rId15"/>
    <p:sldId id="283" r:id="rId16"/>
    <p:sldId id="284" r:id="rId17"/>
    <p:sldId id="300" r:id="rId18"/>
    <p:sldId id="285" r:id="rId19"/>
    <p:sldId id="301" r:id="rId20"/>
    <p:sldId id="302" r:id="rId21"/>
    <p:sldId id="298" r:id="rId22"/>
    <p:sldId id="2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280D8-781C-435A-B2FD-BB0F75D7267F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532EB-C0D6-4659-9919-FE2436F0F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21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60A506-5707-E342-8082-2CF4916C8069}" type="slidenum">
              <a:rPr lang="en-US"/>
              <a:pPr/>
              <a:t>2</a:t>
            </a:fld>
            <a:endParaRPr 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1</a:t>
            </a:r>
            <a:r>
              <a:rPr lang="en-US" b="1">
                <a:cs typeface="Arial" charset="0"/>
              </a:rPr>
              <a:t>| Define </a:t>
            </a:r>
            <a:r>
              <a:rPr lang="en-US" b="1" i="1">
                <a:cs typeface="Arial" charset="0"/>
              </a:rPr>
              <a:t>memory,</a:t>
            </a:r>
            <a:r>
              <a:rPr lang="en-US" b="1">
                <a:cs typeface="Arial" charset="0"/>
              </a:rPr>
              <a:t> and explain how flashbulb memories differ from other memories.</a:t>
            </a:r>
          </a:p>
        </p:txBody>
      </p:sp>
    </p:spTree>
    <p:extLst>
      <p:ext uri="{BB962C8B-B14F-4D97-AF65-F5344CB8AC3E}">
        <p14:creationId xmlns:p14="http://schemas.microsoft.com/office/powerpoint/2010/main" val="2301582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C2C9DE-1219-4A49-A6A0-08CBD372B09B}" type="slidenum">
              <a:rPr lang="en-US"/>
              <a:pPr/>
              <a:t>4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2</a:t>
            </a:r>
            <a:r>
              <a:rPr lang="en-US" b="1">
                <a:cs typeface="Arial" charset="0"/>
              </a:rPr>
              <a:t>| Describe Atkinson-Schiffrin</a:t>
            </a:r>
            <a:r>
              <a:rPr lang="ja-JP" altLang="en-US" b="1">
                <a:latin typeface="Arial"/>
                <a:cs typeface="Arial" charset="0"/>
              </a:rPr>
              <a:t>’</a:t>
            </a:r>
            <a:r>
              <a:rPr lang="en-US" b="1">
                <a:cs typeface="Arial" charset="0"/>
              </a:rPr>
              <a:t>s classic three-stage model of memory and explain how contemporary model of working memory differs.</a:t>
            </a:r>
          </a:p>
        </p:txBody>
      </p:sp>
    </p:spTree>
    <p:extLst>
      <p:ext uri="{BB962C8B-B14F-4D97-AF65-F5344CB8AC3E}">
        <p14:creationId xmlns:p14="http://schemas.microsoft.com/office/powerpoint/2010/main" val="260493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F00B4C-C804-4D49-BFCC-3B9B2E22D1A8}" type="slidenum">
              <a:rPr lang="en-US"/>
              <a:pPr/>
              <a:t>7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4</a:t>
            </a:r>
            <a:r>
              <a:rPr lang="en-US" b="1">
                <a:cs typeface="Arial" charset="0"/>
              </a:rPr>
              <a:t>| Contrast effortful processing with automatic processing, and discuss the next-in-line effect, the spacing effect and the serial position effect.</a:t>
            </a:r>
          </a:p>
        </p:txBody>
      </p:sp>
    </p:spTree>
    <p:extLst>
      <p:ext uri="{BB962C8B-B14F-4D97-AF65-F5344CB8AC3E}">
        <p14:creationId xmlns:p14="http://schemas.microsoft.com/office/powerpoint/2010/main" val="4163689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C6E076-ACA0-BF43-B03F-034B69017D7F}" type="slidenum">
              <a:rPr lang="en-US"/>
              <a:pPr/>
              <a:t>10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6</a:t>
            </a:r>
            <a:r>
              <a:rPr lang="en-US" b="1">
                <a:cs typeface="Arial" charset="0"/>
              </a:rPr>
              <a:t>| Explain how encoding imagery aids effortful processing, and describes some memory-enhancing strategies that use visual encoding.</a:t>
            </a:r>
          </a:p>
        </p:txBody>
      </p:sp>
    </p:spTree>
    <p:extLst>
      <p:ext uri="{BB962C8B-B14F-4D97-AF65-F5344CB8AC3E}">
        <p14:creationId xmlns:p14="http://schemas.microsoft.com/office/powerpoint/2010/main" val="2707638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FD02F-90C8-684D-9C8E-086BA8AECAFB}" type="slidenum">
              <a:rPr lang="en-US"/>
              <a:pPr/>
              <a:t>16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95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64BA1F-A973-1F46-A64C-8F71E1488AF5}" type="slidenum">
              <a:rPr lang="en-US"/>
              <a:pPr/>
              <a:t>18</a:t>
            </a:fld>
            <a:endParaRPr lang="en-US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12</a:t>
            </a:r>
            <a:r>
              <a:rPr lang="en-US" b="1">
                <a:cs typeface="Arial" charset="0"/>
              </a:rPr>
              <a:t>| Discuss some ways stress hormones can affect memory.</a:t>
            </a:r>
          </a:p>
        </p:txBody>
      </p:sp>
    </p:spTree>
    <p:extLst>
      <p:ext uri="{BB962C8B-B14F-4D97-AF65-F5344CB8AC3E}">
        <p14:creationId xmlns:p14="http://schemas.microsoft.com/office/powerpoint/2010/main" val="3580792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C21-8D54-A846-A48B-D02ECD37267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94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9F850E-3ABB-3C43-8E08-1A33E43D3058}" type="slidenum">
              <a:rPr lang="en-US"/>
              <a:pPr/>
              <a:t>21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OBJECTIVE 16</a:t>
            </a:r>
            <a:r>
              <a:rPr lang="en-US" b="1">
                <a:cs typeface="Arial" charset="0"/>
              </a:rPr>
              <a:t>| Cite some ways that context can affect retrieval.</a:t>
            </a:r>
          </a:p>
        </p:txBody>
      </p:sp>
    </p:spTree>
    <p:extLst>
      <p:ext uri="{BB962C8B-B14F-4D97-AF65-F5344CB8AC3E}">
        <p14:creationId xmlns:p14="http://schemas.microsoft.com/office/powerpoint/2010/main" val="538175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6DA3-D6F0-4D67-9A28-BE5E26E6D543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2D3D-FFAA-4E77-971F-EC9998FB8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8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6DA3-D6F0-4D67-9A28-BE5E26E6D543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2D3D-FFAA-4E77-971F-EC9998FB8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3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6DA3-D6F0-4D67-9A28-BE5E26E6D543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2D3D-FFAA-4E77-971F-EC9998FB8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35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AF330B7-90B1-B249-B2DC-F494299F84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98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A8F9043-C298-494B-9BB7-F02B5F369C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86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487258F-C89B-6646-8196-0DF2E6D436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09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0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3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6DA3-D6F0-4D67-9A28-BE5E26E6D543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2D3D-FFAA-4E77-971F-EC9998FB8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5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6DA3-D6F0-4D67-9A28-BE5E26E6D543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2D3D-FFAA-4E77-971F-EC9998FB8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7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6DA3-D6F0-4D67-9A28-BE5E26E6D543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2D3D-FFAA-4E77-971F-EC9998FB8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5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6DA3-D6F0-4D67-9A28-BE5E26E6D543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2D3D-FFAA-4E77-971F-EC9998FB8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0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6DA3-D6F0-4D67-9A28-BE5E26E6D543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2D3D-FFAA-4E77-971F-EC9998FB8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6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6DA3-D6F0-4D67-9A28-BE5E26E6D543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2D3D-FFAA-4E77-971F-EC9998FB8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13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6DA3-D6F0-4D67-9A28-BE5E26E6D543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2D3D-FFAA-4E77-971F-EC9998FB8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9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6DA3-D6F0-4D67-9A28-BE5E26E6D543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2D3D-FFAA-4E77-971F-EC9998FB8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7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66DA3-D6F0-4D67-9A28-BE5E26E6D543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12D3D-FFAA-4E77-971F-EC9998FB8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179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9" r:id="rId14"/>
    <p:sldLayoutId id="2147483680" r:id="rId15"/>
    <p:sldLayoutId id="214748368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43138" y="2224088"/>
            <a:ext cx="7681912" cy="3186112"/>
          </a:xfrm>
        </p:spPr>
        <p:txBody>
          <a:bodyPr/>
          <a:lstStyle/>
          <a:p>
            <a:r>
              <a:rPr lang="en-US" sz="5400" dirty="0">
                <a:latin typeface="Palatino Linotype" charset="0"/>
              </a:rPr>
              <a:t>Memory</a:t>
            </a:r>
            <a:br>
              <a:rPr lang="en-US" sz="5400" dirty="0">
                <a:latin typeface="Palatino Linotype" charset="0"/>
              </a:rPr>
            </a:br>
            <a:r>
              <a:rPr lang="en-US" dirty="0">
                <a:latin typeface="Palatino Linotype" charset="0"/>
              </a:rPr>
              <a:t/>
            </a:r>
            <a:br>
              <a:rPr lang="en-US" dirty="0">
                <a:latin typeface="Palatino Linotype" charset="0"/>
              </a:rPr>
            </a:br>
            <a:r>
              <a:rPr lang="en-US" sz="3600" dirty="0">
                <a:latin typeface="Palatino Linotype" charset="0"/>
                <a:cs typeface="Times" charset="0"/>
              </a:rPr>
              <a:t>Encoding, Storage, and Retrieval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CA152-23E0-4D41-A5FC-774349067F1C}" type="slidenum">
              <a:rPr lang="en-US"/>
              <a:pPr/>
              <a:t>1</a:t>
            </a:fld>
            <a:endParaRPr lang="en-US"/>
          </a:p>
        </p:txBody>
      </p:sp>
      <p:pic>
        <p:nvPicPr>
          <p:cNvPr id="385028" name="Picture 4" descr="12673_MyersPsy8e_CO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164623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60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89709" y="257175"/>
            <a:ext cx="10917382" cy="1143000"/>
          </a:xfrm>
        </p:spPr>
        <p:txBody>
          <a:bodyPr/>
          <a:lstStyle/>
          <a:p>
            <a:r>
              <a:rPr lang="en-US" sz="4000" dirty="0" smtClean="0">
                <a:latin typeface="Palatino Linotype" charset="0"/>
              </a:rPr>
              <a:t>Visual + Semantic = Strong Encoding</a:t>
            </a:r>
            <a:endParaRPr lang="en-US" sz="4000" dirty="0">
              <a:latin typeface="Palatino Linotype" charset="0"/>
            </a:endParaRP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95513" y="1400176"/>
            <a:ext cx="7772400" cy="146208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Palatino Linotype" charset="0"/>
              </a:rPr>
              <a:t>Images combined with semantic encoding can lead to strong memories.</a:t>
            </a:r>
            <a:endParaRPr lang="en-US" dirty="0">
              <a:latin typeface="Palatino Linotype" charset="0"/>
            </a:endParaRPr>
          </a:p>
        </p:txBody>
      </p:sp>
      <p:sp>
        <p:nvSpPr>
          <p:cNvPr id="312327" name="Text Box 7"/>
          <p:cNvSpPr txBox="1">
            <a:spLocks noChangeArrowheads="1"/>
          </p:cNvSpPr>
          <p:nvPr/>
        </p:nvSpPr>
        <p:spPr bwMode="auto">
          <a:xfrm rot="5400000">
            <a:off x="7570214" y="5069603"/>
            <a:ext cx="156324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Both photos: Ho/AP Photo</a:t>
            </a:r>
          </a:p>
        </p:txBody>
      </p:sp>
      <p:pic>
        <p:nvPicPr>
          <p:cNvPr id="3" name="Picture 2" descr="09-069575-F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6" y="2142790"/>
            <a:ext cx="3362634" cy="45365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63" y="2269936"/>
            <a:ext cx="5908339" cy="443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03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57175"/>
            <a:ext cx="7772400" cy="1143000"/>
          </a:xfrm>
        </p:spPr>
        <p:txBody>
          <a:bodyPr/>
          <a:lstStyle/>
          <a:p>
            <a:r>
              <a:rPr lang="en-US" sz="4000" dirty="0" smtClean="0">
                <a:latin typeface="Palatino Linotype" charset="0"/>
              </a:rPr>
              <a:t>Techniques to Aid Encoding</a:t>
            </a:r>
            <a:endParaRPr lang="en-US" sz="4000" dirty="0">
              <a:latin typeface="Palatino Linotype" charset="0"/>
            </a:endParaRP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1713" y="1600200"/>
            <a:ext cx="7620000" cy="2362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latino Linotype" charset="0"/>
              </a:rPr>
              <a:t>Mnemonics = Memory aids</a:t>
            </a:r>
          </a:p>
          <a:p>
            <a:pPr marL="914400" lvl="1" indent="-457200">
              <a:buFontTx/>
              <a:buAutoNum type="arabicPeriod"/>
            </a:pPr>
            <a:r>
              <a:rPr lang="en-US" dirty="0">
                <a:solidFill>
                  <a:srgbClr val="FFFF00"/>
                </a:solidFill>
                <a:latin typeface="Palatino Linotype" charset="0"/>
              </a:rPr>
              <a:t>Method of Loci</a:t>
            </a:r>
          </a:p>
          <a:p>
            <a:pPr marL="914400" lvl="1" indent="-457200">
              <a:buFontTx/>
              <a:buAutoNum type="arabicPeriod"/>
            </a:pPr>
            <a:r>
              <a:rPr lang="en-US" dirty="0">
                <a:solidFill>
                  <a:srgbClr val="FFFF00"/>
                </a:solidFill>
                <a:latin typeface="Palatino Linotype" charset="0"/>
              </a:rPr>
              <a:t>Link </a:t>
            </a:r>
            <a:r>
              <a:rPr lang="en-US" dirty="0" smtClean="0">
                <a:solidFill>
                  <a:srgbClr val="FFFF00"/>
                </a:solidFill>
                <a:latin typeface="Palatino Linotype" charset="0"/>
              </a:rPr>
              <a:t>Method</a:t>
            </a:r>
            <a:endParaRPr lang="en-US" dirty="0" smtClean="0">
              <a:latin typeface="Palatino Linotype" charset="0"/>
            </a:endParaRPr>
          </a:p>
          <a:p>
            <a:r>
              <a:rPr lang="en-US" dirty="0" smtClean="0">
                <a:latin typeface="Palatino Linotype" charset="0"/>
              </a:rPr>
              <a:t>Chunking</a:t>
            </a:r>
          </a:p>
          <a:p>
            <a:r>
              <a:rPr lang="en-US" dirty="0" smtClean="0">
                <a:latin typeface="Palatino Linotype" charset="0"/>
              </a:rPr>
              <a:t>Hierarchies</a:t>
            </a:r>
            <a:endParaRPr lang="en-US" dirty="0">
              <a:latin typeface="Palatino Linotype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E52B-2797-4D4E-B007-04D6D94EB3D8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37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5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257175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>
                <a:latin typeface="Palatino Linotype" charset="0"/>
              </a:rPr>
              <a:t>Encoding Summarized in a Hierarchy</a:t>
            </a:r>
          </a:p>
        </p:txBody>
      </p:sp>
      <p:pic>
        <p:nvPicPr>
          <p:cNvPr id="320517" name="Picture 5" descr="12673_MyersPsy8e_fi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6913" y="1828801"/>
            <a:ext cx="8229600" cy="418253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058E-2296-0A49-80F4-BC8F5E44FB86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39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and Studying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Rehearsal – repetition of info</a:t>
            </a:r>
          </a:p>
          <a:p>
            <a:pPr lvl="1"/>
            <a:r>
              <a:rPr lang="en-US" dirty="0" smtClean="0"/>
              <a:t>Hermann </a:t>
            </a:r>
            <a:r>
              <a:rPr lang="en-US" smtClean="0"/>
              <a:t>Ebbinghaus</a:t>
            </a:r>
            <a:endParaRPr lang="en-US" dirty="0"/>
          </a:p>
          <a:p>
            <a:r>
              <a:rPr lang="en-US" dirty="0" smtClean="0"/>
              <a:t>Spacing Effect – retaining info better due to distributed rehearsal</a:t>
            </a:r>
          </a:p>
          <a:p>
            <a:r>
              <a:rPr lang="en-US" dirty="0" smtClean="0"/>
              <a:t>Testing Effect – better retention due to quizzing yourself instead of rehearsing</a:t>
            </a:r>
          </a:p>
          <a:p>
            <a:r>
              <a:rPr lang="en-US" dirty="0" smtClean="0"/>
              <a:t>Self-Reference Effect – better retention of info if it relates to you</a:t>
            </a:r>
          </a:p>
        </p:txBody>
      </p:sp>
    </p:spTree>
    <p:extLst>
      <p:ext uri="{BB962C8B-B14F-4D97-AF65-F5344CB8AC3E}">
        <p14:creationId xmlns:p14="http://schemas.microsoft.com/office/powerpoint/2010/main" val="2539805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61938"/>
            <a:ext cx="7772400" cy="1143000"/>
          </a:xfrm>
        </p:spPr>
        <p:txBody>
          <a:bodyPr/>
          <a:lstStyle/>
          <a:p>
            <a:r>
              <a:rPr lang="en-US" sz="4000">
                <a:latin typeface="Palatino Linotype" charset="0"/>
              </a:rPr>
              <a:t>Sensory Memories</a:t>
            </a:r>
          </a:p>
        </p:txBody>
      </p:sp>
      <p:sp>
        <p:nvSpPr>
          <p:cNvPr id="1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35CC-96F0-9C49-A01E-528C6A6209ED}" type="slidenum">
              <a:rPr lang="en-US"/>
              <a:pPr/>
              <a:t>14</a:t>
            </a:fld>
            <a:endParaRPr lang="en-US"/>
          </a:p>
        </p:txBody>
      </p:sp>
      <p:grpSp>
        <p:nvGrpSpPr>
          <p:cNvPr id="324792" name="Group 184"/>
          <p:cNvGrpSpPr>
            <a:grpSpLocks noChangeAspect="1"/>
          </p:cNvGrpSpPr>
          <p:nvPr/>
        </p:nvGrpSpPr>
        <p:grpSpPr bwMode="auto">
          <a:xfrm>
            <a:off x="3267075" y="2743200"/>
            <a:ext cx="5619750" cy="3733800"/>
            <a:chOff x="1098" y="1200"/>
            <a:chExt cx="3540" cy="2352"/>
          </a:xfrm>
        </p:grpSpPr>
        <p:sp>
          <p:nvSpPr>
            <p:cNvPr id="324611" name="Rectangle 3"/>
            <p:cNvSpPr>
              <a:spLocks noChangeAspect="1" noChangeArrowheads="1"/>
            </p:cNvSpPr>
            <p:nvPr/>
          </p:nvSpPr>
          <p:spPr bwMode="auto">
            <a:xfrm>
              <a:off x="1098" y="1200"/>
              <a:ext cx="3540" cy="2352"/>
            </a:xfrm>
            <a:prstGeom prst="rect">
              <a:avLst/>
            </a:prstGeom>
            <a:solidFill>
              <a:srgbClr val="FFDA3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612" name="Rectangle 4"/>
            <p:cNvSpPr>
              <a:spLocks noChangeAspect="1" noChangeArrowheads="1"/>
            </p:cNvSpPr>
            <p:nvPr/>
          </p:nvSpPr>
          <p:spPr bwMode="auto">
            <a:xfrm>
              <a:off x="1402" y="1592"/>
              <a:ext cx="1176" cy="490"/>
            </a:xfrm>
            <a:prstGeom prst="rect">
              <a:avLst/>
            </a:prstGeom>
            <a:solidFill>
              <a:srgbClr val="8DC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Palatino Linotype" charset="0"/>
                </a:rPr>
                <a:t>Iconic</a:t>
              </a:r>
            </a:p>
            <a:p>
              <a:pPr algn="ctr"/>
              <a:r>
                <a:rPr lang="en-US" sz="2000" dirty="0">
                  <a:solidFill>
                    <a:srgbClr val="000000"/>
                  </a:solidFill>
                  <a:latin typeface="Palatino Linotype" charset="0"/>
                </a:rPr>
                <a:t>0.5 sec. long</a:t>
              </a:r>
            </a:p>
          </p:txBody>
        </p:sp>
        <p:sp>
          <p:nvSpPr>
            <p:cNvPr id="324613" name="Rectangle 5"/>
            <p:cNvSpPr>
              <a:spLocks noChangeAspect="1" noChangeArrowheads="1"/>
            </p:cNvSpPr>
            <p:nvPr/>
          </p:nvSpPr>
          <p:spPr bwMode="auto">
            <a:xfrm>
              <a:off x="1420" y="2180"/>
              <a:ext cx="1176" cy="490"/>
            </a:xfrm>
            <a:prstGeom prst="rect">
              <a:avLst/>
            </a:prstGeom>
            <a:solidFill>
              <a:srgbClr val="8DC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Palatino Linotype" charset="0"/>
                </a:rPr>
                <a:t>Echoic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Palatino Linotype" charset="0"/>
                </a:rPr>
                <a:t>3-4 sec. long</a:t>
              </a:r>
            </a:p>
          </p:txBody>
        </p:sp>
        <p:sp>
          <p:nvSpPr>
            <p:cNvPr id="324614" name="Rectangle 6"/>
            <p:cNvSpPr>
              <a:spLocks noChangeAspect="1" noChangeArrowheads="1"/>
            </p:cNvSpPr>
            <p:nvPr/>
          </p:nvSpPr>
          <p:spPr bwMode="auto">
            <a:xfrm>
              <a:off x="1420" y="2768"/>
              <a:ext cx="1176" cy="490"/>
            </a:xfrm>
            <a:prstGeom prst="rect">
              <a:avLst/>
            </a:prstGeom>
            <a:solidFill>
              <a:srgbClr val="8DC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Palatino Linotype" charset="0"/>
                </a:rPr>
                <a:t>Haptic</a:t>
              </a:r>
            </a:p>
            <a:p>
              <a:pPr algn="ctr"/>
              <a:r>
                <a:rPr lang="en-US" sz="2000" dirty="0">
                  <a:solidFill>
                    <a:srgbClr val="000000"/>
                  </a:solidFill>
                  <a:latin typeface="Palatino Linotype" charset="0"/>
                </a:rPr>
                <a:t>&lt; 1 sec. long</a:t>
              </a:r>
            </a:p>
          </p:txBody>
        </p:sp>
        <p:grpSp>
          <p:nvGrpSpPr>
            <p:cNvPr id="324615" name="Group 7"/>
            <p:cNvGrpSpPr>
              <a:grpSpLocks noChangeAspect="1"/>
            </p:cNvGrpSpPr>
            <p:nvPr/>
          </p:nvGrpSpPr>
          <p:grpSpPr bwMode="auto">
            <a:xfrm>
              <a:off x="3312" y="1503"/>
              <a:ext cx="779" cy="657"/>
              <a:chOff x="3312" y="1503"/>
              <a:chExt cx="779" cy="657"/>
            </a:xfrm>
          </p:grpSpPr>
          <p:sp>
            <p:nvSpPr>
              <p:cNvPr id="324616" name="AutoShape 8"/>
              <p:cNvSpPr>
                <a:spLocks noChangeAspect="1" noChangeArrowheads="1" noTextEdit="1"/>
              </p:cNvSpPr>
              <p:nvPr/>
            </p:nvSpPr>
            <p:spPr bwMode="auto">
              <a:xfrm>
                <a:off x="3312" y="1503"/>
                <a:ext cx="779" cy="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17" name="Freeform 9"/>
              <p:cNvSpPr>
                <a:spLocks noChangeAspect="1"/>
              </p:cNvSpPr>
              <p:nvPr/>
            </p:nvSpPr>
            <p:spPr bwMode="auto">
              <a:xfrm>
                <a:off x="3531" y="1790"/>
                <a:ext cx="297" cy="161"/>
              </a:xfrm>
              <a:custGeom>
                <a:avLst/>
                <a:gdLst>
                  <a:gd name="T0" fmla="*/ 0 w 593"/>
                  <a:gd name="T1" fmla="*/ 97 h 322"/>
                  <a:gd name="T2" fmla="*/ 201 w 593"/>
                  <a:gd name="T3" fmla="*/ 0 h 322"/>
                  <a:gd name="T4" fmla="*/ 243 w 593"/>
                  <a:gd name="T5" fmla="*/ 116 h 322"/>
                  <a:gd name="T6" fmla="*/ 331 w 593"/>
                  <a:gd name="T7" fmla="*/ 133 h 322"/>
                  <a:gd name="T8" fmla="*/ 403 w 593"/>
                  <a:gd name="T9" fmla="*/ 8 h 322"/>
                  <a:gd name="T10" fmla="*/ 593 w 593"/>
                  <a:gd name="T11" fmla="*/ 63 h 322"/>
                  <a:gd name="T12" fmla="*/ 562 w 593"/>
                  <a:gd name="T13" fmla="*/ 171 h 322"/>
                  <a:gd name="T14" fmla="*/ 494 w 593"/>
                  <a:gd name="T15" fmla="*/ 278 h 322"/>
                  <a:gd name="T16" fmla="*/ 351 w 593"/>
                  <a:gd name="T17" fmla="*/ 322 h 322"/>
                  <a:gd name="T18" fmla="*/ 131 w 593"/>
                  <a:gd name="T19" fmla="*/ 261 h 322"/>
                  <a:gd name="T20" fmla="*/ 21 w 593"/>
                  <a:gd name="T21" fmla="*/ 164 h 322"/>
                  <a:gd name="T22" fmla="*/ 0 w 593"/>
                  <a:gd name="T23" fmla="*/ 97 h 322"/>
                  <a:gd name="T24" fmla="*/ 0 w 593"/>
                  <a:gd name="T25" fmla="*/ 97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3" h="322">
                    <a:moveTo>
                      <a:pt x="0" y="97"/>
                    </a:moveTo>
                    <a:lnTo>
                      <a:pt x="201" y="0"/>
                    </a:lnTo>
                    <a:lnTo>
                      <a:pt x="243" y="116"/>
                    </a:lnTo>
                    <a:lnTo>
                      <a:pt x="331" y="133"/>
                    </a:lnTo>
                    <a:lnTo>
                      <a:pt x="403" y="8"/>
                    </a:lnTo>
                    <a:lnTo>
                      <a:pt x="593" y="63"/>
                    </a:lnTo>
                    <a:lnTo>
                      <a:pt x="562" y="171"/>
                    </a:lnTo>
                    <a:lnTo>
                      <a:pt x="494" y="278"/>
                    </a:lnTo>
                    <a:lnTo>
                      <a:pt x="351" y="322"/>
                    </a:lnTo>
                    <a:lnTo>
                      <a:pt x="131" y="261"/>
                    </a:lnTo>
                    <a:lnTo>
                      <a:pt x="21" y="164"/>
                    </a:lnTo>
                    <a:lnTo>
                      <a:pt x="0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ABAB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18" name="Freeform 10"/>
              <p:cNvSpPr>
                <a:spLocks noChangeAspect="1"/>
              </p:cNvSpPr>
              <p:nvPr/>
            </p:nvSpPr>
            <p:spPr bwMode="auto">
              <a:xfrm>
                <a:off x="3411" y="1810"/>
                <a:ext cx="591" cy="199"/>
              </a:xfrm>
              <a:custGeom>
                <a:avLst/>
                <a:gdLst>
                  <a:gd name="T0" fmla="*/ 838 w 1181"/>
                  <a:gd name="T1" fmla="*/ 31 h 398"/>
                  <a:gd name="T2" fmla="*/ 986 w 1181"/>
                  <a:gd name="T3" fmla="*/ 91 h 398"/>
                  <a:gd name="T4" fmla="*/ 1119 w 1181"/>
                  <a:gd name="T5" fmla="*/ 173 h 398"/>
                  <a:gd name="T6" fmla="*/ 1181 w 1181"/>
                  <a:gd name="T7" fmla="*/ 242 h 398"/>
                  <a:gd name="T8" fmla="*/ 896 w 1181"/>
                  <a:gd name="T9" fmla="*/ 369 h 398"/>
                  <a:gd name="T10" fmla="*/ 494 w 1181"/>
                  <a:gd name="T11" fmla="*/ 398 h 398"/>
                  <a:gd name="T12" fmla="*/ 218 w 1181"/>
                  <a:gd name="T13" fmla="*/ 343 h 398"/>
                  <a:gd name="T14" fmla="*/ 83 w 1181"/>
                  <a:gd name="T15" fmla="*/ 244 h 398"/>
                  <a:gd name="T16" fmla="*/ 17 w 1181"/>
                  <a:gd name="T17" fmla="*/ 253 h 398"/>
                  <a:gd name="T18" fmla="*/ 0 w 1181"/>
                  <a:gd name="T19" fmla="*/ 185 h 398"/>
                  <a:gd name="T20" fmla="*/ 15 w 1181"/>
                  <a:gd name="T21" fmla="*/ 143 h 398"/>
                  <a:gd name="T22" fmla="*/ 133 w 1181"/>
                  <a:gd name="T23" fmla="*/ 95 h 398"/>
                  <a:gd name="T24" fmla="*/ 298 w 1181"/>
                  <a:gd name="T25" fmla="*/ 0 h 398"/>
                  <a:gd name="T26" fmla="*/ 249 w 1181"/>
                  <a:gd name="T27" fmla="*/ 80 h 398"/>
                  <a:gd name="T28" fmla="*/ 313 w 1181"/>
                  <a:gd name="T29" fmla="*/ 173 h 398"/>
                  <a:gd name="T30" fmla="*/ 473 w 1181"/>
                  <a:gd name="T31" fmla="*/ 268 h 398"/>
                  <a:gd name="T32" fmla="*/ 606 w 1181"/>
                  <a:gd name="T33" fmla="*/ 268 h 398"/>
                  <a:gd name="T34" fmla="*/ 743 w 1181"/>
                  <a:gd name="T35" fmla="*/ 232 h 398"/>
                  <a:gd name="T36" fmla="*/ 786 w 1181"/>
                  <a:gd name="T37" fmla="*/ 147 h 398"/>
                  <a:gd name="T38" fmla="*/ 838 w 1181"/>
                  <a:gd name="T39" fmla="*/ 31 h 398"/>
                  <a:gd name="T40" fmla="*/ 838 w 1181"/>
                  <a:gd name="T41" fmla="*/ 31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81" h="398">
                    <a:moveTo>
                      <a:pt x="838" y="31"/>
                    </a:moveTo>
                    <a:lnTo>
                      <a:pt x="986" y="91"/>
                    </a:lnTo>
                    <a:lnTo>
                      <a:pt x="1119" y="173"/>
                    </a:lnTo>
                    <a:lnTo>
                      <a:pt x="1181" y="242"/>
                    </a:lnTo>
                    <a:lnTo>
                      <a:pt x="896" y="369"/>
                    </a:lnTo>
                    <a:lnTo>
                      <a:pt x="494" y="398"/>
                    </a:lnTo>
                    <a:lnTo>
                      <a:pt x="218" y="343"/>
                    </a:lnTo>
                    <a:lnTo>
                      <a:pt x="83" y="244"/>
                    </a:lnTo>
                    <a:lnTo>
                      <a:pt x="17" y="253"/>
                    </a:lnTo>
                    <a:lnTo>
                      <a:pt x="0" y="185"/>
                    </a:lnTo>
                    <a:lnTo>
                      <a:pt x="15" y="143"/>
                    </a:lnTo>
                    <a:lnTo>
                      <a:pt x="133" y="95"/>
                    </a:lnTo>
                    <a:lnTo>
                      <a:pt x="298" y="0"/>
                    </a:lnTo>
                    <a:lnTo>
                      <a:pt x="249" y="80"/>
                    </a:lnTo>
                    <a:lnTo>
                      <a:pt x="313" y="173"/>
                    </a:lnTo>
                    <a:lnTo>
                      <a:pt x="473" y="268"/>
                    </a:lnTo>
                    <a:lnTo>
                      <a:pt x="606" y="268"/>
                    </a:lnTo>
                    <a:lnTo>
                      <a:pt x="743" y="232"/>
                    </a:lnTo>
                    <a:lnTo>
                      <a:pt x="786" y="147"/>
                    </a:lnTo>
                    <a:lnTo>
                      <a:pt x="838" y="31"/>
                    </a:lnTo>
                    <a:lnTo>
                      <a:pt x="838" y="31"/>
                    </a:lnTo>
                    <a:close/>
                  </a:path>
                </a:pathLst>
              </a:custGeom>
              <a:solidFill>
                <a:srgbClr val="CCC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19" name="Freeform 11"/>
              <p:cNvSpPr>
                <a:spLocks noChangeAspect="1"/>
              </p:cNvSpPr>
              <p:nvPr/>
            </p:nvSpPr>
            <p:spPr bwMode="auto">
              <a:xfrm>
                <a:off x="3815" y="2069"/>
                <a:ext cx="35" cy="72"/>
              </a:xfrm>
              <a:custGeom>
                <a:avLst/>
                <a:gdLst>
                  <a:gd name="T0" fmla="*/ 0 w 70"/>
                  <a:gd name="T1" fmla="*/ 0 h 145"/>
                  <a:gd name="T2" fmla="*/ 13 w 70"/>
                  <a:gd name="T3" fmla="*/ 21 h 145"/>
                  <a:gd name="T4" fmla="*/ 25 w 70"/>
                  <a:gd name="T5" fmla="*/ 44 h 145"/>
                  <a:gd name="T6" fmla="*/ 38 w 70"/>
                  <a:gd name="T7" fmla="*/ 69 h 145"/>
                  <a:gd name="T8" fmla="*/ 50 w 70"/>
                  <a:gd name="T9" fmla="*/ 94 h 145"/>
                  <a:gd name="T10" fmla="*/ 61 w 70"/>
                  <a:gd name="T11" fmla="*/ 118 h 145"/>
                  <a:gd name="T12" fmla="*/ 70 w 70"/>
                  <a:gd name="T13" fmla="*/ 145 h 145"/>
                  <a:gd name="T14" fmla="*/ 55 w 70"/>
                  <a:gd name="T15" fmla="*/ 137 h 145"/>
                  <a:gd name="T16" fmla="*/ 40 w 70"/>
                  <a:gd name="T17" fmla="*/ 124 h 145"/>
                  <a:gd name="T18" fmla="*/ 27 w 70"/>
                  <a:gd name="T19" fmla="*/ 105 h 145"/>
                  <a:gd name="T20" fmla="*/ 15 w 70"/>
                  <a:gd name="T21" fmla="*/ 84 h 145"/>
                  <a:gd name="T22" fmla="*/ 2 w 70"/>
                  <a:gd name="T23" fmla="*/ 38 h 145"/>
                  <a:gd name="T24" fmla="*/ 0 w 70"/>
                  <a:gd name="T25" fmla="*/ 0 h 145"/>
                  <a:gd name="T26" fmla="*/ 0 w 70"/>
                  <a:gd name="T2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0" h="145">
                    <a:moveTo>
                      <a:pt x="0" y="0"/>
                    </a:moveTo>
                    <a:lnTo>
                      <a:pt x="13" y="21"/>
                    </a:lnTo>
                    <a:lnTo>
                      <a:pt x="25" y="44"/>
                    </a:lnTo>
                    <a:lnTo>
                      <a:pt x="38" y="69"/>
                    </a:lnTo>
                    <a:lnTo>
                      <a:pt x="50" y="94"/>
                    </a:lnTo>
                    <a:lnTo>
                      <a:pt x="61" y="118"/>
                    </a:lnTo>
                    <a:lnTo>
                      <a:pt x="70" y="145"/>
                    </a:lnTo>
                    <a:lnTo>
                      <a:pt x="55" y="137"/>
                    </a:lnTo>
                    <a:lnTo>
                      <a:pt x="40" y="124"/>
                    </a:lnTo>
                    <a:lnTo>
                      <a:pt x="27" y="105"/>
                    </a:lnTo>
                    <a:lnTo>
                      <a:pt x="15" y="84"/>
                    </a:lnTo>
                    <a:lnTo>
                      <a:pt x="2" y="3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20" name="Freeform 12"/>
              <p:cNvSpPr>
                <a:spLocks noChangeAspect="1"/>
              </p:cNvSpPr>
              <p:nvPr/>
            </p:nvSpPr>
            <p:spPr bwMode="auto">
              <a:xfrm>
                <a:off x="3690" y="2098"/>
                <a:ext cx="27" cy="35"/>
              </a:xfrm>
              <a:custGeom>
                <a:avLst/>
                <a:gdLst>
                  <a:gd name="T0" fmla="*/ 19 w 53"/>
                  <a:gd name="T1" fmla="*/ 71 h 71"/>
                  <a:gd name="T2" fmla="*/ 10 w 53"/>
                  <a:gd name="T3" fmla="*/ 61 h 71"/>
                  <a:gd name="T4" fmla="*/ 0 w 53"/>
                  <a:gd name="T5" fmla="*/ 52 h 71"/>
                  <a:gd name="T6" fmla="*/ 4 w 53"/>
                  <a:gd name="T7" fmla="*/ 0 h 71"/>
                  <a:gd name="T8" fmla="*/ 14 w 53"/>
                  <a:gd name="T9" fmla="*/ 10 h 71"/>
                  <a:gd name="T10" fmla="*/ 31 w 53"/>
                  <a:gd name="T11" fmla="*/ 29 h 71"/>
                  <a:gd name="T12" fmla="*/ 46 w 53"/>
                  <a:gd name="T13" fmla="*/ 48 h 71"/>
                  <a:gd name="T14" fmla="*/ 53 w 53"/>
                  <a:gd name="T15" fmla="*/ 56 h 71"/>
                  <a:gd name="T16" fmla="*/ 53 w 53"/>
                  <a:gd name="T17" fmla="*/ 63 h 71"/>
                  <a:gd name="T18" fmla="*/ 42 w 53"/>
                  <a:gd name="T19" fmla="*/ 67 h 71"/>
                  <a:gd name="T20" fmla="*/ 19 w 53"/>
                  <a:gd name="T21" fmla="*/ 71 h 71"/>
                  <a:gd name="T22" fmla="*/ 19 w 53"/>
                  <a:gd name="T2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" h="71">
                    <a:moveTo>
                      <a:pt x="19" y="71"/>
                    </a:moveTo>
                    <a:lnTo>
                      <a:pt x="10" y="61"/>
                    </a:lnTo>
                    <a:lnTo>
                      <a:pt x="0" y="52"/>
                    </a:lnTo>
                    <a:lnTo>
                      <a:pt x="4" y="0"/>
                    </a:lnTo>
                    <a:lnTo>
                      <a:pt x="14" y="10"/>
                    </a:lnTo>
                    <a:lnTo>
                      <a:pt x="31" y="29"/>
                    </a:lnTo>
                    <a:lnTo>
                      <a:pt x="46" y="48"/>
                    </a:lnTo>
                    <a:lnTo>
                      <a:pt x="53" y="56"/>
                    </a:lnTo>
                    <a:lnTo>
                      <a:pt x="53" y="63"/>
                    </a:lnTo>
                    <a:lnTo>
                      <a:pt x="42" y="67"/>
                    </a:lnTo>
                    <a:lnTo>
                      <a:pt x="19" y="71"/>
                    </a:lnTo>
                    <a:lnTo>
                      <a:pt x="19" y="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21" name="Freeform 13"/>
              <p:cNvSpPr>
                <a:spLocks noChangeAspect="1"/>
              </p:cNvSpPr>
              <p:nvPr/>
            </p:nvSpPr>
            <p:spPr bwMode="auto">
              <a:xfrm>
                <a:off x="3927" y="2059"/>
                <a:ext cx="41" cy="73"/>
              </a:xfrm>
              <a:custGeom>
                <a:avLst/>
                <a:gdLst>
                  <a:gd name="T0" fmla="*/ 0 w 82"/>
                  <a:gd name="T1" fmla="*/ 0 h 147"/>
                  <a:gd name="T2" fmla="*/ 14 w 82"/>
                  <a:gd name="T3" fmla="*/ 21 h 147"/>
                  <a:gd name="T4" fmla="*/ 25 w 82"/>
                  <a:gd name="T5" fmla="*/ 42 h 147"/>
                  <a:gd name="T6" fmla="*/ 38 w 82"/>
                  <a:gd name="T7" fmla="*/ 67 h 147"/>
                  <a:gd name="T8" fmla="*/ 52 w 82"/>
                  <a:gd name="T9" fmla="*/ 92 h 147"/>
                  <a:gd name="T10" fmla="*/ 63 w 82"/>
                  <a:gd name="T11" fmla="*/ 116 h 147"/>
                  <a:gd name="T12" fmla="*/ 74 w 82"/>
                  <a:gd name="T13" fmla="*/ 135 h 147"/>
                  <a:gd name="T14" fmla="*/ 82 w 82"/>
                  <a:gd name="T15" fmla="*/ 147 h 147"/>
                  <a:gd name="T16" fmla="*/ 59 w 82"/>
                  <a:gd name="T17" fmla="*/ 132 h 147"/>
                  <a:gd name="T18" fmla="*/ 44 w 82"/>
                  <a:gd name="T19" fmla="*/ 113 h 147"/>
                  <a:gd name="T20" fmla="*/ 29 w 82"/>
                  <a:gd name="T21" fmla="*/ 88 h 147"/>
                  <a:gd name="T22" fmla="*/ 21 w 82"/>
                  <a:gd name="T23" fmla="*/ 76 h 147"/>
                  <a:gd name="T24" fmla="*/ 16 w 82"/>
                  <a:gd name="T25" fmla="*/ 63 h 147"/>
                  <a:gd name="T26" fmla="*/ 4 w 82"/>
                  <a:gd name="T27" fmla="*/ 38 h 147"/>
                  <a:gd name="T28" fmla="*/ 0 w 82"/>
                  <a:gd name="T29" fmla="*/ 0 h 147"/>
                  <a:gd name="T30" fmla="*/ 0 w 82"/>
                  <a:gd name="T31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2" h="147">
                    <a:moveTo>
                      <a:pt x="0" y="0"/>
                    </a:moveTo>
                    <a:lnTo>
                      <a:pt x="14" y="21"/>
                    </a:lnTo>
                    <a:lnTo>
                      <a:pt x="25" y="42"/>
                    </a:lnTo>
                    <a:lnTo>
                      <a:pt x="38" y="67"/>
                    </a:lnTo>
                    <a:lnTo>
                      <a:pt x="52" y="92"/>
                    </a:lnTo>
                    <a:lnTo>
                      <a:pt x="63" y="116"/>
                    </a:lnTo>
                    <a:lnTo>
                      <a:pt x="74" y="135"/>
                    </a:lnTo>
                    <a:lnTo>
                      <a:pt x="82" y="147"/>
                    </a:lnTo>
                    <a:lnTo>
                      <a:pt x="59" y="132"/>
                    </a:lnTo>
                    <a:lnTo>
                      <a:pt x="44" y="113"/>
                    </a:lnTo>
                    <a:lnTo>
                      <a:pt x="29" y="88"/>
                    </a:lnTo>
                    <a:lnTo>
                      <a:pt x="21" y="76"/>
                    </a:lnTo>
                    <a:lnTo>
                      <a:pt x="16" y="63"/>
                    </a:lnTo>
                    <a:lnTo>
                      <a:pt x="4" y="3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22" name="Freeform 14"/>
              <p:cNvSpPr>
                <a:spLocks noChangeAspect="1"/>
              </p:cNvSpPr>
              <p:nvPr/>
            </p:nvSpPr>
            <p:spPr bwMode="auto">
              <a:xfrm>
                <a:off x="3949" y="2053"/>
                <a:ext cx="44" cy="80"/>
              </a:xfrm>
              <a:custGeom>
                <a:avLst/>
                <a:gdLst>
                  <a:gd name="T0" fmla="*/ 67 w 89"/>
                  <a:gd name="T1" fmla="*/ 162 h 162"/>
                  <a:gd name="T2" fmla="*/ 61 w 89"/>
                  <a:gd name="T3" fmla="*/ 150 h 162"/>
                  <a:gd name="T4" fmla="*/ 53 w 89"/>
                  <a:gd name="T5" fmla="*/ 131 h 162"/>
                  <a:gd name="T6" fmla="*/ 42 w 89"/>
                  <a:gd name="T7" fmla="*/ 105 h 162"/>
                  <a:gd name="T8" fmla="*/ 29 w 89"/>
                  <a:gd name="T9" fmla="*/ 76 h 162"/>
                  <a:gd name="T10" fmla="*/ 17 w 89"/>
                  <a:gd name="T11" fmla="*/ 48 h 162"/>
                  <a:gd name="T12" fmla="*/ 8 w 89"/>
                  <a:gd name="T13" fmla="*/ 25 h 162"/>
                  <a:gd name="T14" fmla="*/ 0 w 89"/>
                  <a:gd name="T15" fmla="*/ 0 h 162"/>
                  <a:gd name="T16" fmla="*/ 13 w 89"/>
                  <a:gd name="T17" fmla="*/ 10 h 162"/>
                  <a:gd name="T18" fmla="*/ 27 w 89"/>
                  <a:gd name="T19" fmla="*/ 23 h 162"/>
                  <a:gd name="T20" fmla="*/ 40 w 89"/>
                  <a:gd name="T21" fmla="*/ 36 h 162"/>
                  <a:gd name="T22" fmla="*/ 51 w 89"/>
                  <a:gd name="T23" fmla="*/ 51 h 162"/>
                  <a:gd name="T24" fmla="*/ 63 w 89"/>
                  <a:gd name="T25" fmla="*/ 67 h 162"/>
                  <a:gd name="T26" fmla="*/ 72 w 89"/>
                  <a:gd name="T27" fmla="*/ 82 h 162"/>
                  <a:gd name="T28" fmla="*/ 89 w 89"/>
                  <a:gd name="T29" fmla="*/ 114 h 162"/>
                  <a:gd name="T30" fmla="*/ 72 w 89"/>
                  <a:gd name="T31" fmla="*/ 147 h 162"/>
                  <a:gd name="T32" fmla="*/ 72 w 89"/>
                  <a:gd name="T33" fmla="*/ 156 h 162"/>
                  <a:gd name="T34" fmla="*/ 67 w 89"/>
                  <a:gd name="T35" fmla="*/ 162 h 162"/>
                  <a:gd name="T36" fmla="*/ 67 w 89"/>
                  <a:gd name="T37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9" h="162">
                    <a:moveTo>
                      <a:pt x="67" y="162"/>
                    </a:moveTo>
                    <a:lnTo>
                      <a:pt x="61" y="150"/>
                    </a:lnTo>
                    <a:lnTo>
                      <a:pt x="53" y="131"/>
                    </a:lnTo>
                    <a:lnTo>
                      <a:pt x="42" y="105"/>
                    </a:lnTo>
                    <a:lnTo>
                      <a:pt x="29" y="76"/>
                    </a:lnTo>
                    <a:lnTo>
                      <a:pt x="17" y="48"/>
                    </a:lnTo>
                    <a:lnTo>
                      <a:pt x="8" y="25"/>
                    </a:lnTo>
                    <a:lnTo>
                      <a:pt x="0" y="0"/>
                    </a:lnTo>
                    <a:lnTo>
                      <a:pt x="13" y="10"/>
                    </a:lnTo>
                    <a:lnTo>
                      <a:pt x="27" y="23"/>
                    </a:lnTo>
                    <a:lnTo>
                      <a:pt x="40" y="36"/>
                    </a:lnTo>
                    <a:lnTo>
                      <a:pt x="51" y="51"/>
                    </a:lnTo>
                    <a:lnTo>
                      <a:pt x="63" y="67"/>
                    </a:lnTo>
                    <a:lnTo>
                      <a:pt x="72" y="82"/>
                    </a:lnTo>
                    <a:lnTo>
                      <a:pt x="89" y="114"/>
                    </a:lnTo>
                    <a:lnTo>
                      <a:pt x="72" y="147"/>
                    </a:lnTo>
                    <a:lnTo>
                      <a:pt x="72" y="156"/>
                    </a:lnTo>
                    <a:lnTo>
                      <a:pt x="67" y="162"/>
                    </a:lnTo>
                    <a:lnTo>
                      <a:pt x="67" y="1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23" name="Freeform 15"/>
              <p:cNvSpPr>
                <a:spLocks noChangeAspect="1"/>
              </p:cNvSpPr>
              <p:nvPr/>
            </p:nvSpPr>
            <p:spPr bwMode="auto">
              <a:xfrm>
                <a:off x="3832" y="2059"/>
                <a:ext cx="36" cy="73"/>
              </a:xfrm>
              <a:custGeom>
                <a:avLst/>
                <a:gdLst>
                  <a:gd name="T0" fmla="*/ 73 w 73"/>
                  <a:gd name="T1" fmla="*/ 147 h 147"/>
                  <a:gd name="T2" fmla="*/ 67 w 73"/>
                  <a:gd name="T3" fmla="*/ 128 h 147"/>
                  <a:gd name="T4" fmla="*/ 57 w 73"/>
                  <a:gd name="T5" fmla="*/ 111 h 147"/>
                  <a:gd name="T6" fmla="*/ 48 w 73"/>
                  <a:gd name="T7" fmla="*/ 94 h 147"/>
                  <a:gd name="T8" fmla="*/ 38 w 73"/>
                  <a:gd name="T9" fmla="*/ 75 h 147"/>
                  <a:gd name="T10" fmla="*/ 27 w 73"/>
                  <a:gd name="T11" fmla="*/ 56 h 147"/>
                  <a:gd name="T12" fmla="*/ 17 w 73"/>
                  <a:gd name="T13" fmla="*/ 38 h 147"/>
                  <a:gd name="T14" fmla="*/ 0 w 73"/>
                  <a:gd name="T15" fmla="*/ 0 h 147"/>
                  <a:gd name="T16" fmla="*/ 17 w 73"/>
                  <a:gd name="T17" fmla="*/ 4 h 147"/>
                  <a:gd name="T18" fmla="*/ 33 w 73"/>
                  <a:gd name="T19" fmla="*/ 18 h 147"/>
                  <a:gd name="T20" fmla="*/ 46 w 73"/>
                  <a:gd name="T21" fmla="*/ 38 h 147"/>
                  <a:gd name="T22" fmla="*/ 57 w 73"/>
                  <a:gd name="T23" fmla="*/ 61 h 147"/>
                  <a:gd name="T24" fmla="*/ 71 w 73"/>
                  <a:gd name="T25" fmla="*/ 109 h 147"/>
                  <a:gd name="T26" fmla="*/ 73 w 73"/>
                  <a:gd name="T27" fmla="*/ 147 h 147"/>
                  <a:gd name="T28" fmla="*/ 73 w 73"/>
                  <a:gd name="T2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3" h="147">
                    <a:moveTo>
                      <a:pt x="73" y="147"/>
                    </a:moveTo>
                    <a:lnTo>
                      <a:pt x="67" y="128"/>
                    </a:lnTo>
                    <a:lnTo>
                      <a:pt x="57" y="111"/>
                    </a:lnTo>
                    <a:lnTo>
                      <a:pt x="48" y="94"/>
                    </a:lnTo>
                    <a:lnTo>
                      <a:pt x="38" y="75"/>
                    </a:lnTo>
                    <a:lnTo>
                      <a:pt x="27" y="56"/>
                    </a:lnTo>
                    <a:lnTo>
                      <a:pt x="17" y="38"/>
                    </a:lnTo>
                    <a:lnTo>
                      <a:pt x="0" y="0"/>
                    </a:lnTo>
                    <a:lnTo>
                      <a:pt x="17" y="4"/>
                    </a:lnTo>
                    <a:lnTo>
                      <a:pt x="33" y="18"/>
                    </a:lnTo>
                    <a:lnTo>
                      <a:pt x="46" y="38"/>
                    </a:lnTo>
                    <a:lnTo>
                      <a:pt x="57" y="61"/>
                    </a:lnTo>
                    <a:lnTo>
                      <a:pt x="71" y="109"/>
                    </a:lnTo>
                    <a:lnTo>
                      <a:pt x="73" y="147"/>
                    </a:lnTo>
                    <a:lnTo>
                      <a:pt x="73" y="1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24" name="Freeform 16"/>
              <p:cNvSpPr>
                <a:spLocks noChangeAspect="1"/>
              </p:cNvSpPr>
              <p:nvPr/>
            </p:nvSpPr>
            <p:spPr bwMode="auto">
              <a:xfrm>
                <a:off x="3556" y="2040"/>
                <a:ext cx="18" cy="72"/>
              </a:xfrm>
              <a:custGeom>
                <a:avLst/>
                <a:gdLst>
                  <a:gd name="T0" fmla="*/ 36 w 36"/>
                  <a:gd name="T1" fmla="*/ 145 h 145"/>
                  <a:gd name="T2" fmla="*/ 16 w 36"/>
                  <a:gd name="T3" fmla="*/ 126 h 145"/>
                  <a:gd name="T4" fmla="*/ 0 w 36"/>
                  <a:gd name="T5" fmla="*/ 97 h 145"/>
                  <a:gd name="T6" fmla="*/ 2 w 36"/>
                  <a:gd name="T7" fmla="*/ 56 h 145"/>
                  <a:gd name="T8" fmla="*/ 10 w 36"/>
                  <a:gd name="T9" fmla="*/ 31 h 145"/>
                  <a:gd name="T10" fmla="*/ 16 w 36"/>
                  <a:gd name="T11" fmla="*/ 16 h 145"/>
                  <a:gd name="T12" fmla="*/ 25 w 36"/>
                  <a:gd name="T13" fmla="*/ 0 h 145"/>
                  <a:gd name="T14" fmla="*/ 31 w 36"/>
                  <a:gd name="T15" fmla="*/ 33 h 145"/>
                  <a:gd name="T16" fmla="*/ 33 w 36"/>
                  <a:gd name="T17" fmla="*/ 67 h 145"/>
                  <a:gd name="T18" fmla="*/ 36 w 36"/>
                  <a:gd name="T19" fmla="*/ 145 h 145"/>
                  <a:gd name="T20" fmla="*/ 36 w 36"/>
                  <a:gd name="T21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145">
                    <a:moveTo>
                      <a:pt x="36" y="145"/>
                    </a:moveTo>
                    <a:lnTo>
                      <a:pt x="16" y="126"/>
                    </a:lnTo>
                    <a:lnTo>
                      <a:pt x="0" y="97"/>
                    </a:lnTo>
                    <a:lnTo>
                      <a:pt x="2" y="56"/>
                    </a:lnTo>
                    <a:lnTo>
                      <a:pt x="10" y="31"/>
                    </a:lnTo>
                    <a:lnTo>
                      <a:pt x="16" y="16"/>
                    </a:lnTo>
                    <a:lnTo>
                      <a:pt x="25" y="0"/>
                    </a:lnTo>
                    <a:lnTo>
                      <a:pt x="31" y="33"/>
                    </a:lnTo>
                    <a:lnTo>
                      <a:pt x="33" y="67"/>
                    </a:lnTo>
                    <a:lnTo>
                      <a:pt x="36" y="145"/>
                    </a:lnTo>
                    <a:lnTo>
                      <a:pt x="36" y="1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25" name="Freeform 17"/>
              <p:cNvSpPr>
                <a:spLocks noChangeAspect="1"/>
              </p:cNvSpPr>
              <p:nvPr/>
            </p:nvSpPr>
            <p:spPr bwMode="auto">
              <a:xfrm>
                <a:off x="3588" y="2054"/>
                <a:ext cx="14" cy="58"/>
              </a:xfrm>
              <a:custGeom>
                <a:avLst/>
                <a:gdLst>
                  <a:gd name="T0" fmla="*/ 0 w 29"/>
                  <a:gd name="T1" fmla="*/ 0 h 118"/>
                  <a:gd name="T2" fmla="*/ 15 w 29"/>
                  <a:gd name="T3" fmla="*/ 27 h 118"/>
                  <a:gd name="T4" fmla="*/ 27 w 29"/>
                  <a:gd name="T5" fmla="*/ 61 h 118"/>
                  <a:gd name="T6" fmla="*/ 29 w 29"/>
                  <a:gd name="T7" fmla="*/ 78 h 118"/>
                  <a:gd name="T8" fmla="*/ 27 w 29"/>
                  <a:gd name="T9" fmla="*/ 93 h 118"/>
                  <a:gd name="T10" fmla="*/ 19 w 29"/>
                  <a:gd name="T11" fmla="*/ 107 h 118"/>
                  <a:gd name="T12" fmla="*/ 15 w 29"/>
                  <a:gd name="T13" fmla="*/ 112 h 118"/>
                  <a:gd name="T14" fmla="*/ 8 w 29"/>
                  <a:gd name="T15" fmla="*/ 118 h 118"/>
                  <a:gd name="T16" fmla="*/ 0 w 29"/>
                  <a:gd name="T17" fmla="*/ 0 h 118"/>
                  <a:gd name="T18" fmla="*/ 0 w 29"/>
                  <a:gd name="T1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118">
                    <a:moveTo>
                      <a:pt x="0" y="0"/>
                    </a:moveTo>
                    <a:lnTo>
                      <a:pt x="15" y="27"/>
                    </a:lnTo>
                    <a:lnTo>
                      <a:pt x="27" y="61"/>
                    </a:lnTo>
                    <a:lnTo>
                      <a:pt x="29" y="78"/>
                    </a:lnTo>
                    <a:lnTo>
                      <a:pt x="27" y="93"/>
                    </a:lnTo>
                    <a:lnTo>
                      <a:pt x="19" y="107"/>
                    </a:lnTo>
                    <a:lnTo>
                      <a:pt x="15" y="112"/>
                    </a:lnTo>
                    <a:lnTo>
                      <a:pt x="8" y="1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26" name="Freeform 18"/>
              <p:cNvSpPr>
                <a:spLocks noChangeAspect="1"/>
              </p:cNvSpPr>
              <p:nvPr/>
            </p:nvSpPr>
            <p:spPr bwMode="auto">
              <a:xfrm>
                <a:off x="3671" y="2059"/>
                <a:ext cx="9" cy="53"/>
              </a:xfrm>
              <a:custGeom>
                <a:avLst/>
                <a:gdLst>
                  <a:gd name="T0" fmla="*/ 14 w 17"/>
                  <a:gd name="T1" fmla="*/ 107 h 107"/>
                  <a:gd name="T2" fmla="*/ 4 w 17"/>
                  <a:gd name="T3" fmla="*/ 75 h 107"/>
                  <a:gd name="T4" fmla="*/ 0 w 17"/>
                  <a:gd name="T5" fmla="*/ 46 h 107"/>
                  <a:gd name="T6" fmla="*/ 4 w 17"/>
                  <a:gd name="T7" fmla="*/ 21 h 107"/>
                  <a:gd name="T8" fmla="*/ 8 w 17"/>
                  <a:gd name="T9" fmla="*/ 0 h 107"/>
                  <a:gd name="T10" fmla="*/ 17 w 17"/>
                  <a:gd name="T11" fmla="*/ 0 h 107"/>
                  <a:gd name="T12" fmla="*/ 14 w 17"/>
                  <a:gd name="T13" fmla="*/ 107 h 107"/>
                  <a:gd name="T14" fmla="*/ 14 w 17"/>
                  <a:gd name="T15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07">
                    <a:moveTo>
                      <a:pt x="14" y="107"/>
                    </a:moveTo>
                    <a:lnTo>
                      <a:pt x="4" y="75"/>
                    </a:lnTo>
                    <a:lnTo>
                      <a:pt x="0" y="46"/>
                    </a:lnTo>
                    <a:lnTo>
                      <a:pt x="4" y="21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14" y="107"/>
                    </a:lnTo>
                    <a:lnTo>
                      <a:pt x="14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27" name="Freeform 19"/>
              <p:cNvSpPr>
                <a:spLocks noChangeAspect="1"/>
              </p:cNvSpPr>
              <p:nvPr/>
            </p:nvSpPr>
            <p:spPr bwMode="auto">
              <a:xfrm>
                <a:off x="3692" y="2056"/>
                <a:ext cx="31" cy="56"/>
              </a:xfrm>
              <a:custGeom>
                <a:avLst/>
                <a:gdLst>
                  <a:gd name="T0" fmla="*/ 61 w 63"/>
                  <a:gd name="T1" fmla="*/ 110 h 110"/>
                  <a:gd name="T2" fmla="*/ 51 w 63"/>
                  <a:gd name="T3" fmla="*/ 102 h 110"/>
                  <a:gd name="T4" fmla="*/ 42 w 63"/>
                  <a:gd name="T5" fmla="*/ 95 h 110"/>
                  <a:gd name="T6" fmla="*/ 34 w 63"/>
                  <a:gd name="T7" fmla="*/ 83 h 110"/>
                  <a:gd name="T8" fmla="*/ 15 w 63"/>
                  <a:gd name="T9" fmla="*/ 64 h 110"/>
                  <a:gd name="T10" fmla="*/ 10 w 63"/>
                  <a:gd name="T11" fmla="*/ 59 h 110"/>
                  <a:gd name="T12" fmla="*/ 4 w 63"/>
                  <a:gd name="T13" fmla="*/ 53 h 110"/>
                  <a:gd name="T14" fmla="*/ 0 w 63"/>
                  <a:gd name="T15" fmla="*/ 0 h 110"/>
                  <a:gd name="T16" fmla="*/ 19 w 63"/>
                  <a:gd name="T17" fmla="*/ 17 h 110"/>
                  <a:gd name="T18" fmla="*/ 30 w 63"/>
                  <a:gd name="T19" fmla="*/ 32 h 110"/>
                  <a:gd name="T20" fmla="*/ 42 w 63"/>
                  <a:gd name="T21" fmla="*/ 49 h 110"/>
                  <a:gd name="T22" fmla="*/ 59 w 63"/>
                  <a:gd name="T23" fmla="*/ 83 h 110"/>
                  <a:gd name="T24" fmla="*/ 63 w 63"/>
                  <a:gd name="T25" fmla="*/ 108 h 110"/>
                  <a:gd name="T26" fmla="*/ 61 w 63"/>
                  <a:gd name="T27" fmla="*/ 110 h 110"/>
                  <a:gd name="T28" fmla="*/ 61 w 63"/>
                  <a:gd name="T29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3" h="110">
                    <a:moveTo>
                      <a:pt x="61" y="110"/>
                    </a:moveTo>
                    <a:lnTo>
                      <a:pt x="51" y="102"/>
                    </a:lnTo>
                    <a:lnTo>
                      <a:pt x="42" y="95"/>
                    </a:lnTo>
                    <a:lnTo>
                      <a:pt x="34" y="83"/>
                    </a:lnTo>
                    <a:lnTo>
                      <a:pt x="15" y="64"/>
                    </a:lnTo>
                    <a:lnTo>
                      <a:pt x="10" y="59"/>
                    </a:lnTo>
                    <a:lnTo>
                      <a:pt x="4" y="53"/>
                    </a:lnTo>
                    <a:lnTo>
                      <a:pt x="0" y="0"/>
                    </a:lnTo>
                    <a:lnTo>
                      <a:pt x="19" y="17"/>
                    </a:lnTo>
                    <a:lnTo>
                      <a:pt x="30" y="32"/>
                    </a:lnTo>
                    <a:lnTo>
                      <a:pt x="42" y="49"/>
                    </a:lnTo>
                    <a:lnTo>
                      <a:pt x="59" y="83"/>
                    </a:lnTo>
                    <a:lnTo>
                      <a:pt x="63" y="108"/>
                    </a:lnTo>
                    <a:lnTo>
                      <a:pt x="61" y="110"/>
                    </a:lnTo>
                    <a:lnTo>
                      <a:pt x="61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28" name="Freeform 20"/>
              <p:cNvSpPr>
                <a:spLocks noChangeAspect="1"/>
              </p:cNvSpPr>
              <p:nvPr/>
            </p:nvSpPr>
            <p:spPr bwMode="auto">
              <a:xfrm>
                <a:off x="3463" y="2042"/>
                <a:ext cx="30" cy="56"/>
              </a:xfrm>
              <a:custGeom>
                <a:avLst/>
                <a:gdLst>
                  <a:gd name="T0" fmla="*/ 0 w 61"/>
                  <a:gd name="T1" fmla="*/ 112 h 112"/>
                  <a:gd name="T2" fmla="*/ 50 w 61"/>
                  <a:gd name="T3" fmla="*/ 0 h 112"/>
                  <a:gd name="T4" fmla="*/ 57 w 61"/>
                  <a:gd name="T5" fmla="*/ 6 h 112"/>
                  <a:gd name="T6" fmla="*/ 61 w 61"/>
                  <a:gd name="T7" fmla="*/ 19 h 112"/>
                  <a:gd name="T8" fmla="*/ 59 w 61"/>
                  <a:gd name="T9" fmla="*/ 38 h 112"/>
                  <a:gd name="T10" fmla="*/ 53 w 61"/>
                  <a:gd name="T11" fmla="*/ 57 h 112"/>
                  <a:gd name="T12" fmla="*/ 44 w 61"/>
                  <a:gd name="T13" fmla="*/ 78 h 112"/>
                  <a:gd name="T14" fmla="*/ 31 w 61"/>
                  <a:gd name="T15" fmla="*/ 95 h 112"/>
                  <a:gd name="T16" fmla="*/ 25 w 61"/>
                  <a:gd name="T17" fmla="*/ 103 h 112"/>
                  <a:gd name="T18" fmla="*/ 17 w 61"/>
                  <a:gd name="T19" fmla="*/ 109 h 112"/>
                  <a:gd name="T20" fmla="*/ 0 w 61"/>
                  <a:gd name="T21" fmla="*/ 112 h 112"/>
                  <a:gd name="T22" fmla="*/ 0 w 61"/>
                  <a:gd name="T23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" h="112">
                    <a:moveTo>
                      <a:pt x="0" y="112"/>
                    </a:moveTo>
                    <a:lnTo>
                      <a:pt x="50" y="0"/>
                    </a:lnTo>
                    <a:lnTo>
                      <a:pt x="57" y="6"/>
                    </a:lnTo>
                    <a:lnTo>
                      <a:pt x="61" y="19"/>
                    </a:lnTo>
                    <a:lnTo>
                      <a:pt x="59" y="38"/>
                    </a:lnTo>
                    <a:lnTo>
                      <a:pt x="53" y="57"/>
                    </a:lnTo>
                    <a:lnTo>
                      <a:pt x="44" y="78"/>
                    </a:lnTo>
                    <a:lnTo>
                      <a:pt x="31" y="95"/>
                    </a:lnTo>
                    <a:lnTo>
                      <a:pt x="25" y="103"/>
                    </a:lnTo>
                    <a:lnTo>
                      <a:pt x="17" y="109"/>
                    </a:lnTo>
                    <a:lnTo>
                      <a:pt x="0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29" name="Freeform 21"/>
              <p:cNvSpPr>
                <a:spLocks noChangeAspect="1"/>
              </p:cNvSpPr>
              <p:nvPr/>
            </p:nvSpPr>
            <p:spPr bwMode="auto">
              <a:xfrm>
                <a:off x="3447" y="2034"/>
                <a:ext cx="20" cy="50"/>
              </a:xfrm>
              <a:custGeom>
                <a:avLst/>
                <a:gdLst>
                  <a:gd name="T0" fmla="*/ 2 w 40"/>
                  <a:gd name="T1" fmla="*/ 99 h 99"/>
                  <a:gd name="T2" fmla="*/ 0 w 40"/>
                  <a:gd name="T3" fmla="*/ 68 h 99"/>
                  <a:gd name="T4" fmla="*/ 6 w 40"/>
                  <a:gd name="T5" fmla="*/ 46 h 99"/>
                  <a:gd name="T6" fmla="*/ 11 w 40"/>
                  <a:gd name="T7" fmla="*/ 36 h 99"/>
                  <a:gd name="T8" fmla="*/ 19 w 40"/>
                  <a:gd name="T9" fmla="*/ 25 h 99"/>
                  <a:gd name="T10" fmla="*/ 28 w 40"/>
                  <a:gd name="T11" fmla="*/ 13 h 99"/>
                  <a:gd name="T12" fmla="*/ 40 w 40"/>
                  <a:gd name="T13" fmla="*/ 0 h 99"/>
                  <a:gd name="T14" fmla="*/ 2 w 40"/>
                  <a:gd name="T15" fmla="*/ 99 h 99"/>
                  <a:gd name="T16" fmla="*/ 2 w 40"/>
                  <a:gd name="T17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99">
                    <a:moveTo>
                      <a:pt x="2" y="99"/>
                    </a:moveTo>
                    <a:lnTo>
                      <a:pt x="0" y="68"/>
                    </a:lnTo>
                    <a:lnTo>
                      <a:pt x="6" y="46"/>
                    </a:lnTo>
                    <a:lnTo>
                      <a:pt x="11" y="36"/>
                    </a:lnTo>
                    <a:lnTo>
                      <a:pt x="19" y="25"/>
                    </a:lnTo>
                    <a:lnTo>
                      <a:pt x="28" y="13"/>
                    </a:lnTo>
                    <a:lnTo>
                      <a:pt x="40" y="0"/>
                    </a:lnTo>
                    <a:lnTo>
                      <a:pt x="2" y="99"/>
                    </a:lnTo>
                    <a:lnTo>
                      <a:pt x="2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30" name="Freeform 22"/>
              <p:cNvSpPr>
                <a:spLocks noChangeAspect="1"/>
              </p:cNvSpPr>
              <p:nvPr/>
            </p:nvSpPr>
            <p:spPr bwMode="auto">
              <a:xfrm>
                <a:off x="3931" y="1982"/>
                <a:ext cx="96" cy="43"/>
              </a:xfrm>
              <a:custGeom>
                <a:avLst/>
                <a:gdLst>
                  <a:gd name="T0" fmla="*/ 0 w 192"/>
                  <a:gd name="T1" fmla="*/ 82 h 86"/>
                  <a:gd name="T2" fmla="*/ 13 w 192"/>
                  <a:gd name="T3" fmla="*/ 76 h 86"/>
                  <a:gd name="T4" fmla="*/ 38 w 192"/>
                  <a:gd name="T5" fmla="*/ 67 h 86"/>
                  <a:gd name="T6" fmla="*/ 51 w 192"/>
                  <a:gd name="T7" fmla="*/ 61 h 86"/>
                  <a:gd name="T8" fmla="*/ 68 w 192"/>
                  <a:gd name="T9" fmla="*/ 54 h 86"/>
                  <a:gd name="T10" fmla="*/ 85 w 192"/>
                  <a:gd name="T11" fmla="*/ 46 h 86"/>
                  <a:gd name="T12" fmla="*/ 102 w 192"/>
                  <a:gd name="T13" fmla="*/ 38 h 86"/>
                  <a:gd name="T14" fmla="*/ 120 w 192"/>
                  <a:gd name="T15" fmla="*/ 31 h 86"/>
                  <a:gd name="T16" fmla="*/ 135 w 192"/>
                  <a:gd name="T17" fmla="*/ 25 h 86"/>
                  <a:gd name="T18" fmla="*/ 163 w 192"/>
                  <a:gd name="T19" fmla="*/ 12 h 86"/>
                  <a:gd name="T20" fmla="*/ 184 w 192"/>
                  <a:gd name="T21" fmla="*/ 4 h 86"/>
                  <a:gd name="T22" fmla="*/ 192 w 192"/>
                  <a:gd name="T23" fmla="*/ 0 h 86"/>
                  <a:gd name="T24" fmla="*/ 178 w 192"/>
                  <a:gd name="T25" fmla="*/ 18 h 86"/>
                  <a:gd name="T26" fmla="*/ 167 w 192"/>
                  <a:gd name="T27" fmla="*/ 25 h 86"/>
                  <a:gd name="T28" fmla="*/ 158 w 192"/>
                  <a:gd name="T29" fmla="*/ 35 h 86"/>
                  <a:gd name="T30" fmla="*/ 144 w 192"/>
                  <a:gd name="T31" fmla="*/ 42 h 86"/>
                  <a:gd name="T32" fmla="*/ 131 w 192"/>
                  <a:gd name="T33" fmla="*/ 50 h 86"/>
                  <a:gd name="T34" fmla="*/ 118 w 192"/>
                  <a:gd name="T35" fmla="*/ 57 h 86"/>
                  <a:gd name="T36" fmla="*/ 102 w 192"/>
                  <a:gd name="T37" fmla="*/ 65 h 86"/>
                  <a:gd name="T38" fmla="*/ 89 w 192"/>
                  <a:gd name="T39" fmla="*/ 73 h 86"/>
                  <a:gd name="T40" fmla="*/ 74 w 192"/>
                  <a:gd name="T41" fmla="*/ 76 h 86"/>
                  <a:gd name="T42" fmla="*/ 45 w 192"/>
                  <a:gd name="T43" fmla="*/ 86 h 86"/>
                  <a:gd name="T44" fmla="*/ 0 w 192"/>
                  <a:gd name="T45" fmla="*/ 82 h 86"/>
                  <a:gd name="T46" fmla="*/ 0 w 192"/>
                  <a:gd name="T47" fmla="*/ 8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2" h="86">
                    <a:moveTo>
                      <a:pt x="0" y="82"/>
                    </a:moveTo>
                    <a:lnTo>
                      <a:pt x="13" y="76"/>
                    </a:lnTo>
                    <a:lnTo>
                      <a:pt x="38" y="67"/>
                    </a:lnTo>
                    <a:lnTo>
                      <a:pt x="51" y="61"/>
                    </a:lnTo>
                    <a:lnTo>
                      <a:pt x="68" y="54"/>
                    </a:lnTo>
                    <a:lnTo>
                      <a:pt x="85" y="46"/>
                    </a:lnTo>
                    <a:lnTo>
                      <a:pt x="102" y="38"/>
                    </a:lnTo>
                    <a:lnTo>
                      <a:pt x="120" y="31"/>
                    </a:lnTo>
                    <a:lnTo>
                      <a:pt x="135" y="25"/>
                    </a:lnTo>
                    <a:lnTo>
                      <a:pt x="163" y="12"/>
                    </a:lnTo>
                    <a:lnTo>
                      <a:pt x="184" y="4"/>
                    </a:lnTo>
                    <a:lnTo>
                      <a:pt x="192" y="0"/>
                    </a:lnTo>
                    <a:lnTo>
                      <a:pt x="178" y="18"/>
                    </a:lnTo>
                    <a:lnTo>
                      <a:pt x="167" y="25"/>
                    </a:lnTo>
                    <a:lnTo>
                      <a:pt x="158" y="35"/>
                    </a:lnTo>
                    <a:lnTo>
                      <a:pt x="144" y="42"/>
                    </a:lnTo>
                    <a:lnTo>
                      <a:pt x="131" y="50"/>
                    </a:lnTo>
                    <a:lnTo>
                      <a:pt x="118" y="57"/>
                    </a:lnTo>
                    <a:lnTo>
                      <a:pt x="102" y="65"/>
                    </a:lnTo>
                    <a:lnTo>
                      <a:pt x="89" y="73"/>
                    </a:lnTo>
                    <a:lnTo>
                      <a:pt x="74" y="76"/>
                    </a:lnTo>
                    <a:lnTo>
                      <a:pt x="45" y="86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31" name="Freeform 23"/>
              <p:cNvSpPr>
                <a:spLocks noChangeAspect="1"/>
              </p:cNvSpPr>
              <p:nvPr/>
            </p:nvSpPr>
            <p:spPr bwMode="auto">
              <a:xfrm>
                <a:off x="3378" y="1960"/>
                <a:ext cx="166" cy="56"/>
              </a:xfrm>
              <a:custGeom>
                <a:avLst/>
                <a:gdLst>
                  <a:gd name="T0" fmla="*/ 287 w 333"/>
                  <a:gd name="T1" fmla="*/ 112 h 112"/>
                  <a:gd name="T2" fmla="*/ 251 w 333"/>
                  <a:gd name="T3" fmla="*/ 104 h 112"/>
                  <a:gd name="T4" fmla="*/ 215 w 333"/>
                  <a:gd name="T5" fmla="*/ 95 h 112"/>
                  <a:gd name="T6" fmla="*/ 177 w 333"/>
                  <a:gd name="T7" fmla="*/ 83 h 112"/>
                  <a:gd name="T8" fmla="*/ 139 w 333"/>
                  <a:gd name="T9" fmla="*/ 70 h 112"/>
                  <a:gd name="T10" fmla="*/ 120 w 333"/>
                  <a:gd name="T11" fmla="*/ 62 h 112"/>
                  <a:gd name="T12" fmla="*/ 101 w 333"/>
                  <a:gd name="T13" fmla="*/ 55 h 112"/>
                  <a:gd name="T14" fmla="*/ 84 w 333"/>
                  <a:gd name="T15" fmla="*/ 47 h 112"/>
                  <a:gd name="T16" fmla="*/ 65 w 333"/>
                  <a:gd name="T17" fmla="*/ 38 h 112"/>
                  <a:gd name="T18" fmla="*/ 48 w 333"/>
                  <a:gd name="T19" fmla="*/ 30 h 112"/>
                  <a:gd name="T20" fmla="*/ 31 w 333"/>
                  <a:gd name="T21" fmla="*/ 21 h 112"/>
                  <a:gd name="T22" fmla="*/ 15 w 333"/>
                  <a:gd name="T23" fmla="*/ 11 h 112"/>
                  <a:gd name="T24" fmla="*/ 0 w 333"/>
                  <a:gd name="T25" fmla="*/ 0 h 112"/>
                  <a:gd name="T26" fmla="*/ 27 w 333"/>
                  <a:gd name="T27" fmla="*/ 11 h 112"/>
                  <a:gd name="T28" fmla="*/ 55 w 333"/>
                  <a:gd name="T29" fmla="*/ 21 h 112"/>
                  <a:gd name="T30" fmla="*/ 82 w 333"/>
                  <a:gd name="T31" fmla="*/ 30 h 112"/>
                  <a:gd name="T32" fmla="*/ 110 w 333"/>
                  <a:gd name="T33" fmla="*/ 38 h 112"/>
                  <a:gd name="T34" fmla="*/ 139 w 333"/>
                  <a:gd name="T35" fmla="*/ 45 h 112"/>
                  <a:gd name="T36" fmla="*/ 167 w 333"/>
                  <a:gd name="T37" fmla="*/ 51 h 112"/>
                  <a:gd name="T38" fmla="*/ 224 w 333"/>
                  <a:gd name="T39" fmla="*/ 55 h 112"/>
                  <a:gd name="T40" fmla="*/ 251 w 333"/>
                  <a:gd name="T41" fmla="*/ 64 h 112"/>
                  <a:gd name="T42" fmla="*/ 278 w 333"/>
                  <a:gd name="T43" fmla="*/ 74 h 112"/>
                  <a:gd name="T44" fmla="*/ 306 w 333"/>
                  <a:gd name="T45" fmla="*/ 85 h 112"/>
                  <a:gd name="T46" fmla="*/ 333 w 333"/>
                  <a:gd name="T47" fmla="*/ 95 h 112"/>
                  <a:gd name="T48" fmla="*/ 287 w 333"/>
                  <a:gd name="T49" fmla="*/ 112 h 112"/>
                  <a:gd name="T50" fmla="*/ 287 w 333"/>
                  <a:gd name="T51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3" h="112">
                    <a:moveTo>
                      <a:pt x="287" y="112"/>
                    </a:moveTo>
                    <a:lnTo>
                      <a:pt x="251" y="104"/>
                    </a:lnTo>
                    <a:lnTo>
                      <a:pt x="215" y="95"/>
                    </a:lnTo>
                    <a:lnTo>
                      <a:pt x="177" y="83"/>
                    </a:lnTo>
                    <a:lnTo>
                      <a:pt x="139" y="70"/>
                    </a:lnTo>
                    <a:lnTo>
                      <a:pt x="120" y="62"/>
                    </a:lnTo>
                    <a:lnTo>
                      <a:pt x="101" y="55"/>
                    </a:lnTo>
                    <a:lnTo>
                      <a:pt x="84" y="47"/>
                    </a:lnTo>
                    <a:lnTo>
                      <a:pt x="65" y="38"/>
                    </a:lnTo>
                    <a:lnTo>
                      <a:pt x="48" y="30"/>
                    </a:lnTo>
                    <a:lnTo>
                      <a:pt x="31" y="21"/>
                    </a:lnTo>
                    <a:lnTo>
                      <a:pt x="15" y="11"/>
                    </a:lnTo>
                    <a:lnTo>
                      <a:pt x="0" y="0"/>
                    </a:lnTo>
                    <a:lnTo>
                      <a:pt x="27" y="11"/>
                    </a:lnTo>
                    <a:lnTo>
                      <a:pt x="55" y="21"/>
                    </a:lnTo>
                    <a:lnTo>
                      <a:pt x="82" y="30"/>
                    </a:lnTo>
                    <a:lnTo>
                      <a:pt x="110" y="38"/>
                    </a:lnTo>
                    <a:lnTo>
                      <a:pt x="139" y="45"/>
                    </a:lnTo>
                    <a:lnTo>
                      <a:pt x="167" y="51"/>
                    </a:lnTo>
                    <a:lnTo>
                      <a:pt x="224" y="55"/>
                    </a:lnTo>
                    <a:lnTo>
                      <a:pt x="251" y="64"/>
                    </a:lnTo>
                    <a:lnTo>
                      <a:pt x="278" y="74"/>
                    </a:lnTo>
                    <a:lnTo>
                      <a:pt x="306" y="85"/>
                    </a:lnTo>
                    <a:lnTo>
                      <a:pt x="333" y="95"/>
                    </a:lnTo>
                    <a:lnTo>
                      <a:pt x="287" y="112"/>
                    </a:lnTo>
                    <a:lnTo>
                      <a:pt x="287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32" name="Freeform 24"/>
              <p:cNvSpPr>
                <a:spLocks noChangeAspect="1"/>
              </p:cNvSpPr>
              <p:nvPr/>
            </p:nvSpPr>
            <p:spPr bwMode="auto">
              <a:xfrm>
                <a:off x="3403" y="1766"/>
                <a:ext cx="358" cy="255"/>
              </a:xfrm>
              <a:custGeom>
                <a:avLst/>
                <a:gdLst>
                  <a:gd name="T0" fmla="*/ 48 w 717"/>
                  <a:gd name="T1" fmla="*/ 365 h 509"/>
                  <a:gd name="T2" fmla="*/ 0 w 717"/>
                  <a:gd name="T3" fmla="*/ 304 h 509"/>
                  <a:gd name="T4" fmla="*/ 10 w 717"/>
                  <a:gd name="T5" fmla="*/ 249 h 509"/>
                  <a:gd name="T6" fmla="*/ 40 w 717"/>
                  <a:gd name="T7" fmla="*/ 213 h 509"/>
                  <a:gd name="T8" fmla="*/ 95 w 717"/>
                  <a:gd name="T9" fmla="*/ 192 h 509"/>
                  <a:gd name="T10" fmla="*/ 145 w 717"/>
                  <a:gd name="T11" fmla="*/ 150 h 509"/>
                  <a:gd name="T12" fmla="*/ 192 w 717"/>
                  <a:gd name="T13" fmla="*/ 118 h 509"/>
                  <a:gd name="T14" fmla="*/ 242 w 717"/>
                  <a:gd name="T15" fmla="*/ 87 h 509"/>
                  <a:gd name="T16" fmla="*/ 297 w 717"/>
                  <a:gd name="T17" fmla="*/ 62 h 509"/>
                  <a:gd name="T18" fmla="*/ 352 w 717"/>
                  <a:gd name="T19" fmla="*/ 42 h 509"/>
                  <a:gd name="T20" fmla="*/ 468 w 717"/>
                  <a:gd name="T21" fmla="*/ 11 h 509"/>
                  <a:gd name="T22" fmla="*/ 624 w 717"/>
                  <a:gd name="T23" fmla="*/ 0 h 509"/>
                  <a:gd name="T24" fmla="*/ 673 w 717"/>
                  <a:gd name="T25" fmla="*/ 91 h 509"/>
                  <a:gd name="T26" fmla="*/ 563 w 717"/>
                  <a:gd name="T27" fmla="*/ 129 h 509"/>
                  <a:gd name="T28" fmla="*/ 548 w 717"/>
                  <a:gd name="T29" fmla="*/ 76 h 509"/>
                  <a:gd name="T30" fmla="*/ 538 w 717"/>
                  <a:gd name="T31" fmla="*/ 64 h 509"/>
                  <a:gd name="T32" fmla="*/ 498 w 717"/>
                  <a:gd name="T33" fmla="*/ 89 h 509"/>
                  <a:gd name="T34" fmla="*/ 517 w 717"/>
                  <a:gd name="T35" fmla="*/ 116 h 509"/>
                  <a:gd name="T36" fmla="*/ 426 w 717"/>
                  <a:gd name="T37" fmla="*/ 91 h 509"/>
                  <a:gd name="T38" fmla="*/ 369 w 717"/>
                  <a:gd name="T39" fmla="*/ 110 h 509"/>
                  <a:gd name="T40" fmla="*/ 306 w 717"/>
                  <a:gd name="T41" fmla="*/ 139 h 509"/>
                  <a:gd name="T42" fmla="*/ 323 w 717"/>
                  <a:gd name="T43" fmla="*/ 205 h 509"/>
                  <a:gd name="T44" fmla="*/ 346 w 717"/>
                  <a:gd name="T45" fmla="*/ 237 h 509"/>
                  <a:gd name="T46" fmla="*/ 379 w 717"/>
                  <a:gd name="T47" fmla="*/ 266 h 509"/>
                  <a:gd name="T48" fmla="*/ 417 w 717"/>
                  <a:gd name="T49" fmla="*/ 289 h 509"/>
                  <a:gd name="T50" fmla="*/ 475 w 717"/>
                  <a:gd name="T51" fmla="*/ 312 h 509"/>
                  <a:gd name="T52" fmla="*/ 567 w 717"/>
                  <a:gd name="T53" fmla="*/ 331 h 509"/>
                  <a:gd name="T54" fmla="*/ 675 w 717"/>
                  <a:gd name="T55" fmla="*/ 372 h 509"/>
                  <a:gd name="T56" fmla="*/ 510 w 717"/>
                  <a:gd name="T57" fmla="*/ 374 h 509"/>
                  <a:gd name="T58" fmla="*/ 411 w 717"/>
                  <a:gd name="T59" fmla="*/ 338 h 509"/>
                  <a:gd name="T60" fmla="*/ 365 w 717"/>
                  <a:gd name="T61" fmla="*/ 310 h 509"/>
                  <a:gd name="T62" fmla="*/ 333 w 717"/>
                  <a:gd name="T63" fmla="*/ 285 h 509"/>
                  <a:gd name="T64" fmla="*/ 303 w 717"/>
                  <a:gd name="T65" fmla="*/ 256 h 509"/>
                  <a:gd name="T66" fmla="*/ 266 w 717"/>
                  <a:gd name="T67" fmla="*/ 199 h 509"/>
                  <a:gd name="T68" fmla="*/ 240 w 717"/>
                  <a:gd name="T69" fmla="*/ 171 h 509"/>
                  <a:gd name="T70" fmla="*/ 152 w 717"/>
                  <a:gd name="T71" fmla="*/ 211 h 509"/>
                  <a:gd name="T72" fmla="*/ 31 w 717"/>
                  <a:gd name="T73" fmla="*/ 270 h 509"/>
                  <a:gd name="T74" fmla="*/ 56 w 717"/>
                  <a:gd name="T75" fmla="*/ 279 h 509"/>
                  <a:gd name="T76" fmla="*/ 109 w 717"/>
                  <a:gd name="T77" fmla="*/ 251 h 509"/>
                  <a:gd name="T78" fmla="*/ 111 w 717"/>
                  <a:gd name="T79" fmla="*/ 264 h 509"/>
                  <a:gd name="T80" fmla="*/ 50 w 717"/>
                  <a:gd name="T81" fmla="*/ 291 h 509"/>
                  <a:gd name="T82" fmla="*/ 61 w 717"/>
                  <a:gd name="T83" fmla="*/ 308 h 509"/>
                  <a:gd name="T84" fmla="*/ 103 w 717"/>
                  <a:gd name="T85" fmla="*/ 281 h 509"/>
                  <a:gd name="T86" fmla="*/ 154 w 717"/>
                  <a:gd name="T87" fmla="*/ 346 h 509"/>
                  <a:gd name="T88" fmla="*/ 196 w 717"/>
                  <a:gd name="T89" fmla="*/ 371 h 509"/>
                  <a:gd name="T90" fmla="*/ 246 w 717"/>
                  <a:gd name="T91" fmla="*/ 393 h 509"/>
                  <a:gd name="T92" fmla="*/ 339 w 717"/>
                  <a:gd name="T93" fmla="*/ 422 h 509"/>
                  <a:gd name="T94" fmla="*/ 456 w 717"/>
                  <a:gd name="T95" fmla="*/ 447 h 509"/>
                  <a:gd name="T96" fmla="*/ 686 w 717"/>
                  <a:gd name="T97" fmla="*/ 464 h 509"/>
                  <a:gd name="T98" fmla="*/ 409 w 717"/>
                  <a:gd name="T99" fmla="*/ 488 h 509"/>
                  <a:gd name="T100" fmla="*/ 246 w 717"/>
                  <a:gd name="T101" fmla="*/ 447 h 509"/>
                  <a:gd name="T102" fmla="*/ 190 w 717"/>
                  <a:gd name="T103" fmla="*/ 424 h 509"/>
                  <a:gd name="T104" fmla="*/ 137 w 717"/>
                  <a:gd name="T105" fmla="*/ 395 h 509"/>
                  <a:gd name="T106" fmla="*/ 107 w 717"/>
                  <a:gd name="T107" fmla="*/ 372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17" h="509">
                    <a:moveTo>
                      <a:pt x="107" y="372"/>
                    </a:moveTo>
                    <a:lnTo>
                      <a:pt x="75" y="372"/>
                    </a:lnTo>
                    <a:lnTo>
                      <a:pt x="48" y="365"/>
                    </a:lnTo>
                    <a:lnTo>
                      <a:pt x="27" y="350"/>
                    </a:lnTo>
                    <a:lnTo>
                      <a:pt x="10" y="329"/>
                    </a:lnTo>
                    <a:lnTo>
                      <a:pt x="0" y="304"/>
                    </a:lnTo>
                    <a:lnTo>
                      <a:pt x="0" y="277"/>
                    </a:lnTo>
                    <a:lnTo>
                      <a:pt x="4" y="264"/>
                    </a:lnTo>
                    <a:lnTo>
                      <a:pt x="10" y="249"/>
                    </a:lnTo>
                    <a:lnTo>
                      <a:pt x="18" y="236"/>
                    </a:lnTo>
                    <a:lnTo>
                      <a:pt x="29" y="220"/>
                    </a:lnTo>
                    <a:lnTo>
                      <a:pt x="40" y="213"/>
                    </a:lnTo>
                    <a:lnTo>
                      <a:pt x="52" y="207"/>
                    </a:lnTo>
                    <a:lnTo>
                      <a:pt x="75" y="201"/>
                    </a:lnTo>
                    <a:lnTo>
                      <a:pt x="95" y="192"/>
                    </a:lnTo>
                    <a:lnTo>
                      <a:pt x="114" y="175"/>
                    </a:lnTo>
                    <a:lnTo>
                      <a:pt x="130" y="161"/>
                    </a:lnTo>
                    <a:lnTo>
                      <a:pt x="145" y="150"/>
                    </a:lnTo>
                    <a:lnTo>
                      <a:pt x="160" y="139"/>
                    </a:lnTo>
                    <a:lnTo>
                      <a:pt x="175" y="127"/>
                    </a:lnTo>
                    <a:lnTo>
                      <a:pt x="192" y="118"/>
                    </a:lnTo>
                    <a:lnTo>
                      <a:pt x="209" y="106"/>
                    </a:lnTo>
                    <a:lnTo>
                      <a:pt x="225" y="97"/>
                    </a:lnTo>
                    <a:lnTo>
                      <a:pt x="242" y="87"/>
                    </a:lnTo>
                    <a:lnTo>
                      <a:pt x="261" y="80"/>
                    </a:lnTo>
                    <a:lnTo>
                      <a:pt x="278" y="70"/>
                    </a:lnTo>
                    <a:lnTo>
                      <a:pt x="297" y="62"/>
                    </a:lnTo>
                    <a:lnTo>
                      <a:pt x="314" y="55"/>
                    </a:lnTo>
                    <a:lnTo>
                      <a:pt x="333" y="47"/>
                    </a:lnTo>
                    <a:lnTo>
                      <a:pt x="352" y="42"/>
                    </a:lnTo>
                    <a:lnTo>
                      <a:pt x="390" y="28"/>
                    </a:lnTo>
                    <a:lnTo>
                      <a:pt x="428" y="19"/>
                    </a:lnTo>
                    <a:lnTo>
                      <a:pt x="468" y="11"/>
                    </a:lnTo>
                    <a:lnTo>
                      <a:pt x="506" y="4"/>
                    </a:lnTo>
                    <a:lnTo>
                      <a:pt x="546" y="0"/>
                    </a:lnTo>
                    <a:lnTo>
                      <a:pt x="624" y="0"/>
                    </a:lnTo>
                    <a:lnTo>
                      <a:pt x="700" y="7"/>
                    </a:lnTo>
                    <a:lnTo>
                      <a:pt x="700" y="93"/>
                    </a:lnTo>
                    <a:lnTo>
                      <a:pt x="673" y="91"/>
                    </a:lnTo>
                    <a:lnTo>
                      <a:pt x="669" y="120"/>
                    </a:lnTo>
                    <a:lnTo>
                      <a:pt x="662" y="144"/>
                    </a:lnTo>
                    <a:lnTo>
                      <a:pt x="563" y="129"/>
                    </a:lnTo>
                    <a:lnTo>
                      <a:pt x="569" y="99"/>
                    </a:lnTo>
                    <a:lnTo>
                      <a:pt x="561" y="83"/>
                    </a:lnTo>
                    <a:lnTo>
                      <a:pt x="548" y="76"/>
                    </a:lnTo>
                    <a:lnTo>
                      <a:pt x="550" y="72"/>
                    </a:lnTo>
                    <a:lnTo>
                      <a:pt x="553" y="66"/>
                    </a:lnTo>
                    <a:lnTo>
                      <a:pt x="538" y="64"/>
                    </a:lnTo>
                    <a:lnTo>
                      <a:pt x="525" y="70"/>
                    </a:lnTo>
                    <a:lnTo>
                      <a:pt x="512" y="80"/>
                    </a:lnTo>
                    <a:lnTo>
                      <a:pt x="498" y="89"/>
                    </a:lnTo>
                    <a:lnTo>
                      <a:pt x="498" y="93"/>
                    </a:lnTo>
                    <a:lnTo>
                      <a:pt x="506" y="102"/>
                    </a:lnTo>
                    <a:lnTo>
                      <a:pt x="517" y="116"/>
                    </a:lnTo>
                    <a:lnTo>
                      <a:pt x="443" y="125"/>
                    </a:lnTo>
                    <a:lnTo>
                      <a:pt x="430" y="104"/>
                    </a:lnTo>
                    <a:lnTo>
                      <a:pt x="426" y="91"/>
                    </a:lnTo>
                    <a:lnTo>
                      <a:pt x="420" y="83"/>
                    </a:lnTo>
                    <a:lnTo>
                      <a:pt x="396" y="99"/>
                    </a:lnTo>
                    <a:lnTo>
                      <a:pt x="369" y="110"/>
                    </a:lnTo>
                    <a:lnTo>
                      <a:pt x="342" y="123"/>
                    </a:lnTo>
                    <a:lnTo>
                      <a:pt x="325" y="129"/>
                    </a:lnTo>
                    <a:lnTo>
                      <a:pt x="306" y="139"/>
                    </a:lnTo>
                    <a:lnTo>
                      <a:pt x="308" y="167"/>
                    </a:lnTo>
                    <a:lnTo>
                      <a:pt x="316" y="194"/>
                    </a:lnTo>
                    <a:lnTo>
                      <a:pt x="323" y="205"/>
                    </a:lnTo>
                    <a:lnTo>
                      <a:pt x="329" y="217"/>
                    </a:lnTo>
                    <a:lnTo>
                      <a:pt x="337" y="228"/>
                    </a:lnTo>
                    <a:lnTo>
                      <a:pt x="346" y="237"/>
                    </a:lnTo>
                    <a:lnTo>
                      <a:pt x="356" y="249"/>
                    </a:lnTo>
                    <a:lnTo>
                      <a:pt x="367" y="258"/>
                    </a:lnTo>
                    <a:lnTo>
                      <a:pt x="379" y="266"/>
                    </a:lnTo>
                    <a:lnTo>
                      <a:pt x="392" y="274"/>
                    </a:lnTo>
                    <a:lnTo>
                      <a:pt x="403" y="283"/>
                    </a:lnTo>
                    <a:lnTo>
                      <a:pt x="417" y="289"/>
                    </a:lnTo>
                    <a:lnTo>
                      <a:pt x="432" y="296"/>
                    </a:lnTo>
                    <a:lnTo>
                      <a:pt x="445" y="302"/>
                    </a:lnTo>
                    <a:lnTo>
                      <a:pt x="475" y="312"/>
                    </a:lnTo>
                    <a:lnTo>
                      <a:pt x="506" y="321"/>
                    </a:lnTo>
                    <a:lnTo>
                      <a:pt x="536" y="327"/>
                    </a:lnTo>
                    <a:lnTo>
                      <a:pt x="567" y="331"/>
                    </a:lnTo>
                    <a:lnTo>
                      <a:pt x="624" y="333"/>
                    </a:lnTo>
                    <a:lnTo>
                      <a:pt x="671" y="325"/>
                    </a:lnTo>
                    <a:lnTo>
                      <a:pt x="675" y="372"/>
                    </a:lnTo>
                    <a:lnTo>
                      <a:pt x="618" y="382"/>
                    </a:lnTo>
                    <a:lnTo>
                      <a:pt x="561" y="382"/>
                    </a:lnTo>
                    <a:lnTo>
                      <a:pt x="510" y="374"/>
                    </a:lnTo>
                    <a:lnTo>
                      <a:pt x="458" y="359"/>
                    </a:lnTo>
                    <a:lnTo>
                      <a:pt x="434" y="350"/>
                    </a:lnTo>
                    <a:lnTo>
                      <a:pt x="411" y="338"/>
                    </a:lnTo>
                    <a:lnTo>
                      <a:pt x="388" y="325"/>
                    </a:lnTo>
                    <a:lnTo>
                      <a:pt x="377" y="317"/>
                    </a:lnTo>
                    <a:lnTo>
                      <a:pt x="365" y="310"/>
                    </a:lnTo>
                    <a:lnTo>
                      <a:pt x="354" y="302"/>
                    </a:lnTo>
                    <a:lnTo>
                      <a:pt x="344" y="293"/>
                    </a:lnTo>
                    <a:lnTo>
                      <a:pt x="333" y="285"/>
                    </a:lnTo>
                    <a:lnTo>
                      <a:pt x="323" y="275"/>
                    </a:lnTo>
                    <a:lnTo>
                      <a:pt x="312" y="266"/>
                    </a:lnTo>
                    <a:lnTo>
                      <a:pt x="303" y="256"/>
                    </a:lnTo>
                    <a:lnTo>
                      <a:pt x="284" y="236"/>
                    </a:lnTo>
                    <a:lnTo>
                      <a:pt x="274" y="215"/>
                    </a:lnTo>
                    <a:lnTo>
                      <a:pt x="266" y="199"/>
                    </a:lnTo>
                    <a:lnTo>
                      <a:pt x="257" y="186"/>
                    </a:lnTo>
                    <a:lnTo>
                      <a:pt x="249" y="178"/>
                    </a:lnTo>
                    <a:lnTo>
                      <a:pt x="240" y="171"/>
                    </a:lnTo>
                    <a:lnTo>
                      <a:pt x="196" y="186"/>
                    </a:lnTo>
                    <a:lnTo>
                      <a:pt x="173" y="198"/>
                    </a:lnTo>
                    <a:lnTo>
                      <a:pt x="152" y="211"/>
                    </a:lnTo>
                    <a:lnTo>
                      <a:pt x="80" y="234"/>
                    </a:lnTo>
                    <a:lnTo>
                      <a:pt x="44" y="253"/>
                    </a:lnTo>
                    <a:lnTo>
                      <a:pt x="31" y="270"/>
                    </a:lnTo>
                    <a:lnTo>
                      <a:pt x="31" y="277"/>
                    </a:lnTo>
                    <a:lnTo>
                      <a:pt x="37" y="287"/>
                    </a:lnTo>
                    <a:lnTo>
                      <a:pt x="56" y="279"/>
                    </a:lnTo>
                    <a:lnTo>
                      <a:pt x="82" y="266"/>
                    </a:lnTo>
                    <a:lnTo>
                      <a:pt x="95" y="258"/>
                    </a:lnTo>
                    <a:lnTo>
                      <a:pt x="109" y="251"/>
                    </a:lnTo>
                    <a:lnTo>
                      <a:pt x="128" y="241"/>
                    </a:lnTo>
                    <a:lnTo>
                      <a:pt x="132" y="256"/>
                    </a:lnTo>
                    <a:lnTo>
                      <a:pt x="111" y="264"/>
                    </a:lnTo>
                    <a:lnTo>
                      <a:pt x="90" y="272"/>
                    </a:lnTo>
                    <a:lnTo>
                      <a:pt x="69" y="281"/>
                    </a:lnTo>
                    <a:lnTo>
                      <a:pt x="50" y="291"/>
                    </a:lnTo>
                    <a:lnTo>
                      <a:pt x="48" y="296"/>
                    </a:lnTo>
                    <a:lnTo>
                      <a:pt x="50" y="302"/>
                    </a:lnTo>
                    <a:lnTo>
                      <a:pt x="61" y="308"/>
                    </a:lnTo>
                    <a:lnTo>
                      <a:pt x="84" y="308"/>
                    </a:lnTo>
                    <a:lnTo>
                      <a:pt x="94" y="289"/>
                    </a:lnTo>
                    <a:lnTo>
                      <a:pt x="103" y="281"/>
                    </a:lnTo>
                    <a:lnTo>
                      <a:pt x="135" y="283"/>
                    </a:lnTo>
                    <a:lnTo>
                      <a:pt x="143" y="336"/>
                    </a:lnTo>
                    <a:lnTo>
                      <a:pt x="154" y="346"/>
                    </a:lnTo>
                    <a:lnTo>
                      <a:pt x="168" y="355"/>
                    </a:lnTo>
                    <a:lnTo>
                      <a:pt x="181" y="363"/>
                    </a:lnTo>
                    <a:lnTo>
                      <a:pt x="196" y="371"/>
                    </a:lnTo>
                    <a:lnTo>
                      <a:pt x="213" y="378"/>
                    </a:lnTo>
                    <a:lnTo>
                      <a:pt x="228" y="386"/>
                    </a:lnTo>
                    <a:lnTo>
                      <a:pt x="246" y="393"/>
                    </a:lnTo>
                    <a:lnTo>
                      <a:pt x="263" y="399"/>
                    </a:lnTo>
                    <a:lnTo>
                      <a:pt x="301" y="412"/>
                    </a:lnTo>
                    <a:lnTo>
                      <a:pt x="339" y="422"/>
                    </a:lnTo>
                    <a:lnTo>
                      <a:pt x="377" y="431"/>
                    </a:lnTo>
                    <a:lnTo>
                      <a:pt x="417" y="439"/>
                    </a:lnTo>
                    <a:lnTo>
                      <a:pt x="456" y="447"/>
                    </a:lnTo>
                    <a:lnTo>
                      <a:pt x="496" y="452"/>
                    </a:lnTo>
                    <a:lnTo>
                      <a:pt x="570" y="460"/>
                    </a:lnTo>
                    <a:lnTo>
                      <a:pt x="686" y="464"/>
                    </a:lnTo>
                    <a:lnTo>
                      <a:pt x="717" y="509"/>
                    </a:lnTo>
                    <a:lnTo>
                      <a:pt x="572" y="506"/>
                    </a:lnTo>
                    <a:lnTo>
                      <a:pt x="409" y="488"/>
                    </a:lnTo>
                    <a:lnTo>
                      <a:pt x="325" y="471"/>
                    </a:lnTo>
                    <a:lnTo>
                      <a:pt x="285" y="460"/>
                    </a:lnTo>
                    <a:lnTo>
                      <a:pt x="246" y="447"/>
                    </a:lnTo>
                    <a:lnTo>
                      <a:pt x="227" y="441"/>
                    </a:lnTo>
                    <a:lnTo>
                      <a:pt x="208" y="433"/>
                    </a:lnTo>
                    <a:lnTo>
                      <a:pt x="190" y="424"/>
                    </a:lnTo>
                    <a:lnTo>
                      <a:pt x="171" y="414"/>
                    </a:lnTo>
                    <a:lnTo>
                      <a:pt x="154" y="405"/>
                    </a:lnTo>
                    <a:lnTo>
                      <a:pt x="137" y="395"/>
                    </a:lnTo>
                    <a:lnTo>
                      <a:pt x="122" y="384"/>
                    </a:lnTo>
                    <a:lnTo>
                      <a:pt x="107" y="372"/>
                    </a:lnTo>
                    <a:lnTo>
                      <a:pt x="107" y="3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33" name="Freeform 25"/>
              <p:cNvSpPr>
                <a:spLocks noChangeAspect="1"/>
              </p:cNvSpPr>
              <p:nvPr/>
            </p:nvSpPr>
            <p:spPr bwMode="auto">
              <a:xfrm>
                <a:off x="3731" y="1768"/>
                <a:ext cx="318" cy="253"/>
              </a:xfrm>
              <a:custGeom>
                <a:avLst/>
                <a:gdLst>
                  <a:gd name="T0" fmla="*/ 99 w 636"/>
                  <a:gd name="T1" fmla="*/ 452 h 505"/>
                  <a:gd name="T2" fmla="*/ 281 w 636"/>
                  <a:gd name="T3" fmla="*/ 418 h 505"/>
                  <a:gd name="T4" fmla="*/ 388 w 636"/>
                  <a:gd name="T5" fmla="*/ 382 h 505"/>
                  <a:gd name="T6" fmla="*/ 446 w 636"/>
                  <a:gd name="T7" fmla="*/ 349 h 505"/>
                  <a:gd name="T8" fmla="*/ 488 w 636"/>
                  <a:gd name="T9" fmla="*/ 311 h 505"/>
                  <a:gd name="T10" fmla="*/ 452 w 636"/>
                  <a:gd name="T11" fmla="*/ 273 h 505"/>
                  <a:gd name="T12" fmla="*/ 405 w 636"/>
                  <a:gd name="T13" fmla="*/ 235 h 505"/>
                  <a:gd name="T14" fmla="*/ 351 w 636"/>
                  <a:gd name="T15" fmla="*/ 201 h 505"/>
                  <a:gd name="T16" fmla="*/ 296 w 636"/>
                  <a:gd name="T17" fmla="*/ 174 h 505"/>
                  <a:gd name="T18" fmla="*/ 226 w 636"/>
                  <a:gd name="T19" fmla="*/ 159 h 505"/>
                  <a:gd name="T20" fmla="*/ 205 w 636"/>
                  <a:gd name="T21" fmla="*/ 207 h 505"/>
                  <a:gd name="T22" fmla="*/ 173 w 636"/>
                  <a:gd name="T23" fmla="*/ 256 h 505"/>
                  <a:gd name="T24" fmla="*/ 141 w 636"/>
                  <a:gd name="T25" fmla="*/ 294 h 505"/>
                  <a:gd name="T26" fmla="*/ 118 w 636"/>
                  <a:gd name="T27" fmla="*/ 315 h 505"/>
                  <a:gd name="T28" fmla="*/ 66 w 636"/>
                  <a:gd name="T29" fmla="*/ 349 h 505"/>
                  <a:gd name="T30" fmla="*/ 8 w 636"/>
                  <a:gd name="T31" fmla="*/ 370 h 505"/>
                  <a:gd name="T32" fmla="*/ 66 w 636"/>
                  <a:gd name="T33" fmla="*/ 298 h 505"/>
                  <a:gd name="T34" fmla="*/ 114 w 636"/>
                  <a:gd name="T35" fmla="*/ 251 h 505"/>
                  <a:gd name="T36" fmla="*/ 144 w 636"/>
                  <a:gd name="T37" fmla="*/ 192 h 505"/>
                  <a:gd name="T38" fmla="*/ 131 w 636"/>
                  <a:gd name="T39" fmla="*/ 116 h 505"/>
                  <a:gd name="T40" fmla="*/ 51 w 636"/>
                  <a:gd name="T41" fmla="*/ 89 h 505"/>
                  <a:gd name="T42" fmla="*/ 93 w 636"/>
                  <a:gd name="T43" fmla="*/ 13 h 505"/>
                  <a:gd name="T44" fmla="*/ 205 w 636"/>
                  <a:gd name="T45" fmla="*/ 45 h 505"/>
                  <a:gd name="T46" fmla="*/ 272 w 636"/>
                  <a:gd name="T47" fmla="*/ 72 h 505"/>
                  <a:gd name="T48" fmla="*/ 336 w 636"/>
                  <a:gd name="T49" fmla="*/ 102 h 505"/>
                  <a:gd name="T50" fmla="*/ 401 w 636"/>
                  <a:gd name="T51" fmla="*/ 136 h 505"/>
                  <a:gd name="T52" fmla="*/ 460 w 636"/>
                  <a:gd name="T53" fmla="*/ 174 h 505"/>
                  <a:gd name="T54" fmla="*/ 515 w 636"/>
                  <a:gd name="T55" fmla="*/ 213 h 505"/>
                  <a:gd name="T56" fmla="*/ 566 w 636"/>
                  <a:gd name="T57" fmla="*/ 251 h 505"/>
                  <a:gd name="T58" fmla="*/ 610 w 636"/>
                  <a:gd name="T59" fmla="*/ 289 h 505"/>
                  <a:gd name="T60" fmla="*/ 623 w 636"/>
                  <a:gd name="T61" fmla="*/ 325 h 505"/>
                  <a:gd name="T62" fmla="*/ 585 w 636"/>
                  <a:gd name="T63" fmla="*/ 294 h 505"/>
                  <a:gd name="T64" fmla="*/ 551 w 636"/>
                  <a:gd name="T65" fmla="*/ 268 h 505"/>
                  <a:gd name="T66" fmla="*/ 509 w 636"/>
                  <a:gd name="T67" fmla="*/ 235 h 505"/>
                  <a:gd name="T68" fmla="*/ 462 w 636"/>
                  <a:gd name="T69" fmla="*/ 201 h 505"/>
                  <a:gd name="T70" fmla="*/ 410 w 636"/>
                  <a:gd name="T71" fmla="*/ 169 h 505"/>
                  <a:gd name="T72" fmla="*/ 359 w 636"/>
                  <a:gd name="T73" fmla="*/ 136 h 505"/>
                  <a:gd name="T74" fmla="*/ 306 w 636"/>
                  <a:gd name="T75" fmla="*/ 108 h 505"/>
                  <a:gd name="T76" fmla="*/ 258 w 636"/>
                  <a:gd name="T77" fmla="*/ 87 h 505"/>
                  <a:gd name="T78" fmla="*/ 175 w 636"/>
                  <a:gd name="T79" fmla="*/ 70 h 505"/>
                  <a:gd name="T80" fmla="*/ 255 w 636"/>
                  <a:gd name="T81" fmla="*/ 102 h 505"/>
                  <a:gd name="T82" fmla="*/ 308 w 636"/>
                  <a:gd name="T83" fmla="*/ 129 h 505"/>
                  <a:gd name="T84" fmla="*/ 351 w 636"/>
                  <a:gd name="T85" fmla="*/ 154 h 505"/>
                  <a:gd name="T86" fmla="*/ 397 w 636"/>
                  <a:gd name="T87" fmla="*/ 180 h 505"/>
                  <a:gd name="T88" fmla="*/ 443 w 636"/>
                  <a:gd name="T89" fmla="*/ 211 h 505"/>
                  <a:gd name="T90" fmla="*/ 484 w 636"/>
                  <a:gd name="T91" fmla="*/ 243 h 505"/>
                  <a:gd name="T92" fmla="*/ 526 w 636"/>
                  <a:gd name="T93" fmla="*/ 277 h 505"/>
                  <a:gd name="T94" fmla="*/ 562 w 636"/>
                  <a:gd name="T95" fmla="*/ 311 h 505"/>
                  <a:gd name="T96" fmla="*/ 551 w 636"/>
                  <a:gd name="T97" fmla="*/ 357 h 505"/>
                  <a:gd name="T98" fmla="*/ 502 w 636"/>
                  <a:gd name="T99" fmla="*/ 386 h 505"/>
                  <a:gd name="T100" fmla="*/ 450 w 636"/>
                  <a:gd name="T101" fmla="*/ 410 h 505"/>
                  <a:gd name="T102" fmla="*/ 399 w 636"/>
                  <a:gd name="T103" fmla="*/ 433 h 505"/>
                  <a:gd name="T104" fmla="*/ 346 w 636"/>
                  <a:gd name="T105" fmla="*/ 454 h 505"/>
                  <a:gd name="T106" fmla="*/ 236 w 636"/>
                  <a:gd name="T107" fmla="*/ 484 h 505"/>
                  <a:gd name="T108" fmla="*/ 87 w 636"/>
                  <a:gd name="T109" fmla="*/ 50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36" h="505">
                    <a:moveTo>
                      <a:pt x="9" y="505"/>
                    </a:moveTo>
                    <a:lnTo>
                      <a:pt x="0" y="460"/>
                    </a:lnTo>
                    <a:lnTo>
                      <a:pt x="99" y="452"/>
                    </a:lnTo>
                    <a:lnTo>
                      <a:pt x="167" y="443"/>
                    </a:lnTo>
                    <a:lnTo>
                      <a:pt x="243" y="427"/>
                    </a:lnTo>
                    <a:lnTo>
                      <a:pt x="281" y="418"/>
                    </a:lnTo>
                    <a:lnTo>
                      <a:pt x="319" y="406"/>
                    </a:lnTo>
                    <a:lnTo>
                      <a:pt x="353" y="393"/>
                    </a:lnTo>
                    <a:lnTo>
                      <a:pt x="388" y="382"/>
                    </a:lnTo>
                    <a:lnTo>
                      <a:pt x="420" y="367"/>
                    </a:lnTo>
                    <a:lnTo>
                      <a:pt x="433" y="357"/>
                    </a:lnTo>
                    <a:lnTo>
                      <a:pt x="446" y="349"/>
                    </a:lnTo>
                    <a:lnTo>
                      <a:pt x="460" y="340"/>
                    </a:lnTo>
                    <a:lnTo>
                      <a:pt x="471" y="330"/>
                    </a:lnTo>
                    <a:lnTo>
                      <a:pt x="488" y="311"/>
                    </a:lnTo>
                    <a:lnTo>
                      <a:pt x="479" y="300"/>
                    </a:lnTo>
                    <a:lnTo>
                      <a:pt x="465" y="287"/>
                    </a:lnTo>
                    <a:lnTo>
                      <a:pt x="452" y="273"/>
                    </a:lnTo>
                    <a:lnTo>
                      <a:pt x="437" y="262"/>
                    </a:lnTo>
                    <a:lnTo>
                      <a:pt x="420" y="249"/>
                    </a:lnTo>
                    <a:lnTo>
                      <a:pt x="405" y="235"/>
                    </a:lnTo>
                    <a:lnTo>
                      <a:pt x="388" y="224"/>
                    </a:lnTo>
                    <a:lnTo>
                      <a:pt x="369" y="213"/>
                    </a:lnTo>
                    <a:lnTo>
                      <a:pt x="351" y="201"/>
                    </a:lnTo>
                    <a:lnTo>
                      <a:pt x="332" y="192"/>
                    </a:lnTo>
                    <a:lnTo>
                      <a:pt x="313" y="184"/>
                    </a:lnTo>
                    <a:lnTo>
                      <a:pt x="296" y="174"/>
                    </a:lnTo>
                    <a:lnTo>
                      <a:pt x="277" y="169"/>
                    </a:lnTo>
                    <a:lnTo>
                      <a:pt x="260" y="163"/>
                    </a:lnTo>
                    <a:lnTo>
                      <a:pt x="226" y="159"/>
                    </a:lnTo>
                    <a:lnTo>
                      <a:pt x="220" y="174"/>
                    </a:lnTo>
                    <a:lnTo>
                      <a:pt x="213" y="192"/>
                    </a:lnTo>
                    <a:lnTo>
                      <a:pt x="205" y="207"/>
                    </a:lnTo>
                    <a:lnTo>
                      <a:pt x="196" y="224"/>
                    </a:lnTo>
                    <a:lnTo>
                      <a:pt x="184" y="241"/>
                    </a:lnTo>
                    <a:lnTo>
                      <a:pt x="173" y="256"/>
                    </a:lnTo>
                    <a:lnTo>
                      <a:pt x="161" y="271"/>
                    </a:lnTo>
                    <a:lnTo>
                      <a:pt x="148" y="287"/>
                    </a:lnTo>
                    <a:lnTo>
                      <a:pt x="141" y="294"/>
                    </a:lnTo>
                    <a:lnTo>
                      <a:pt x="133" y="302"/>
                    </a:lnTo>
                    <a:lnTo>
                      <a:pt x="125" y="310"/>
                    </a:lnTo>
                    <a:lnTo>
                      <a:pt x="118" y="315"/>
                    </a:lnTo>
                    <a:lnTo>
                      <a:pt x="103" y="329"/>
                    </a:lnTo>
                    <a:lnTo>
                      <a:pt x="84" y="340"/>
                    </a:lnTo>
                    <a:lnTo>
                      <a:pt x="66" y="349"/>
                    </a:lnTo>
                    <a:lnTo>
                      <a:pt x="47" y="359"/>
                    </a:lnTo>
                    <a:lnTo>
                      <a:pt x="28" y="365"/>
                    </a:lnTo>
                    <a:lnTo>
                      <a:pt x="8" y="370"/>
                    </a:lnTo>
                    <a:lnTo>
                      <a:pt x="9" y="323"/>
                    </a:lnTo>
                    <a:lnTo>
                      <a:pt x="38" y="313"/>
                    </a:lnTo>
                    <a:lnTo>
                      <a:pt x="66" y="298"/>
                    </a:lnTo>
                    <a:lnTo>
                      <a:pt x="80" y="287"/>
                    </a:lnTo>
                    <a:lnTo>
                      <a:pt x="91" y="275"/>
                    </a:lnTo>
                    <a:lnTo>
                      <a:pt x="114" y="251"/>
                    </a:lnTo>
                    <a:lnTo>
                      <a:pt x="123" y="237"/>
                    </a:lnTo>
                    <a:lnTo>
                      <a:pt x="131" y="222"/>
                    </a:lnTo>
                    <a:lnTo>
                      <a:pt x="144" y="192"/>
                    </a:lnTo>
                    <a:lnTo>
                      <a:pt x="154" y="131"/>
                    </a:lnTo>
                    <a:lnTo>
                      <a:pt x="144" y="123"/>
                    </a:lnTo>
                    <a:lnTo>
                      <a:pt x="131" y="116"/>
                    </a:lnTo>
                    <a:lnTo>
                      <a:pt x="112" y="108"/>
                    </a:lnTo>
                    <a:lnTo>
                      <a:pt x="91" y="100"/>
                    </a:lnTo>
                    <a:lnTo>
                      <a:pt x="51" y="89"/>
                    </a:lnTo>
                    <a:lnTo>
                      <a:pt x="25" y="85"/>
                    </a:lnTo>
                    <a:lnTo>
                      <a:pt x="8" y="0"/>
                    </a:lnTo>
                    <a:lnTo>
                      <a:pt x="93" y="13"/>
                    </a:lnTo>
                    <a:lnTo>
                      <a:pt x="139" y="22"/>
                    </a:lnTo>
                    <a:lnTo>
                      <a:pt x="182" y="38"/>
                    </a:lnTo>
                    <a:lnTo>
                      <a:pt x="205" y="45"/>
                    </a:lnTo>
                    <a:lnTo>
                      <a:pt x="228" y="53"/>
                    </a:lnTo>
                    <a:lnTo>
                      <a:pt x="249" y="62"/>
                    </a:lnTo>
                    <a:lnTo>
                      <a:pt x="272" y="72"/>
                    </a:lnTo>
                    <a:lnTo>
                      <a:pt x="293" y="81"/>
                    </a:lnTo>
                    <a:lnTo>
                      <a:pt x="315" y="93"/>
                    </a:lnTo>
                    <a:lnTo>
                      <a:pt x="336" y="102"/>
                    </a:lnTo>
                    <a:lnTo>
                      <a:pt x="359" y="114"/>
                    </a:lnTo>
                    <a:lnTo>
                      <a:pt x="380" y="125"/>
                    </a:lnTo>
                    <a:lnTo>
                      <a:pt x="401" y="136"/>
                    </a:lnTo>
                    <a:lnTo>
                      <a:pt x="420" y="150"/>
                    </a:lnTo>
                    <a:lnTo>
                      <a:pt x="441" y="161"/>
                    </a:lnTo>
                    <a:lnTo>
                      <a:pt x="460" y="174"/>
                    </a:lnTo>
                    <a:lnTo>
                      <a:pt x="479" y="186"/>
                    </a:lnTo>
                    <a:lnTo>
                      <a:pt x="498" y="199"/>
                    </a:lnTo>
                    <a:lnTo>
                      <a:pt x="515" y="213"/>
                    </a:lnTo>
                    <a:lnTo>
                      <a:pt x="532" y="224"/>
                    </a:lnTo>
                    <a:lnTo>
                      <a:pt x="549" y="237"/>
                    </a:lnTo>
                    <a:lnTo>
                      <a:pt x="566" y="251"/>
                    </a:lnTo>
                    <a:lnTo>
                      <a:pt x="581" y="262"/>
                    </a:lnTo>
                    <a:lnTo>
                      <a:pt x="597" y="275"/>
                    </a:lnTo>
                    <a:lnTo>
                      <a:pt x="610" y="289"/>
                    </a:lnTo>
                    <a:lnTo>
                      <a:pt x="623" y="300"/>
                    </a:lnTo>
                    <a:lnTo>
                      <a:pt x="636" y="311"/>
                    </a:lnTo>
                    <a:lnTo>
                      <a:pt x="623" y="325"/>
                    </a:lnTo>
                    <a:lnTo>
                      <a:pt x="612" y="315"/>
                    </a:lnTo>
                    <a:lnTo>
                      <a:pt x="597" y="302"/>
                    </a:lnTo>
                    <a:lnTo>
                      <a:pt x="585" y="294"/>
                    </a:lnTo>
                    <a:lnTo>
                      <a:pt x="576" y="287"/>
                    </a:lnTo>
                    <a:lnTo>
                      <a:pt x="562" y="277"/>
                    </a:lnTo>
                    <a:lnTo>
                      <a:pt x="551" y="268"/>
                    </a:lnTo>
                    <a:lnTo>
                      <a:pt x="538" y="258"/>
                    </a:lnTo>
                    <a:lnTo>
                      <a:pt x="522" y="247"/>
                    </a:lnTo>
                    <a:lnTo>
                      <a:pt x="509" y="235"/>
                    </a:lnTo>
                    <a:lnTo>
                      <a:pt x="494" y="224"/>
                    </a:lnTo>
                    <a:lnTo>
                      <a:pt x="477" y="214"/>
                    </a:lnTo>
                    <a:lnTo>
                      <a:pt x="462" y="201"/>
                    </a:lnTo>
                    <a:lnTo>
                      <a:pt x="445" y="190"/>
                    </a:lnTo>
                    <a:lnTo>
                      <a:pt x="427" y="178"/>
                    </a:lnTo>
                    <a:lnTo>
                      <a:pt x="410" y="169"/>
                    </a:lnTo>
                    <a:lnTo>
                      <a:pt x="393" y="157"/>
                    </a:lnTo>
                    <a:lnTo>
                      <a:pt x="376" y="146"/>
                    </a:lnTo>
                    <a:lnTo>
                      <a:pt x="359" y="136"/>
                    </a:lnTo>
                    <a:lnTo>
                      <a:pt x="342" y="125"/>
                    </a:lnTo>
                    <a:lnTo>
                      <a:pt x="323" y="117"/>
                    </a:lnTo>
                    <a:lnTo>
                      <a:pt x="306" y="108"/>
                    </a:lnTo>
                    <a:lnTo>
                      <a:pt x="291" y="100"/>
                    </a:lnTo>
                    <a:lnTo>
                      <a:pt x="274" y="93"/>
                    </a:lnTo>
                    <a:lnTo>
                      <a:pt x="258" y="87"/>
                    </a:lnTo>
                    <a:lnTo>
                      <a:pt x="228" y="76"/>
                    </a:lnTo>
                    <a:lnTo>
                      <a:pt x="199" y="70"/>
                    </a:lnTo>
                    <a:lnTo>
                      <a:pt x="175" y="70"/>
                    </a:lnTo>
                    <a:lnTo>
                      <a:pt x="209" y="83"/>
                    </a:lnTo>
                    <a:lnTo>
                      <a:pt x="230" y="91"/>
                    </a:lnTo>
                    <a:lnTo>
                      <a:pt x="255" y="102"/>
                    </a:lnTo>
                    <a:lnTo>
                      <a:pt x="281" y="116"/>
                    </a:lnTo>
                    <a:lnTo>
                      <a:pt x="294" y="123"/>
                    </a:lnTo>
                    <a:lnTo>
                      <a:pt x="308" y="129"/>
                    </a:lnTo>
                    <a:lnTo>
                      <a:pt x="323" y="138"/>
                    </a:lnTo>
                    <a:lnTo>
                      <a:pt x="338" y="146"/>
                    </a:lnTo>
                    <a:lnTo>
                      <a:pt x="351" y="154"/>
                    </a:lnTo>
                    <a:lnTo>
                      <a:pt x="367" y="163"/>
                    </a:lnTo>
                    <a:lnTo>
                      <a:pt x="382" y="173"/>
                    </a:lnTo>
                    <a:lnTo>
                      <a:pt x="397" y="180"/>
                    </a:lnTo>
                    <a:lnTo>
                      <a:pt x="412" y="192"/>
                    </a:lnTo>
                    <a:lnTo>
                      <a:pt x="427" y="201"/>
                    </a:lnTo>
                    <a:lnTo>
                      <a:pt x="443" y="211"/>
                    </a:lnTo>
                    <a:lnTo>
                      <a:pt x="458" y="222"/>
                    </a:lnTo>
                    <a:lnTo>
                      <a:pt x="471" y="232"/>
                    </a:lnTo>
                    <a:lnTo>
                      <a:pt x="484" y="243"/>
                    </a:lnTo>
                    <a:lnTo>
                      <a:pt x="500" y="254"/>
                    </a:lnTo>
                    <a:lnTo>
                      <a:pt x="513" y="266"/>
                    </a:lnTo>
                    <a:lnTo>
                      <a:pt x="526" y="277"/>
                    </a:lnTo>
                    <a:lnTo>
                      <a:pt x="540" y="289"/>
                    </a:lnTo>
                    <a:lnTo>
                      <a:pt x="551" y="300"/>
                    </a:lnTo>
                    <a:lnTo>
                      <a:pt x="562" y="311"/>
                    </a:lnTo>
                    <a:lnTo>
                      <a:pt x="583" y="336"/>
                    </a:lnTo>
                    <a:lnTo>
                      <a:pt x="566" y="348"/>
                    </a:lnTo>
                    <a:lnTo>
                      <a:pt x="551" y="357"/>
                    </a:lnTo>
                    <a:lnTo>
                      <a:pt x="534" y="367"/>
                    </a:lnTo>
                    <a:lnTo>
                      <a:pt x="517" y="376"/>
                    </a:lnTo>
                    <a:lnTo>
                      <a:pt x="502" y="386"/>
                    </a:lnTo>
                    <a:lnTo>
                      <a:pt x="484" y="393"/>
                    </a:lnTo>
                    <a:lnTo>
                      <a:pt x="467" y="403"/>
                    </a:lnTo>
                    <a:lnTo>
                      <a:pt x="450" y="410"/>
                    </a:lnTo>
                    <a:lnTo>
                      <a:pt x="433" y="418"/>
                    </a:lnTo>
                    <a:lnTo>
                      <a:pt x="416" y="426"/>
                    </a:lnTo>
                    <a:lnTo>
                      <a:pt x="399" y="433"/>
                    </a:lnTo>
                    <a:lnTo>
                      <a:pt x="380" y="441"/>
                    </a:lnTo>
                    <a:lnTo>
                      <a:pt x="363" y="446"/>
                    </a:lnTo>
                    <a:lnTo>
                      <a:pt x="346" y="454"/>
                    </a:lnTo>
                    <a:lnTo>
                      <a:pt x="310" y="465"/>
                    </a:lnTo>
                    <a:lnTo>
                      <a:pt x="274" y="475"/>
                    </a:lnTo>
                    <a:lnTo>
                      <a:pt x="236" y="484"/>
                    </a:lnTo>
                    <a:lnTo>
                      <a:pt x="199" y="492"/>
                    </a:lnTo>
                    <a:lnTo>
                      <a:pt x="161" y="498"/>
                    </a:lnTo>
                    <a:lnTo>
                      <a:pt x="87" y="505"/>
                    </a:lnTo>
                    <a:lnTo>
                      <a:pt x="9" y="505"/>
                    </a:lnTo>
                    <a:lnTo>
                      <a:pt x="9" y="5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34" name="Freeform 26"/>
              <p:cNvSpPr>
                <a:spLocks noChangeAspect="1"/>
              </p:cNvSpPr>
              <p:nvPr/>
            </p:nvSpPr>
            <p:spPr bwMode="auto">
              <a:xfrm>
                <a:off x="3900" y="1933"/>
                <a:ext cx="154" cy="89"/>
              </a:xfrm>
              <a:custGeom>
                <a:avLst/>
                <a:gdLst>
                  <a:gd name="T0" fmla="*/ 0 w 308"/>
                  <a:gd name="T1" fmla="*/ 178 h 178"/>
                  <a:gd name="T2" fmla="*/ 17 w 308"/>
                  <a:gd name="T3" fmla="*/ 165 h 178"/>
                  <a:gd name="T4" fmla="*/ 36 w 308"/>
                  <a:gd name="T5" fmla="*/ 154 h 178"/>
                  <a:gd name="T6" fmla="*/ 55 w 308"/>
                  <a:gd name="T7" fmla="*/ 142 h 178"/>
                  <a:gd name="T8" fmla="*/ 74 w 308"/>
                  <a:gd name="T9" fmla="*/ 131 h 178"/>
                  <a:gd name="T10" fmla="*/ 93 w 308"/>
                  <a:gd name="T11" fmla="*/ 119 h 178"/>
                  <a:gd name="T12" fmla="*/ 114 w 308"/>
                  <a:gd name="T13" fmla="*/ 108 h 178"/>
                  <a:gd name="T14" fmla="*/ 133 w 308"/>
                  <a:gd name="T15" fmla="*/ 98 h 178"/>
                  <a:gd name="T16" fmla="*/ 154 w 308"/>
                  <a:gd name="T17" fmla="*/ 87 h 178"/>
                  <a:gd name="T18" fmla="*/ 173 w 308"/>
                  <a:gd name="T19" fmla="*/ 77 h 178"/>
                  <a:gd name="T20" fmla="*/ 194 w 308"/>
                  <a:gd name="T21" fmla="*/ 68 h 178"/>
                  <a:gd name="T22" fmla="*/ 213 w 308"/>
                  <a:gd name="T23" fmla="*/ 57 h 178"/>
                  <a:gd name="T24" fmla="*/ 234 w 308"/>
                  <a:gd name="T25" fmla="*/ 47 h 178"/>
                  <a:gd name="T26" fmla="*/ 253 w 308"/>
                  <a:gd name="T27" fmla="*/ 36 h 178"/>
                  <a:gd name="T28" fmla="*/ 272 w 308"/>
                  <a:gd name="T29" fmla="*/ 24 h 178"/>
                  <a:gd name="T30" fmla="*/ 291 w 308"/>
                  <a:gd name="T31" fmla="*/ 13 h 178"/>
                  <a:gd name="T32" fmla="*/ 308 w 308"/>
                  <a:gd name="T33" fmla="*/ 0 h 178"/>
                  <a:gd name="T34" fmla="*/ 293 w 308"/>
                  <a:gd name="T35" fmla="*/ 20 h 178"/>
                  <a:gd name="T36" fmla="*/ 283 w 308"/>
                  <a:gd name="T37" fmla="*/ 32 h 178"/>
                  <a:gd name="T38" fmla="*/ 272 w 308"/>
                  <a:gd name="T39" fmla="*/ 43 h 178"/>
                  <a:gd name="T40" fmla="*/ 262 w 308"/>
                  <a:gd name="T41" fmla="*/ 55 h 178"/>
                  <a:gd name="T42" fmla="*/ 253 w 308"/>
                  <a:gd name="T43" fmla="*/ 66 h 178"/>
                  <a:gd name="T44" fmla="*/ 240 w 308"/>
                  <a:gd name="T45" fmla="*/ 85 h 178"/>
                  <a:gd name="T46" fmla="*/ 211 w 308"/>
                  <a:gd name="T47" fmla="*/ 98 h 178"/>
                  <a:gd name="T48" fmla="*/ 181 w 308"/>
                  <a:gd name="T49" fmla="*/ 110 h 178"/>
                  <a:gd name="T50" fmla="*/ 152 w 308"/>
                  <a:gd name="T51" fmla="*/ 121 h 178"/>
                  <a:gd name="T52" fmla="*/ 122 w 308"/>
                  <a:gd name="T53" fmla="*/ 135 h 178"/>
                  <a:gd name="T54" fmla="*/ 91 w 308"/>
                  <a:gd name="T55" fmla="*/ 144 h 178"/>
                  <a:gd name="T56" fmla="*/ 61 w 308"/>
                  <a:gd name="T57" fmla="*/ 155 h 178"/>
                  <a:gd name="T58" fmla="*/ 31 w 308"/>
                  <a:gd name="T59" fmla="*/ 167 h 178"/>
                  <a:gd name="T60" fmla="*/ 0 w 308"/>
                  <a:gd name="T61" fmla="*/ 178 h 178"/>
                  <a:gd name="T62" fmla="*/ 0 w 308"/>
                  <a:gd name="T63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8" h="178">
                    <a:moveTo>
                      <a:pt x="0" y="178"/>
                    </a:moveTo>
                    <a:lnTo>
                      <a:pt x="17" y="165"/>
                    </a:lnTo>
                    <a:lnTo>
                      <a:pt x="36" y="154"/>
                    </a:lnTo>
                    <a:lnTo>
                      <a:pt x="55" y="142"/>
                    </a:lnTo>
                    <a:lnTo>
                      <a:pt x="74" y="131"/>
                    </a:lnTo>
                    <a:lnTo>
                      <a:pt x="93" y="119"/>
                    </a:lnTo>
                    <a:lnTo>
                      <a:pt x="114" y="108"/>
                    </a:lnTo>
                    <a:lnTo>
                      <a:pt x="133" y="98"/>
                    </a:lnTo>
                    <a:lnTo>
                      <a:pt x="154" y="87"/>
                    </a:lnTo>
                    <a:lnTo>
                      <a:pt x="173" y="77"/>
                    </a:lnTo>
                    <a:lnTo>
                      <a:pt x="194" y="68"/>
                    </a:lnTo>
                    <a:lnTo>
                      <a:pt x="213" y="57"/>
                    </a:lnTo>
                    <a:lnTo>
                      <a:pt x="234" y="47"/>
                    </a:lnTo>
                    <a:lnTo>
                      <a:pt x="253" y="36"/>
                    </a:lnTo>
                    <a:lnTo>
                      <a:pt x="272" y="24"/>
                    </a:lnTo>
                    <a:lnTo>
                      <a:pt x="291" y="13"/>
                    </a:lnTo>
                    <a:lnTo>
                      <a:pt x="308" y="0"/>
                    </a:lnTo>
                    <a:lnTo>
                      <a:pt x="293" y="20"/>
                    </a:lnTo>
                    <a:lnTo>
                      <a:pt x="283" y="32"/>
                    </a:lnTo>
                    <a:lnTo>
                      <a:pt x="272" y="43"/>
                    </a:lnTo>
                    <a:lnTo>
                      <a:pt x="262" y="55"/>
                    </a:lnTo>
                    <a:lnTo>
                      <a:pt x="253" y="66"/>
                    </a:lnTo>
                    <a:lnTo>
                      <a:pt x="240" y="85"/>
                    </a:lnTo>
                    <a:lnTo>
                      <a:pt x="211" y="98"/>
                    </a:lnTo>
                    <a:lnTo>
                      <a:pt x="181" y="110"/>
                    </a:lnTo>
                    <a:lnTo>
                      <a:pt x="152" y="121"/>
                    </a:lnTo>
                    <a:lnTo>
                      <a:pt x="122" y="135"/>
                    </a:lnTo>
                    <a:lnTo>
                      <a:pt x="91" y="144"/>
                    </a:lnTo>
                    <a:lnTo>
                      <a:pt x="61" y="155"/>
                    </a:lnTo>
                    <a:lnTo>
                      <a:pt x="31" y="167"/>
                    </a:lnTo>
                    <a:lnTo>
                      <a:pt x="0" y="178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35" name="Freeform 27"/>
              <p:cNvSpPr>
                <a:spLocks noChangeAspect="1"/>
              </p:cNvSpPr>
              <p:nvPr/>
            </p:nvSpPr>
            <p:spPr bwMode="auto">
              <a:xfrm>
                <a:off x="3843" y="1964"/>
                <a:ext cx="8" cy="6"/>
              </a:xfrm>
              <a:custGeom>
                <a:avLst/>
                <a:gdLst>
                  <a:gd name="T0" fmla="*/ 0 w 15"/>
                  <a:gd name="T1" fmla="*/ 12 h 12"/>
                  <a:gd name="T2" fmla="*/ 8 w 15"/>
                  <a:gd name="T3" fmla="*/ 4 h 12"/>
                  <a:gd name="T4" fmla="*/ 15 w 15"/>
                  <a:gd name="T5" fmla="*/ 0 h 12"/>
                  <a:gd name="T6" fmla="*/ 15 w 15"/>
                  <a:gd name="T7" fmla="*/ 6 h 12"/>
                  <a:gd name="T8" fmla="*/ 8 w 15"/>
                  <a:gd name="T9" fmla="*/ 10 h 12"/>
                  <a:gd name="T10" fmla="*/ 0 w 15"/>
                  <a:gd name="T11" fmla="*/ 12 h 12"/>
                  <a:gd name="T12" fmla="*/ 0 w 15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2">
                    <a:moveTo>
                      <a:pt x="0" y="12"/>
                    </a:moveTo>
                    <a:lnTo>
                      <a:pt x="8" y="4"/>
                    </a:lnTo>
                    <a:lnTo>
                      <a:pt x="15" y="0"/>
                    </a:lnTo>
                    <a:lnTo>
                      <a:pt x="15" y="6"/>
                    </a:lnTo>
                    <a:lnTo>
                      <a:pt x="8" y="1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36" name="Freeform 28"/>
              <p:cNvSpPr>
                <a:spLocks noChangeAspect="1"/>
              </p:cNvSpPr>
              <p:nvPr/>
            </p:nvSpPr>
            <p:spPr bwMode="auto">
              <a:xfrm>
                <a:off x="3809" y="1954"/>
                <a:ext cx="28" cy="16"/>
              </a:xfrm>
              <a:custGeom>
                <a:avLst/>
                <a:gdLst>
                  <a:gd name="T0" fmla="*/ 0 w 57"/>
                  <a:gd name="T1" fmla="*/ 33 h 33"/>
                  <a:gd name="T2" fmla="*/ 0 w 57"/>
                  <a:gd name="T3" fmla="*/ 27 h 33"/>
                  <a:gd name="T4" fmla="*/ 49 w 57"/>
                  <a:gd name="T5" fmla="*/ 0 h 33"/>
                  <a:gd name="T6" fmla="*/ 57 w 57"/>
                  <a:gd name="T7" fmla="*/ 8 h 33"/>
                  <a:gd name="T8" fmla="*/ 0 w 57"/>
                  <a:gd name="T9" fmla="*/ 33 h 33"/>
                  <a:gd name="T10" fmla="*/ 0 w 57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33">
                    <a:moveTo>
                      <a:pt x="0" y="33"/>
                    </a:moveTo>
                    <a:lnTo>
                      <a:pt x="0" y="27"/>
                    </a:lnTo>
                    <a:lnTo>
                      <a:pt x="49" y="0"/>
                    </a:lnTo>
                    <a:lnTo>
                      <a:pt x="57" y="8"/>
                    </a:lnTo>
                    <a:lnTo>
                      <a:pt x="0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37" name="Freeform 29"/>
              <p:cNvSpPr>
                <a:spLocks noChangeAspect="1"/>
              </p:cNvSpPr>
              <p:nvPr/>
            </p:nvSpPr>
            <p:spPr bwMode="auto">
              <a:xfrm>
                <a:off x="3360" y="1870"/>
                <a:ext cx="100" cy="106"/>
              </a:xfrm>
              <a:custGeom>
                <a:avLst/>
                <a:gdLst>
                  <a:gd name="T0" fmla="*/ 201 w 201"/>
                  <a:gd name="T1" fmla="*/ 213 h 213"/>
                  <a:gd name="T2" fmla="*/ 158 w 201"/>
                  <a:gd name="T3" fmla="*/ 202 h 213"/>
                  <a:gd name="T4" fmla="*/ 122 w 201"/>
                  <a:gd name="T5" fmla="*/ 192 h 213"/>
                  <a:gd name="T6" fmla="*/ 84 w 201"/>
                  <a:gd name="T7" fmla="*/ 179 h 213"/>
                  <a:gd name="T8" fmla="*/ 49 w 201"/>
                  <a:gd name="T9" fmla="*/ 165 h 213"/>
                  <a:gd name="T10" fmla="*/ 19 w 201"/>
                  <a:gd name="T11" fmla="*/ 148 h 213"/>
                  <a:gd name="T12" fmla="*/ 2 w 201"/>
                  <a:gd name="T13" fmla="*/ 131 h 213"/>
                  <a:gd name="T14" fmla="*/ 0 w 201"/>
                  <a:gd name="T15" fmla="*/ 114 h 213"/>
                  <a:gd name="T16" fmla="*/ 4 w 201"/>
                  <a:gd name="T17" fmla="*/ 86 h 213"/>
                  <a:gd name="T18" fmla="*/ 15 w 201"/>
                  <a:gd name="T19" fmla="*/ 48 h 213"/>
                  <a:gd name="T20" fmla="*/ 23 w 201"/>
                  <a:gd name="T21" fmla="*/ 29 h 213"/>
                  <a:gd name="T22" fmla="*/ 30 w 201"/>
                  <a:gd name="T23" fmla="*/ 13 h 213"/>
                  <a:gd name="T24" fmla="*/ 40 w 201"/>
                  <a:gd name="T25" fmla="*/ 4 h 213"/>
                  <a:gd name="T26" fmla="*/ 48 w 201"/>
                  <a:gd name="T27" fmla="*/ 0 h 213"/>
                  <a:gd name="T28" fmla="*/ 57 w 201"/>
                  <a:gd name="T29" fmla="*/ 25 h 213"/>
                  <a:gd name="T30" fmla="*/ 55 w 201"/>
                  <a:gd name="T31" fmla="*/ 51 h 213"/>
                  <a:gd name="T32" fmla="*/ 49 w 201"/>
                  <a:gd name="T33" fmla="*/ 67 h 213"/>
                  <a:gd name="T34" fmla="*/ 38 w 201"/>
                  <a:gd name="T35" fmla="*/ 82 h 213"/>
                  <a:gd name="T36" fmla="*/ 30 w 201"/>
                  <a:gd name="T37" fmla="*/ 95 h 213"/>
                  <a:gd name="T38" fmla="*/ 32 w 201"/>
                  <a:gd name="T39" fmla="*/ 112 h 213"/>
                  <a:gd name="T40" fmla="*/ 201 w 201"/>
                  <a:gd name="T41" fmla="*/ 213 h 213"/>
                  <a:gd name="T42" fmla="*/ 201 w 201"/>
                  <a:gd name="T43" fmla="*/ 2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1" h="213">
                    <a:moveTo>
                      <a:pt x="201" y="213"/>
                    </a:moveTo>
                    <a:lnTo>
                      <a:pt x="158" y="202"/>
                    </a:lnTo>
                    <a:lnTo>
                      <a:pt x="122" y="192"/>
                    </a:lnTo>
                    <a:lnTo>
                      <a:pt x="84" y="179"/>
                    </a:lnTo>
                    <a:lnTo>
                      <a:pt x="49" y="165"/>
                    </a:lnTo>
                    <a:lnTo>
                      <a:pt x="19" y="148"/>
                    </a:lnTo>
                    <a:lnTo>
                      <a:pt x="2" y="131"/>
                    </a:lnTo>
                    <a:lnTo>
                      <a:pt x="0" y="114"/>
                    </a:lnTo>
                    <a:lnTo>
                      <a:pt x="4" y="86"/>
                    </a:lnTo>
                    <a:lnTo>
                      <a:pt x="15" y="48"/>
                    </a:lnTo>
                    <a:lnTo>
                      <a:pt x="23" y="29"/>
                    </a:lnTo>
                    <a:lnTo>
                      <a:pt x="30" y="13"/>
                    </a:lnTo>
                    <a:lnTo>
                      <a:pt x="40" y="4"/>
                    </a:lnTo>
                    <a:lnTo>
                      <a:pt x="48" y="0"/>
                    </a:lnTo>
                    <a:lnTo>
                      <a:pt x="57" y="25"/>
                    </a:lnTo>
                    <a:lnTo>
                      <a:pt x="55" y="51"/>
                    </a:lnTo>
                    <a:lnTo>
                      <a:pt x="49" y="67"/>
                    </a:lnTo>
                    <a:lnTo>
                      <a:pt x="38" y="82"/>
                    </a:lnTo>
                    <a:lnTo>
                      <a:pt x="30" y="95"/>
                    </a:lnTo>
                    <a:lnTo>
                      <a:pt x="32" y="112"/>
                    </a:lnTo>
                    <a:lnTo>
                      <a:pt x="201" y="213"/>
                    </a:lnTo>
                    <a:lnTo>
                      <a:pt x="201" y="2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38" name="Freeform 30"/>
              <p:cNvSpPr>
                <a:spLocks noChangeAspect="1"/>
              </p:cNvSpPr>
              <p:nvPr/>
            </p:nvSpPr>
            <p:spPr bwMode="auto">
              <a:xfrm>
                <a:off x="3609" y="1945"/>
                <a:ext cx="118" cy="28"/>
              </a:xfrm>
              <a:custGeom>
                <a:avLst/>
                <a:gdLst>
                  <a:gd name="T0" fmla="*/ 0 w 235"/>
                  <a:gd name="T1" fmla="*/ 0 h 55"/>
                  <a:gd name="T2" fmla="*/ 32 w 235"/>
                  <a:gd name="T3" fmla="*/ 12 h 55"/>
                  <a:gd name="T4" fmla="*/ 61 w 235"/>
                  <a:gd name="T5" fmla="*/ 21 h 55"/>
                  <a:gd name="T6" fmla="*/ 89 w 235"/>
                  <a:gd name="T7" fmla="*/ 29 h 55"/>
                  <a:gd name="T8" fmla="*/ 118 w 235"/>
                  <a:gd name="T9" fmla="*/ 33 h 55"/>
                  <a:gd name="T10" fmla="*/ 235 w 235"/>
                  <a:gd name="T11" fmla="*/ 33 h 55"/>
                  <a:gd name="T12" fmla="*/ 228 w 235"/>
                  <a:gd name="T13" fmla="*/ 40 h 55"/>
                  <a:gd name="T14" fmla="*/ 218 w 235"/>
                  <a:gd name="T15" fmla="*/ 48 h 55"/>
                  <a:gd name="T16" fmla="*/ 192 w 235"/>
                  <a:gd name="T17" fmla="*/ 55 h 55"/>
                  <a:gd name="T18" fmla="*/ 121 w 235"/>
                  <a:gd name="T19" fmla="*/ 52 h 55"/>
                  <a:gd name="T20" fmla="*/ 83 w 235"/>
                  <a:gd name="T21" fmla="*/ 42 h 55"/>
                  <a:gd name="T22" fmla="*/ 49 w 235"/>
                  <a:gd name="T23" fmla="*/ 31 h 55"/>
                  <a:gd name="T24" fmla="*/ 21 w 235"/>
                  <a:gd name="T25" fmla="*/ 15 h 55"/>
                  <a:gd name="T26" fmla="*/ 0 w 235"/>
                  <a:gd name="T27" fmla="*/ 0 h 55"/>
                  <a:gd name="T28" fmla="*/ 0 w 235"/>
                  <a:gd name="T2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5" h="55">
                    <a:moveTo>
                      <a:pt x="0" y="0"/>
                    </a:moveTo>
                    <a:lnTo>
                      <a:pt x="32" y="12"/>
                    </a:lnTo>
                    <a:lnTo>
                      <a:pt x="61" y="21"/>
                    </a:lnTo>
                    <a:lnTo>
                      <a:pt x="89" y="29"/>
                    </a:lnTo>
                    <a:lnTo>
                      <a:pt x="118" y="33"/>
                    </a:lnTo>
                    <a:lnTo>
                      <a:pt x="235" y="33"/>
                    </a:lnTo>
                    <a:lnTo>
                      <a:pt x="228" y="40"/>
                    </a:lnTo>
                    <a:lnTo>
                      <a:pt x="218" y="48"/>
                    </a:lnTo>
                    <a:lnTo>
                      <a:pt x="192" y="55"/>
                    </a:lnTo>
                    <a:lnTo>
                      <a:pt x="121" y="52"/>
                    </a:lnTo>
                    <a:lnTo>
                      <a:pt x="83" y="42"/>
                    </a:lnTo>
                    <a:lnTo>
                      <a:pt x="49" y="31"/>
                    </a:lnTo>
                    <a:lnTo>
                      <a:pt x="21" y="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39" name="Freeform 31"/>
              <p:cNvSpPr>
                <a:spLocks noChangeAspect="1"/>
              </p:cNvSpPr>
              <p:nvPr/>
            </p:nvSpPr>
            <p:spPr bwMode="auto">
              <a:xfrm>
                <a:off x="3779" y="1929"/>
                <a:ext cx="44" cy="27"/>
              </a:xfrm>
              <a:custGeom>
                <a:avLst/>
                <a:gdLst>
                  <a:gd name="T0" fmla="*/ 78 w 87"/>
                  <a:gd name="T1" fmla="*/ 0 h 53"/>
                  <a:gd name="T2" fmla="*/ 82 w 87"/>
                  <a:gd name="T3" fmla="*/ 9 h 53"/>
                  <a:gd name="T4" fmla="*/ 87 w 87"/>
                  <a:gd name="T5" fmla="*/ 23 h 53"/>
                  <a:gd name="T6" fmla="*/ 66 w 87"/>
                  <a:gd name="T7" fmla="*/ 32 h 53"/>
                  <a:gd name="T8" fmla="*/ 45 w 87"/>
                  <a:gd name="T9" fmla="*/ 40 h 53"/>
                  <a:gd name="T10" fmla="*/ 23 w 87"/>
                  <a:gd name="T11" fmla="*/ 47 h 53"/>
                  <a:gd name="T12" fmla="*/ 0 w 87"/>
                  <a:gd name="T13" fmla="*/ 53 h 53"/>
                  <a:gd name="T14" fmla="*/ 78 w 87"/>
                  <a:gd name="T15" fmla="*/ 0 h 53"/>
                  <a:gd name="T16" fmla="*/ 78 w 87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53">
                    <a:moveTo>
                      <a:pt x="78" y="0"/>
                    </a:moveTo>
                    <a:lnTo>
                      <a:pt x="82" y="9"/>
                    </a:lnTo>
                    <a:lnTo>
                      <a:pt x="87" y="23"/>
                    </a:lnTo>
                    <a:lnTo>
                      <a:pt x="66" y="32"/>
                    </a:lnTo>
                    <a:lnTo>
                      <a:pt x="45" y="40"/>
                    </a:lnTo>
                    <a:lnTo>
                      <a:pt x="23" y="47"/>
                    </a:lnTo>
                    <a:lnTo>
                      <a:pt x="0" y="53"/>
                    </a:lnTo>
                    <a:lnTo>
                      <a:pt x="78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40" name="Freeform 32"/>
              <p:cNvSpPr>
                <a:spLocks noChangeAspect="1"/>
              </p:cNvSpPr>
              <p:nvPr/>
            </p:nvSpPr>
            <p:spPr bwMode="auto">
              <a:xfrm>
                <a:off x="3865" y="1946"/>
                <a:ext cx="16" cy="12"/>
              </a:xfrm>
              <a:custGeom>
                <a:avLst/>
                <a:gdLst>
                  <a:gd name="T0" fmla="*/ 4 w 32"/>
                  <a:gd name="T1" fmla="*/ 25 h 25"/>
                  <a:gd name="T2" fmla="*/ 0 w 32"/>
                  <a:gd name="T3" fmla="*/ 17 h 25"/>
                  <a:gd name="T4" fmla="*/ 17 w 32"/>
                  <a:gd name="T5" fmla="*/ 2 h 25"/>
                  <a:gd name="T6" fmla="*/ 25 w 32"/>
                  <a:gd name="T7" fmla="*/ 0 h 25"/>
                  <a:gd name="T8" fmla="*/ 32 w 32"/>
                  <a:gd name="T9" fmla="*/ 12 h 25"/>
                  <a:gd name="T10" fmla="*/ 4 w 32"/>
                  <a:gd name="T11" fmla="*/ 25 h 25"/>
                  <a:gd name="T12" fmla="*/ 4 w 32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5">
                    <a:moveTo>
                      <a:pt x="4" y="25"/>
                    </a:moveTo>
                    <a:lnTo>
                      <a:pt x="0" y="17"/>
                    </a:lnTo>
                    <a:lnTo>
                      <a:pt x="17" y="2"/>
                    </a:lnTo>
                    <a:lnTo>
                      <a:pt x="25" y="0"/>
                    </a:lnTo>
                    <a:lnTo>
                      <a:pt x="32" y="12"/>
                    </a:lnTo>
                    <a:lnTo>
                      <a:pt x="4" y="25"/>
                    </a:lnTo>
                    <a:lnTo>
                      <a:pt x="4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41" name="Freeform 33"/>
              <p:cNvSpPr>
                <a:spLocks noChangeAspect="1"/>
              </p:cNvSpPr>
              <p:nvPr/>
            </p:nvSpPr>
            <p:spPr bwMode="auto">
              <a:xfrm>
                <a:off x="3908" y="1938"/>
                <a:ext cx="17" cy="12"/>
              </a:xfrm>
              <a:custGeom>
                <a:avLst/>
                <a:gdLst>
                  <a:gd name="T0" fmla="*/ 0 w 35"/>
                  <a:gd name="T1" fmla="*/ 23 h 23"/>
                  <a:gd name="T2" fmla="*/ 8 w 35"/>
                  <a:gd name="T3" fmla="*/ 11 h 23"/>
                  <a:gd name="T4" fmla="*/ 23 w 35"/>
                  <a:gd name="T5" fmla="*/ 0 h 23"/>
                  <a:gd name="T6" fmla="*/ 35 w 35"/>
                  <a:gd name="T7" fmla="*/ 4 h 23"/>
                  <a:gd name="T8" fmla="*/ 0 w 35"/>
                  <a:gd name="T9" fmla="*/ 23 h 23"/>
                  <a:gd name="T10" fmla="*/ 0 w 35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3">
                    <a:moveTo>
                      <a:pt x="0" y="23"/>
                    </a:moveTo>
                    <a:lnTo>
                      <a:pt x="8" y="11"/>
                    </a:lnTo>
                    <a:lnTo>
                      <a:pt x="23" y="0"/>
                    </a:lnTo>
                    <a:lnTo>
                      <a:pt x="35" y="4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42" name="Freeform 34"/>
              <p:cNvSpPr>
                <a:spLocks noChangeAspect="1"/>
              </p:cNvSpPr>
              <p:nvPr/>
            </p:nvSpPr>
            <p:spPr bwMode="auto">
              <a:xfrm>
                <a:off x="3842" y="1936"/>
                <a:ext cx="14" cy="11"/>
              </a:xfrm>
              <a:custGeom>
                <a:avLst/>
                <a:gdLst>
                  <a:gd name="T0" fmla="*/ 10 w 29"/>
                  <a:gd name="T1" fmla="*/ 23 h 23"/>
                  <a:gd name="T2" fmla="*/ 0 w 29"/>
                  <a:gd name="T3" fmla="*/ 10 h 23"/>
                  <a:gd name="T4" fmla="*/ 8 w 29"/>
                  <a:gd name="T5" fmla="*/ 0 h 23"/>
                  <a:gd name="T6" fmla="*/ 19 w 29"/>
                  <a:gd name="T7" fmla="*/ 0 h 23"/>
                  <a:gd name="T8" fmla="*/ 29 w 29"/>
                  <a:gd name="T9" fmla="*/ 8 h 23"/>
                  <a:gd name="T10" fmla="*/ 21 w 29"/>
                  <a:gd name="T11" fmla="*/ 17 h 23"/>
                  <a:gd name="T12" fmla="*/ 10 w 29"/>
                  <a:gd name="T13" fmla="*/ 23 h 23"/>
                  <a:gd name="T14" fmla="*/ 10 w 29"/>
                  <a:gd name="T1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23">
                    <a:moveTo>
                      <a:pt x="10" y="23"/>
                    </a:moveTo>
                    <a:lnTo>
                      <a:pt x="0" y="10"/>
                    </a:lnTo>
                    <a:lnTo>
                      <a:pt x="8" y="0"/>
                    </a:lnTo>
                    <a:lnTo>
                      <a:pt x="19" y="0"/>
                    </a:lnTo>
                    <a:lnTo>
                      <a:pt x="29" y="8"/>
                    </a:lnTo>
                    <a:lnTo>
                      <a:pt x="21" y="17"/>
                    </a:lnTo>
                    <a:lnTo>
                      <a:pt x="10" y="23"/>
                    </a:lnTo>
                    <a:lnTo>
                      <a:pt x="1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43" name="Freeform 35"/>
              <p:cNvSpPr>
                <a:spLocks noChangeAspect="1"/>
              </p:cNvSpPr>
              <p:nvPr/>
            </p:nvSpPr>
            <p:spPr bwMode="auto">
              <a:xfrm>
                <a:off x="3883" y="1924"/>
                <a:ext cx="19" cy="18"/>
              </a:xfrm>
              <a:custGeom>
                <a:avLst/>
                <a:gdLst>
                  <a:gd name="T0" fmla="*/ 9 w 38"/>
                  <a:gd name="T1" fmla="*/ 37 h 37"/>
                  <a:gd name="T2" fmla="*/ 0 w 38"/>
                  <a:gd name="T3" fmla="*/ 23 h 37"/>
                  <a:gd name="T4" fmla="*/ 28 w 38"/>
                  <a:gd name="T5" fmla="*/ 0 h 37"/>
                  <a:gd name="T6" fmla="*/ 36 w 38"/>
                  <a:gd name="T7" fmla="*/ 6 h 37"/>
                  <a:gd name="T8" fmla="*/ 38 w 38"/>
                  <a:gd name="T9" fmla="*/ 16 h 37"/>
                  <a:gd name="T10" fmla="*/ 9 w 38"/>
                  <a:gd name="T11" fmla="*/ 37 h 37"/>
                  <a:gd name="T12" fmla="*/ 9 w 38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7">
                    <a:moveTo>
                      <a:pt x="9" y="37"/>
                    </a:moveTo>
                    <a:lnTo>
                      <a:pt x="0" y="23"/>
                    </a:lnTo>
                    <a:lnTo>
                      <a:pt x="28" y="0"/>
                    </a:lnTo>
                    <a:lnTo>
                      <a:pt x="36" y="6"/>
                    </a:lnTo>
                    <a:lnTo>
                      <a:pt x="38" y="16"/>
                    </a:lnTo>
                    <a:lnTo>
                      <a:pt x="9" y="37"/>
                    </a:lnTo>
                    <a:lnTo>
                      <a:pt x="9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44" name="Freeform 36"/>
              <p:cNvSpPr>
                <a:spLocks noChangeAspect="1"/>
              </p:cNvSpPr>
              <p:nvPr/>
            </p:nvSpPr>
            <p:spPr bwMode="auto">
              <a:xfrm>
                <a:off x="3476" y="1895"/>
                <a:ext cx="46" cy="50"/>
              </a:xfrm>
              <a:custGeom>
                <a:avLst/>
                <a:gdLst>
                  <a:gd name="T0" fmla="*/ 15 w 91"/>
                  <a:gd name="T1" fmla="*/ 48 h 101"/>
                  <a:gd name="T2" fmla="*/ 2 w 91"/>
                  <a:gd name="T3" fmla="*/ 27 h 101"/>
                  <a:gd name="T4" fmla="*/ 0 w 91"/>
                  <a:gd name="T5" fmla="*/ 0 h 101"/>
                  <a:gd name="T6" fmla="*/ 7 w 91"/>
                  <a:gd name="T7" fmla="*/ 16 h 101"/>
                  <a:gd name="T8" fmla="*/ 17 w 91"/>
                  <a:gd name="T9" fmla="*/ 31 h 101"/>
                  <a:gd name="T10" fmla="*/ 28 w 91"/>
                  <a:gd name="T11" fmla="*/ 44 h 101"/>
                  <a:gd name="T12" fmla="*/ 40 w 91"/>
                  <a:gd name="T13" fmla="*/ 56 h 101"/>
                  <a:gd name="T14" fmla="*/ 51 w 91"/>
                  <a:gd name="T15" fmla="*/ 69 h 101"/>
                  <a:gd name="T16" fmla="*/ 62 w 91"/>
                  <a:gd name="T17" fmla="*/ 80 h 101"/>
                  <a:gd name="T18" fmla="*/ 76 w 91"/>
                  <a:gd name="T19" fmla="*/ 90 h 101"/>
                  <a:gd name="T20" fmla="*/ 91 w 91"/>
                  <a:gd name="T21" fmla="*/ 101 h 101"/>
                  <a:gd name="T22" fmla="*/ 72 w 91"/>
                  <a:gd name="T23" fmla="*/ 97 h 101"/>
                  <a:gd name="T24" fmla="*/ 49 w 91"/>
                  <a:gd name="T25" fmla="*/ 82 h 101"/>
                  <a:gd name="T26" fmla="*/ 40 w 91"/>
                  <a:gd name="T27" fmla="*/ 73 h 101"/>
                  <a:gd name="T28" fmla="*/ 30 w 91"/>
                  <a:gd name="T29" fmla="*/ 63 h 101"/>
                  <a:gd name="T30" fmla="*/ 15 w 91"/>
                  <a:gd name="T31" fmla="*/ 48 h 101"/>
                  <a:gd name="T32" fmla="*/ 15 w 91"/>
                  <a:gd name="T33" fmla="*/ 4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01">
                    <a:moveTo>
                      <a:pt x="15" y="48"/>
                    </a:moveTo>
                    <a:lnTo>
                      <a:pt x="2" y="27"/>
                    </a:lnTo>
                    <a:lnTo>
                      <a:pt x="0" y="0"/>
                    </a:lnTo>
                    <a:lnTo>
                      <a:pt x="7" y="16"/>
                    </a:lnTo>
                    <a:lnTo>
                      <a:pt x="17" y="31"/>
                    </a:lnTo>
                    <a:lnTo>
                      <a:pt x="28" y="44"/>
                    </a:lnTo>
                    <a:lnTo>
                      <a:pt x="40" y="56"/>
                    </a:lnTo>
                    <a:lnTo>
                      <a:pt x="51" y="69"/>
                    </a:lnTo>
                    <a:lnTo>
                      <a:pt x="62" y="80"/>
                    </a:lnTo>
                    <a:lnTo>
                      <a:pt x="76" y="90"/>
                    </a:lnTo>
                    <a:lnTo>
                      <a:pt x="91" y="101"/>
                    </a:lnTo>
                    <a:lnTo>
                      <a:pt x="72" y="97"/>
                    </a:lnTo>
                    <a:lnTo>
                      <a:pt x="49" y="82"/>
                    </a:lnTo>
                    <a:lnTo>
                      <a:pt x="40" y="73"/>
                    </a:lnTo>
                    <a:lnTo>
                      <a:pt x="30" y="63"/>
                    </a:lnTo>
                    <a:lnTo>
                      <a:pt x="15" y="48"/>
                    </a:lnTo>
                    <a:lnTo>
                      <a:pt x="15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45" name="Freeform 37"/>
              <p:cNvSpPr>
                <a:spLocks noChangeAspect="1"/>
              </p:cNvSpPr>
              <p:nvPr/>
            </p:nvSpPr>
            <p:spPr bwMode="auto">
              <a:xfrm>
                <a:off x="3480" y="1880"/>
                <a:ext cx="57" cy="67"/>
              </a:xfrm>
              <a:custGeom>
                <a:avLst/>
                <a:gdLst>
                  <a:gd name="T0" fmla="*/ 114 w 114"/>
                  <a:gd name="T1" fmla="*/ 133 h 133"/>
                  <a:gd name="T2" fmla="*/ 99 w 114"/>
                  <a:gd name="T3" fmla="*/ 122 h 133"/>
                  <a:gd name="T4" fmla="*/ 84 w 114"/>
                  <a:gd name="T5" fmla="*/ 108 h 133"/>
                  <a:gd name="T6" fmla="*/ 69 w 114"/>
                  <a:gd name="T7" fmla="*/ 97 h 133"/>
                  <a:gd name="T8" fmla="*/ 54 w 114"/>
                  <a:gd name="T9" fmla="*/ 84 h 133"/>
                  <a:gd name="T10" fmla="*/ 40 w 114"/>
                  <a:gd name="T11" fmla="*/ 70 h 133"/>
                  <a:gd name="T12" fmla="*/ 27 w 114"/>
                  <a:gd name="T13" fmla="*/ 55 h 133"/>
                  <a:gd name="T14" fmla="*/ 14 w 114"/>
                  <a:gd name="T15" fmla="*/ 42 h 133"/>
                  <a:gd name="T16" fmla="*/ 2 w 114"/>
                  <a:gd name="T17" fmla="*/ 25 h 133"/>
                  <a:gd name="T18" fmla="*/ 0 w 114"/>
                  <a:gd name="T19" fmla="*/ 17 h 133"/>
                  <a:gd name="T20" fmla="*/ 4 w 114"/>
                  <a:gd name="T21" fmla="*/ 9 h 133"/>
                  <a:gd name="T22" fmla="*/ 12 w 114"/>
                  <a:gd name="T23" fmla="*/ 2 h 133"/>
                  <a:gd name="T24" fmla="*/ 19 w 114"/>
                  <a:gd name="T25" fmla="*/ 0 h 133"/>
                  <a:gd name="T26" fmla="*/ 25 w 114"/>
                  <a:gd name="T27" fmla="*/ 13 h 133"/>
                  <a:gd name="T28" fmla="*/ 36 w 114"/>
                  <a:gd name="T29" fmla="*/ 28 h 133"/>
                  <a:gd name="T30" fmla="*/ 52 w 114"/>
                  <a:gd name="T31" fmla="*/ 47 h 133"/>
                  <a:gd name="T32" fmla="*/ 69 w 114"/>
                  <a:gd name="T33" fmla="*/ 68 h 133"/>
                  <a:gd name="T34" fmla="*/ 84 w 114"/>
                  <a:gd name="T35" fmla="*/ 89 h 133"/>
                  <a:gd name="T36" fmla="*/ 99 w 114"/>
                  <a:gd name="T37" fmla="*/ 108 h 133"/>
                  <a:gd name="T38" fmla="*/ 114 w 114"/>
                  <a:gd name="T39" fmla="*/ 133 h 133"/>
                  <a:gd name="T40" fmla="*/ 114 w 114"/>
                  <a:gd name="T4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4" h="133">
                    <a:moveTo>
                      <a:pt x="114" y="133"/>
                    </a:moveTo>
                    <a:lnTo>
                      <a:pt x="99" y="122"/>
                    </a:lnTo>
                    <a:lnTo>
                      <a:pt x="84" y="108"/>
                    </a:lnTo>
                    <a:lnTo>
                      <a:pt x="69" y="97"/>
                    </a:lnTo>
                    <a:lnTo>
                      <a:pt x="54" y="84"/>
                    </a:lnTo>
                    <a:lnTo>
                      <a:pt x="40" y="70"/>
                    </a:lnTo>
                    <a:lnTo>
                      <a:pt x="27" y="55"/>
                    </a:lnTo>
                    <a:lnTo>
                      <a:pt x="14" y="42"/>
                    </a:lnTo>
                    <a:lnTo>
                      <a:pt x="2" y="25"/>
                    </a:lnTo>
                    <a:lnTo>
                      <a:pt x="0" y="17"/>
                    </a:lnTo>
                    <a:lnTo>
                      <a:pt x="4" y="9"/>
                    </a:lnTo>
                    <a:lnTo>
                      <a:pt x="12" y="2"/>
                    </a:lnTo>
                    <a:lnTo>
                      <a:pt x="19" y="0"/>
                    </a:lnTo>
                    <a:lnTo>
                      <a:pt x="25" y="13"/>
                    </a:lnTo>
                    <a:lnTo>
                      <a:pt x="36" y="28"/>
                    </a:lnTo>
                    <a:lnTo>
                      <a:pt x="52" y="47"/>
                    </a:lnTo>
                    <a:lnTo>
                      <a:pt x="69" y="68"/>
                    </a:lnTo>
                    <a:lnTo>
                      <a:pt x="84" y="89"/>
                    </a:lnTo>
                    <a:lnTo>
                      <a:pt x="99" y="108"/>
                    </a:lnTo>
                    <a:lnTo>
                      <a:pt x="114" y="133"/>
                    </a:lnTo>
                    <a:lnTo>
                      <a:pt x="114" y="1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46" name="Freeform 38"/>
              <p:cNvSpPr>
                <a:spLocks noChangeAspect="1"/>
              </p:cNvSpPr>
              <p:nvPr/>
            </p:nvSpPr>
            <p:spPr bwMode="auto">
              <a:xfrm>
                <a:off x="3827" y="1922"/>
                <a:ext cx="12" cy="12"/>
              </a:xfrm>
              <a:custGeom>
                <a:avLst/>
                <a:gdLst>
                  <a:gd name="T0" fmla="*/ 0 w 25"/>
                  <a:gd name="T1" fmla="*/ 5 h 22"/>
                  <a:gd name="T2" fmla="*/ 6 w 25"/>
                  <a:gd name="T3" fmla="*/ 0 h 22"/>
                  <a:gd name="T4" fmla="*/ 17 w 25"/>
                  <a:gd name="T5" fmla="*/ 3 h 22"/>
                  <a:gd name="T6" fmla="*/ 25 w 25"/>
                  <a:gd name="T7" fmla="*/ 13 h 22"/>
                  <a:gd name="T8" fmla="*/ 15 w 25"/>
                  <a:gd name="T9" fmla="*/ 22 h 22"/>
                  <a:gd name="T10" fmla="*/ 6 w 25"/>
                  <a:gd name="T11" fmla="*/ 15 h 22"/>
                  <a:gd name="T12" fmla="*/ 0 w 25"/>
                  <a:gd name="T13" fmla="*/ 5 h 22"/>
                  <a:gd name="T14" fmla="*/ 0 w 25"/>
                  <a:gd name="T15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2">
                    <a:moveTo>
                      <a:pt x="0" y="5"/>
                    </a:moveTo>
                    <a:lnTo>
                      <a:pt x="6" y="0"/>
                    </a:lnTo>
                    <a:lnTo>
                      <a:pt x="17" y="3"/>
                    </a:lnTo>
                    <a:lnTo>
                      <a:pt x="25" y="13"/>
                    </a:lnTo>
                    <a:lnTo>
                      <a:pt x="15" y="22"/>
                    </a:lnTo>
                    <a:lnTo>
                      <a:pt x="6" y="1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47" name="Freeform 39"/>
              <p:cNvSpPr>
                <a:spLocks noChangeAspect="1"/>
              </p:cNvSpPr>
              <p:nvPr/>
            </p:nvSpPr>
            <p:spPr bwMode="auto">
              <a:xfrm>
                <a:off x="3858" y="1912"/>
                <a:ext cx="21" cy="17"/>
              </a:xfrm>
              <a:custGeom>
                <a:avLst/>
                <a:gdLst>
                  <a:gd name="T0" fmla="*/ 13 w 41"/>
                  <a:gd name="T1" fmla="*/ 34 h 34"/>
                  <a:gd name="T2" fmla="*/ 0 w 41"/>
                  <a:gd name="T3" fmla="*/ 21 h 34"/>
                  <a:gd name="T4" fmla="*/ 11 w 41"/>
                  <a:gd name="T5" fmla="*/ 9 h 34"/>
                  <a:gd name="T6" fmla="*/ 22 w 41"/>
                  <a:gd name="T7" fmla="*/ 0 h 34"/>
                  <a:gd name="T8" fmla="*/ 41 w 41"/>
                  <a:gd name="T9" fmla="*/ 11 h 34"/>
                  <a:gd name="T10" fmla="*/ 13 w 41"/>
                  <a:gd name="T11" fmla="*/ 34 h 34"/>
                  <a:gd name="T12" fmla="*/ 13 w 41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34">
                    <a:moveTo>
                      <a:pt x="13" y="34"/>
                    </a:moveTo>
                    <a:lnTo>
                      <a:pt x="0" y="21"/>
                    </a:lnTo>
                    <a:lnTo>
                      <a:pt x="11" y="9"/>
                    </a:lnTo>
                    <a:lnTo>
                      <a:pt x="22" y="0"/>
                    </a:lnTo>
                    <a:lnTo>
                      <a:pt x="41" y="11"/>
                    </a:lnTo>
                    <a:lnTo>
                      <a:pt x="13" y="34"/>
                    </a:lnTo>
                    <a:lnTo>
                      <a:pt x="1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48" name="Freeform 40"/>
              <p:cNvSpPr>
                <a:spLocks noChangeAspect="1"/>
              </p:cNvSpPr>
              <p:nvPr/>
            </p:nvSpPr>
            <p:spPr bwMode="auto">
              <a:xfrm>
                <a:off x="3512" y="1862"/>
                <a:ext cx="61" cy="64"/>
              </a:xfrm>
              <a:custGeom>
                <a:avLst/>
                <a:gdLst>
                  <a:gd name="T0" fmla="*/ 0 w 122"/>
                  <a:gd name="T1" fmla="*/ 0 h 127"/>
                  <a:gd name="T2" fmla="*/ 13 w 122"/>
                  <a:gd name="T3" fmla="*/ 4 h 127"/>
                  <a:gd name="T4" fmla="*/ 27 w 122"/>
                  <a:gd name="T5" fmla="*/ 13 h 127"/>
                  <a:gd name="T6" fmla="*/ 38 w 122"/>
                  <a:gd name="T7" fmla="*/ 28 h 127"/>
                  <a:gd name="T8" fmla="*/ 51 w 122"/>
                  <a:gd name="T9" fmla="*/ 47 h 127"/>
                  <a:gd name="T10" fmla="*/ 65 w 122"/>
                  <a:gd name="T11" fmla="*/ 66 h 127"/>
                  <a:gd name="T12" fmla="*/ 82 w 122"/>
                  <a:gd name="T13" fmla="*/ 87 h 127"/>
                  <a:gd name="T14" fmla="*/ 89 w 122"/>
                  <a:gd name="T15" fmla="*/ 97 h 127"/>
                  <a:gd name="T16" fmla="*/ 99 w 122"/>
                  <a:gd name="T17" fmla="*/ 104 h 127"/>
                  <a:gd name="T18" fmla="*/ 110 w 122"/>
                  <a:gd name="T19" fmla="*/ 114 h 127"/>
                  <a:gd name="T20" fmla="*/ 122 w 122"/>
                  <a:gd name="T21" fmla="*/ 120 h 127"/>
                  <a:gd name="T22" fmla="*/ 122 w 122"/>
                  <a:gd name="T23" fmla="*/ 127 h 127"/>
                  <a:gd name="T24" fmla="*/ 95 w 122"/>
                  <a:gd name="T25" fmla="*/ 114 h 127"/>
                  <a:gd name="T26" fmla="*/ 82 w 122"/>
                  <a:gd name="T27" fmla="*/ 106 h 127"/>
                  <a:gd name="T28" fmla="*/ 70 w 122"/>
                  <a:gd name="T29" fmla="*/ 97 h 127"/>
                  <a:gd name="T30" fmla="*/ 59 w 122"/>
                  <a:gd name="T31" fmla="*/ 89 h 127"/>
                  <a:gd name="T32" fmla="*/ 49 w 122"/>
                  <a:gd name="T33" fmla="*/ 80 h 127"/>
                  <a:gd name="T34" fmla="*/ 34 w 122"/>
                  <a:gd name="T35" fmla="*/ 59 h 127"/>
                  <a:gd name="T36" fmla="*/ 21 w 122"/>
                  <a:gd name="T37" fmla="*/ 42 h 127"/>
                  <a:gd name="T38" fmla="*/ 9 w 122"/>
                  <a:gd name="T39" fmla="*/ 25 h 127"/>
                  <a:gd name="T40" fmla="*/ 0 w 122"/>
                  <a:gd name="T41" fmla="*/ 0 h 127"/>
                  <a:gd name="T42" fmla="*/ 0 w 122"/>
                  <a:gd name="T43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2" h="127">
                    <a:moveTo>
                      <a:pt x="0" y="0"/>
                    </a:moveTo>
                    <a:lnTo>
                      <a:pt x="13" y="4"/>
                    </a:lnTo>
                    <a:lnTo>
                      <a:pt x="27" y="13"/>
                    </a:lnTo>
                    <a:lnTo>
                      <a:pt x="38" y="28"/>
                    </a:lnTo>
                    <a:lnTo>
                      <a:pt x="51" y="47"/>
                    </a:lnTo>
                    <a:lnTo>
                      <a:pt x="65" y="66"/>
                    </a:lnTo>
                    <a:lnTo>
                      <a:pt x="82" y="87"/>
                    </a:lnTo>
                    <a:lnTo>
                      <a:pt x="89" y="97"/>
                    </a:lnTo>
                    <a:lnTo>
                      <a:pt x="99" y="104"/>
                    </a:lnTo>
                    <a:lnTo>
                      <a:pt x="110" y="114"/>
                    </a:lnTo>
                    <a:lnTo>
                      <a:pt x="122" y="120"/>
                    </a:lnTo>
                    <a:lnTo>
                      <a:pt x="122" y="127"/>
                    </a:lnTo>
                    <a:lnTo>
                      <a:pt x="95" y="114"/>
                    </a:lnTo>
                    <a:lnTo>
                      <a:pt x="82" y="106"/>
                    </a:lnTo>
                    <a:lnTo>
                      <a:pt x="70" y="97"/>
                    </a:lnTo>
                    <a:lnTo>
                      <a:pt x="59" y="89"/>
                    </a:lnTo>
                    <a:lnTo>
                      <a:pt x="49" y="80"/>
                    </a:lnTo>
                    <a:lnTo>
                      <a:pt x="34" y="59"/>
                    </a:lnTo>
                    <a:lnTo>
                      <a:pt x="21" y="42"/>
                    </a:lnTo>
                    <a:lnTo>
                      <a:pt x="9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49" name="Freeform 41"/>
              <p:cNvSpPr>
                <a:spLocks noChangeAspect="1"/>
              </p:cNvSpPr>
              <p:nvPr/>
            </p:nvSpPr>
            <p:spPr bwMode="auto">
              <a:xfrm>
                <a:off x="3929" y="1902"/>
                <a:ext cx="20" cy="26"/>
              </a:xfrm>
              <a:custGeom>
                <a:avLst/>
                <a:gdLst>
                  <a:gd name="T0" fmla="*/ 19 w 42"/>
                  <a:gd name="T1" fmla="*/ 51 h 51"/>
                  <a:gd name="T2" fmla="*/ 0 w 42"/>
                  <a:gd name="T3" fmla="*/ 42 h 51"/>
                  <a:gd name="T4" fmla="*/ 23 w 42"/>
                  <a:gd name="T5" fmla="*/ 0 h 51"/>
                  <a:gd name="T6" fmla="*/ 32 w 42"/>
                  <a:gd name="T7" fmla="*/ 5 h 51"/>
                  <a:gd name="T8" fmla="*/ 42 w 42"/>
                  <a:gd name="T9" fmla="*/ 13 h 51"/>
                  <a:gd name="T10" fmla="*/ 36 w 42"/>
                  <a:gd name="T11" fmla="*/ 38 h 51"/>
                  <a:gd name="T12" fmla="*/ 29 w 42"/>
                  <a:gd name="T13" fmla="*/ 47 h 51"/>
                  <a:gd name="T14" fmla="*/ 19 w 42"/>
                  <a:gd name="T15" fmla="*/ 51 h 51"/>
                  <a:gd name="T16" fmla="*/ 19 w 42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51">
                    <a:moveTo>
                      <a:pt x="19" y="51"/>
                    </a:moveTo>
                    <a:lnTo>
                      <a:pt x="0" y="42"/>
                    </a:lnTo>
                    <a:lnTo>
                      <a:pt x="23" y="0"/>
                    </a:lnTo>
                    <a:lnTo>
                      <a:pt x="32" y="5"/>
                    </a:lnTo>
                    <a:lnTo>
                      <a:pt x="42" y="13"/>
                    </a:lnTo>
                    <a:lnTo>
                      <a:pt x="36" y="38"/>
                    </a:lnTo>
                    <a:lnTo>
                      <a:pt x="29" y="47"/>
                    </a:lnTo>
                    <a:lnTo>
                      <a:pt x="19" y="51"/>
                    </a:lnTo>
                    <a:lnTo>
                      <a:pt x="19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50" name="Freeform 42"/>
              <p:cNvSpPr>
                <a:spLocks noChangeAspect="1"/>
              </p:cNvSpPr>
              <p:nvPr/>
            </p:nvSpPr>
            <p:spPr bwMode="auto">
              <a:xfrm>
                <a:off x="3495" y="1875"/>
                <a:ext cx="51" cy="56"/>
              </a:xfrm>
              <a:custGeom>
                <a:avLst/>
                <a:gdLst>
                  <a:gd name="T0" fmla="*/ 51 w 100"/>
                  <a:gd name="T1" fmla="*/ 77 h 112"/>
                  <a:gd name="T2" fmla="*/ 0 w 100"/>
                  <a:gd name="T3" fmla="*/ 7 h 112"/>
                  <a:gd name="T4" fmla="*/ 13 w 100"/>
                  <a:gd name="T5" fmla="*/ 0 h 112"/>
                  <a:gd name="T6" fmla="*/ 28 w 100"/>
                  <a:gd name="T7" fmla="*/ 3 h 112"/>
                  <a:gd name="T8" fmla="*/ 34 w 100"/>
                  <a:gd name="T9" fmla="*/ 19 h 112"/>
                  <a:gd name="T10" fmla="*/ 43 w 100"/>
                  <a:gd name="T11" fmla="*/ 32 h 112"/>
                  <a:gd name="T12" fmla="*/ 53 w 100"/>
                  <a:gd name="T13" fmla="*/ 45 h 112"/>
                  <a:gd name="T14" fmla="*/ 64 w 100"/>
                  <a:gd name="T15" fmla="*/ 58 h 112"/>
                  <a:gd name="T16" fmla="*/ 76 w 100"/>
                  <a:gd name="T17" fmla="*/ 72 h 112"/>
                  <a:gd name="T18" fmla="*/ 87 w 100"/>
                  <a:gd name="T19" fmla="*/ 85 h 112"/>
                  <a:gd name="T20" fmla="*/ 100 w 100"/>
                  <a:gd name="T21" fmla="*/ 112 h 112"/>
                  <a:gd name="T22" fmla="*/ 91 w 100"/>
                  <a:gd name="T23" fmla="*/ 108 h 112"/>
                  <a:gd name="T24" fmla="*/ 78 w 100"/>
                  <a:gd name="T25" fmla="*/ 95 h 112"/>
                  <a:gd name="T26" fmla="*/ 72 w 100"/>
                  <a:gd name="T27" fmla="*/ 89 h 112"/>
                  <a:gd name="T28" fmla="*/ 64 w 100"/>
                  <a:gd name="T29" fmla="*/ 83 h 112"/>
                  <a:gd name="T30" fmla="*/ 51 w 100"/>
                  <a:gd name="T31" fmla="*/ 77 h 112"/>
                  <a:gd name="T32" fmla="*/ 51 w 100"/>
                  <a:gd name="T33" fmla="*/ 7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112">
                    <a:moveTo>
                      <a:pt x="51" y="77"/>
                    </a:moveTo>
                    <a:lnTo>
                      <a:pt x="0" y="7"/>
                    </a:lnTo>
                    <a:lnTo>
                      <a:pt x="13" y="0"/>
                    </a:lnTo>
                    <a:lnTo>
                      <a:pt x="28" y="3"/>
                    </a:lnTo>
                    <a:lnTo>
                      <a:pt x="34" y="19"/>
                    </a:lnTo>
                    <a:lnTo>
                      <a:pt x="43" y="32"/>
                    </a:lnTo>
                    <a:lnTo>
                      <a:pt x="53" y="45"/>
                    </a:lnTo>
                    <a:lnTo>
                      <a:pt x="64" y="58"/>
                    </a:lnTo>
                    <a:lnTo>
                      <a:pt x="76" y="72"/>
                    </a:lnTo>
                    <a:lnTo>
                      <a:pt x="87" y="85"/>
                    </a:lnTo>
                    <a:lnTo>
                      <a:pt x="100" y="112"/>
                    </a:lnTo>
                    <a:lnTo>
                      <a:pt x="91" y="108"/>
                    </a:lnTo>
                    <a:lnTo>
                      <a:pt x="78" y="95"/>
                    </a:lnTo>
                    <a:lnTo>
                      <a:pt x="72" y="89"/>
                    </a:lnTo>
                    <a:lnTo>
                      <a:pt x="64" y="83"/>
                    </a:lnTo>
                    <a:lnTo>
                      <a:pt x="51" y="77"/>
                    </a:lnTo>
                    <a:lnTo>
                      <a:pt x="51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51" name="Freeform 43"/>
              <p:cNvSpPr>
                <a:spLocks noChangeAspect="1"/>
              </p:cNvSpPr>
              <p:nvPr/>
            </p:nvSpPr>
            <p:spPr bwMode="auto">
              <a:xfrm>
                <a:off x="3840" y="1899"/>
                <a:ext cx="17" cy="19"/>
              </a:xfrm>
              <a:custGeom>
                <a:avLst/>
                <a:gdLst>
                  <a:gd name="T0" fmla="*/ 16 w 35"/>
                  <a:gd name="T1" fmla="*/ 36 h 36"/>
                  <a:gd name="T2" fmla="*/ 0 w 35"/>
                  <a:gd name="T3" fmla="*/ 21 h 36"/>
                  <a:gd name="T4" fmla="*/ 6 w 35"/>
                  <a:gd name="T5" fmla="*/ 11 h 36"/>
                  <a:gd name="T6" fmla="*/ 16 w 35"/>
                  <a:gd name="T7" fmla="*/ 0 h 36"/>
                  <a:gd name="T8" fmla="*/ 35 w 35"/>
                  <a:gd name="T9" fmla="*/ 17 h 36"/>
                  <a:gd name="T10" fmla="*/ 16 w 35"/>
                  <a:gd name="T11" fmla="*/ 36 h 36"/>
                  <a:gd name="T12" fmla="*/ 16 w 35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6">
                    <a:moveTo>
                      <a:pt x="16" y="36"/>
                    </a:moveTo>
                    <a:lnTo>
                      <a:pt x="0" y="21"/>
                    </a:lnTo>
                    <a:lnTo>
                      <a:pt x="6" y="11"/>
                    </a:lnTo>
                    <a:lnTo>
                      <a:pt x="16" y="0"/>
                    </a:lnTo>
                    <a:lnTo>
                      <a:pt x="35" y="17"/>
                    </a:lnTo>
                    <a:lnTo>
                      <a:pt x="16" y="36"/>
                    </a:ln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52" name="Freeform 44"/>
              <p:cNvSpPr>
                <a:spLocks noChangeAspect="1"/>
              </p:cNvSpPr>
              <p:nvPr/>
            </p:nvSpPr>
            <p:spPr bwMode="auto">
              <a:xfrm>
                <a:off x="3904" y="1886"/>
                <a:ext cx="24" cy="29"/>
              </a:xfrm>
              <a:custGeom>
                <a:avLst/>
                <a:gdLst>
                  <a:gd name="T0" fmla="*/ 17 w 47"/>
                  <a:gd name="T1" fmla="*/ 57 h 57"/>
                  <a:gd name="T2" fmla="*/ 0 w 47"/>
                  <a:gd name="T3" fmla="*/ 48 h 57"/>
                  <a:gd name="T4" fmla="*/ 2 w 47"/>
                  <a:gd name="T5" fmla="*/ 36 h 57"/>
                  <a:gd name="T6" fmla="*/ 11 w 47"/>
                  <a:gd name="T7" fmla="*/ 25 h 57"/>
                  <a:gd name="T8" fmla="*/ 21 w 47"/>
                  <a:gd name="T9" fmla="*/ 10 h 57"/>
                  <a:gd name="T10" fmla="*/ 26 w 47"/>
                  <a:gd name="T11" fmla="*/ 0 h 57"/>
                  <a:gd name="T12" fmla="*/ 47 w 47"/>
                  <a:gd name="T13" fmla="*/ 14 h 57"/>
                  <a:gd name="T14" fmla="*/ 17 w 47"/>
                  <a:gd name="T15" fmla="*/ 57 h 57"/>
                  <a:gd name="T16" fmla="*/ 17 w 47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57">
                    <a:moveTo>
                      <a:pt x="17" y="57"/>
                    </a:moveTo>
                    <a:lnTo>
                      <a:pt x="0" y="48"/>
                    </a:lnTo>
                    <a:lnTo>
                      <a:pt x="2" y="36"/>
                    </a:lnTo>
                    <a:lnTo>
                      <a:pt x="11" y="25"/>
                    </a:lnTo>
                    <a:lnTo>
                      <a:pt x="21" y="10"/>
                    </a:lnTo>
                    <a:lnTo>
                      <a:pt x="26" y="0"/>
                    </a:lnTo>
                    <a:lnTo>
                      <a:pt x="47" y="14"/>
                    </a:lnTo>
                    <a:lnTo>
                      <a:pt x="17" y="57"/>
                    </a:lnTo>
                    <a:lnTo>
                      <a:pt x="17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53" name="Freeform 45"/>
              <p:cNvSpPr>
                <a:spLocks noChangeAspect="1"/>
              </p:cNvSpPr>
              <p:nvPr/>
            </p:nvSpPr>
            <p:spPr bwMode="auto">
              <a:xfrm>
                <a:off x="3680" y="1819"/>
                <a:ext cx="123" cy="101"/>
              </a:xfrm>
              <a:custGeom>
                <a:avLst/>
                <a:gdLst>
                  <a:gd name="T0" fmla="*/ 55 w 247"/>
                  <a:gd name="T1" fmla="*/ 204 h 204"/>
                  <a:gd name="T2" fmla="*/ 93 w 247"/>
                  <a:gd name="T3" fmla="*/ 192 h 204"/>
                  <a:gd name="T4" fmla="*/ 112 w 247"/>
                  <a:gd name="T5" fmla="*/ 185 h 204"/>
                  <a:gd name="T6" fmla="*/ 131 w 247"/>
                  <a:gd name="T7" fmla="*/ 173 h 204"/>
                  <a:gd name="T8" fmla="*/ 150 w 247"/>
                  <a:gd name="T9" fmla="*/ 162 h 204"/>
                  <a:gd name="T10" fmla="*/ 168 w 247"/>
                  <a:gd name="T11" fmla="*/ 149 h 204"/>
                  <a:gd name="T12" fmla="*/ 190 w 247"/>
                  <a:gd name="T13" fmla="*/ 120 h 204"/>
                  <a:gd name="T14" fmla="*/ 188 w 247"/>
                  <a:gd name="T15" fmla="*/ 114 h 204"/>
                  <a:gd name="T16" fmla="*/ 181 w 247"/>
                  <a:gd name="T17" fmla="*/ 113 h 204"/>
                  <a:gd name="T18" fmla="*/ 173 w 247"/>
                  <a:gd name="T19" fmla="*/ 120 h 204"/>
                  <a:gd name="T20" fmla="*/ 166 w 247"/>
                  <a:gd name="T21" fmla="*/ 128 h 204"/>
                  <a:gd name="T22" fmla="*/ 156 w 247"/>
                  <a:gd name="T23" fmla="*/ 133 h 204"/>
                  <a:gd name="T24" fmla="*/ 149 w 247"/>
                  <a:gd name="T25" fmla="*/ 141 h 204"/>
                  <a:gd name="T26" fmla="*/ 141 w 247"/>
                  <a:gd name="T27" fmla="*/ 149 h 204"/>
                  <a:gd name="T28" fmla="*/ 131 w 247"/>
                  <a:gd name="T29" fmla="*/ 154 h 204"/>
                  <a:gd name="T30" fmla="*/ 124 w 247"/>
                  <a:gd name="T31" fmla="*/ 162 h 204"/>
                  <a:gd name="T32" fmla="*/ 114 w 247"/>
                  <a:gd name="T33" fmla="*/ 168 h 204"/>
                  <a:gd name="T34" fmla="*/ 95 w 247"/>
                  <a:gd name="T35" fmla="*/ 179 h 204"/>
                  <a:gd name="T36" fmla="*/ 76 w 247"/>
                  <a:gd name="T37" fmla="*/ 187 h 204"/>
                  <a:gd name="T38" fmla="*/ 54 w 247"/>
                  <a:gd name="T39" fmla="*/ 190 h 204"/>
                  <a:gd name="T40" fmla="*/ 31 w 247"/>
                  <a:gd name="T41" fmla="*/ 192 h 204"/>
                  <a:gd name="T42" fmla="*/ 21 w 247"/>
                  <a:gd name="T43" fmla="*/ 190 h 204"/>
                  <a:gd name="T44" fmla="*/ 73 w 247"/>
                  <a:gd name="T45" fmla="*/ 175 h 204"/>
                  <a:gd name="T46" fmla="*/ 109 w 247"/>
                  <a:gd name="T47" fmla="*/ 156 h 204"/>
                  <a:gd name="T48" fmla="*/ 122 w 247"/>
                  <a:gd name="T49" fmla="*/ 145 h 204"/>
                  <a:gd name="T50" fmla="*/ 133 w 247"/>
                  <a:gd name="T51" fmla="*/ 132 h 204"/>
                  <a:gd name="T52" fmla="*/ 152 w 247"/>
                  <a:gd name="T53" fmla="*/ 105 h 204"/>
                  <a:gd name="T54" fmla="*/ 143 w 247"/>
                  <a:gd name="T55" fmla="*/ 114 h 204"/>
                  <a:gd name="T56" fmla="*/ 133 w 247"/>
                  <a:gd name="T57" fmla="*/ 124 h 204"/>
                  <a:gd name="T58" fmla="*/ 124 w 247"/>
                  <a:gd name="T59" fmla="*/ 133 h 204"/>
                  <a:gd name="T60" fmla="*/ 114 w 247"/>
                  <a:gd name="T61" fmla="*/ 139 h 204"/>
                  <a:gd name="T62" fmla="*/ 105 w 247"/>
                  <a:gd name="T63" fmla="*/ 147 h 204"/>
                  <a:gd name="T64" fmla="*/ 95 w 247"/>
                  <a:gd name="T65" fmla="*/ 152 h 204"/>
                  <a:gd name="T66" fmla="*/ 76 w 247"/>
                  <a:gd name="T67" fmla="*/ 164 h 204"/>
                  <a:gd name="T68" fmla="*/ 57 w 247"/>
                  <a:gd name="T69" fmla="*/ 171 h 204"/>
                  <a:gd name="T70" fmla="*/ 38 w 247"/>
                  <a:gd name="T71" fmla="*/ 177 h 204"/>
                  <a:gd name="T72" fmla="*/ 0 w 247"/>
                  <a:gd name="T73" fmla="*/ 179 h 204"/>
                  <a:gd name="T74" fmla="*/ 25 w 247"/>
                  <a:gd name="T75" fmla="*/ 162 h 204"/>
                  <a:gd name="T76" fmla="*/ 61 w 247"/>
                  <a:gd name="T77" fmla="*/ 154 h 204"/>
                  <a:gd name="T78" fmla="*/ 92 w 247"/>
                  <a:gd name="T79" fmla="*/ 135 h 204"/>
                  <a:gd name="T80" fmla="*/ 116 w 247"/>
                  <a:gd name="T81" fmla="*/ 109 h 204"/>
                  <a:gd name="T82" fmla="*/ 126 w 247"/>
                  <a:gd name="T83" fmla="*/ 94 h 204"/>
                  <a:gd name="T84" fmla="*/ 133 w 247"/>
                  <a:gd name="T85" fmla="*/ 78 h 204"/>
                  <a:gd name="T86" fmla="*/ 147 w 247"/>
                  <a:gd name="T87" fmla="*/ 50 h 204"/>
                  <a:gd name="T88" fmla="*/ 156 w 247"/>
                  <a:gd name="T89" fmla="*/ 23 h 204"/>
                  <a:gd name="T90" fmla="*/ 162 w 247"/>
                  <a:gd name="T91" fmla="*/ 6 h 204"/>
                  <a:gd name="T92" fmla="*/ 166 w 247"/>
                  <a:gd name="T93" fmla="*/ 0 h 204"/>
                  <a:gd name="T94" fmla="*/ 207 w 247"/>
                  <a:gd name="T95" fmla="*/ 14 h 204"/>
                  <a:gd name="T96" fmla="*/ 247 w 247"/>
                  <a:gd name="T97" fmla="*/ 31 h 204"/>
                  <a:gd name="T98" fmla="*/ 245 w 247"/>
                  <a:gd name="T99" fmla="*/ 54 h 204"/>
                  <a:gd name="T100" fmla="*/ 236 w 247"/>
                  <a:gd name="T101" fmla="*/ 82 h 204"/>
                  <a:gd name="T102" fmla="*/ 228 w 247"/>
                  <a:gd name="T103" fmla="*/ 95 h 204"/>
                  <a:gd name="T104" fmla="*/ 219 w 247"/>
                  <a:gd name="T105" fmla="*/ 111 h 204"/>
                  <a:gd name="T106" fmla="*/ 209 w 247"/>
                  <a:gd name="T107" fmla="*/ 126 h 204"/>
                  <a:gd name="T108" fmla="*/ 198 w 247"/>
                  <a:gd name="T109" fmla="*/ 139 h 204"/>
                  <a:gd name="T110" fmla="*/ 185 w 247"/>
                  <a:gd name="T111" fmla="*/ 152 h 204"/>
                  <a:gd name="T112" fmla="*/ 171 w 247"/>
                  <a:gd name="T113" fmla="*/ 164 h 204"/>
                  <a:gd name="T114" fmla="*/ 154 w 247"/>
                  <a:gd name="T115" fmla="*/ 175 h 204"/>
                  <a:gd name="T116" fmla="*/ 137 w 247"/>
                  <a:gd name="T117" fmla="*/ 185 h 204"/>
                  <a:gd name="T118" fmla="*/ 120 w 247"/>
                  <a:gd name="T119" fmla="*/ 192 h 204"/>
                  <a:gd name="T120" fmla="*/ 99 w 247"/>
                  <a:gd name="T121" fmla="*/ 198 h 204"/>
                  <a:gd name="T122" fmla="*/ 55 w 247"/>
                  <a:gd name="T123" fmla="*/ 204 h 204"/>
                  <a:gd name="T124" fmla="*/ 55 w 247"/>
                  <a:gd name="T125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7" h="204">
                    <a:moveTo>
                      <a:pt x="55" y="204"/>
                    </a:moveTo>
                    <a:lnTo>
                      <a:pt x="93" y="192"/>
                    </a:lnTo>
                    <a:lnTo>
                      <a:pt x="112" y="185"/>
                    </a:lnTo>
                    <a:lnTo>
                      <a:pt x="131" y="173"/>
                    </a:lnTo>
                    <a:lnTo>
                      <a:pt x="150" y="162"/>
                    </a:lnTo>
                    <a:lnTo>
                      <a:pt x="168" y="149"/>
                    </a:lnTo>
                    <a:lnTo>
                      <a:pt x="190" y="120"/>
                    </a:lnTo>
                    <a:lnTo>
                      <a:pt x="188" y="114"/>
                    </a:lnTo>
                    <a:lnTo>
                      <a:pt x="181" y="113"/>
                    </a:lnTo>
                    <a:lnTo>
                      <a:pt x="173" y="120"/>
                    </a:lnTo>
                    <a:lnTo>
                      <a:pt x="166" y="128"/>
                    </a:lnTo>
                    <a:lnTo>
                      <a:pt x="156" y="133"/>
                    </a:lnTo>
                    <a:lnTo>
                      <a:pt x="149" y="141"/>
                    </a:lnTo>
                    <a:lnTo>
                      <a:pt x="141" y="149"/>
                    </a:lnTo>
                    <a:lnTo>
                      <a:pt x="131" y="154"/>
                    </a:lnTo>
                    <a:lnTo>
                      <a:pt x="124" y="162"/>
                    </a:lnTo>
                    <a:lnTo>
                      <a:pt x="114" y="168"/>
                    </a:lnTo>
                    <a:lnTo>
                      <a:pt x="95" y="179"/>
                    </a:lnTo>
                    <a:lnTo>
                      <a:pt x="76" y="187"/>
                    </a:lnTo>
                    <a:lnTo>
                      <a:pt x="54" y="190"/>
                    </a:lnTo>
                    <a:lnTo>
                      <a:pt x="31" y="192"/>
                    </a:lnTo>
                    <a:lnTo>
                      <a:pt x="21" y="190"/>
                    </a:lnTo>
                    <a:lnTo>
                      <a:pt x="73" y="175"/>
                    </a:lnTo>
                    <a:lnTo>
                      <a:pt x="109" y="156"/>
                    </a:lnTo>
                    <a:lnTo>
                      <a:pt x="122" y="145"/>
                    </a:lnTo>
                    <a:lnTo>
                      <a:pt x="133" y="132"/>
                    </a:lnTo>
                    <a:lnTo>
                      <a:pt x="152" y="105"/>
                    </a:lnTo>
                    <a:lnTo>
                      <a:pt x="143" y="114"/>
                    </a:lnTo>
                    <a:lnTo>
                      <a:pt x="133" y="124"/>
                    </a:lnTo>
                    <a:lnTo>
                      <a:pt x="124" y="133"/>
                    </a:lnTo>
                    <a:lnTo>
                      <a:pt x="114" y="139"/>
                    </a:lnTo>
                    <a:lnTo>
                      <a:pt x="105" y="147"/>
                    </a:lnTo>
                    <a:lnTo>
                      <a:pt x="95" y="152"/>
                    </a:lnTo>
                    <a:lnTo>
                      <a:pt x="76" y="164"/>
                    </a:lnTo>
                    <a:lnTo>
                      <a:pt x="57" y="171"/>
                    </a:lnTo>
                    <a:lnTo>
                      <a:pt x="38" y="177"/>
                    </a:lnTo>
                    <a:lnTo>
                      <a:pt x="0" y="179"/>
                    </a:lnTo>
                    <a:lnTo>
                      <a:pt x="25" y="162"/>
                    </a:lnTo>
                    <a:lnTo>
                      <a:pt x="61" y="154"/>
                    </a:lnTo>
                    <a:lnTo>
                      <a:pt x="92" y="135"/>
                    </a:lnTo>
                    <a:lnTo>
                      <a:pt x="116" y="109"/>
                    </a:lnTo>
                    <a:lnTo>
                      <a:pt x="126" y="94"/>
                    </a:lnTo>
                    <a:lnTo>
                      <a:pt x="133" y="78"/>
                    </a:lnTo>
                    <a:lnTo>
                      <a:pt x="147" y="50"/>
                    </a:lnTo>
                    <a:lnTo>
                      <a:pt x="156" y="23"/>
                    </a:lnTo>
                    <a:lnTo>
                      <a:pt x="162" y="6"/>
                    </a:lnTo>
                    <a:lnTo>
                      <a:pt x="166" y="0"/>
                    </a:lnTo>
                    <a:lnTo>
                      <a:pt x="207" y="14"/>
                    </a:lnTo>
                    <a:lnTo>
                      <a:pt x="247" y="31"/>
                    </a:lnTo>
                    <a:lnTo>
                      <a:pt x="245" y="54"/>
                    </a:lnTo>
                    <a:lnTo>
                      <a:pt x="236" y="82"/>
                    </a:lnTo>
                    <a:lnTo>
                      <a:pt x="228" y="95"/>
                    </a:lnTo>
                    <a:lnTo>
                      <a:pt x="219" y="111"/>
                    </a:lnTo>
                    <a:lnTo>
                      <a:pt x="209" y="126"/>
                    </a:lnTo>
                    <a:lnTo>
                      <a:pt x="198" y="139"/>
                    </a:lnTo>
                    <a:lnTo>
                      <a:pt x="185" y="152"/>
                    </a:lnTo>
                    <a:lnTo>
                      <a:pt x="171" y="164"/>
                    </a:lnTo>
                    <a:lnTo>
                      <a:pt x="154" y="175"/>
                    </a:lnTo>
                    <a:lnTo>
                      <a:pt x="137" y="185"/>
                    </a:lnTo>
                    <a:lnTo>
                      <a:pt x="120" y="192"/>
                    </a:lnTo>
                    <a:lnTo>
                      <a:pt x="99" y="198"/>
                    </a:lnTo>
                    <a:lnTo>
                      <a:pt x="55" y="204"/>
                    </a:lnTo>
                    <a:lnTo>
                      <a:pt x="55" y="2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54" name="Freeform 46"/>
              <p:cNvSpPr>
                <a:spLocks noChangeAspect="1"/>
              </p:cNvSpPr>
              <p:nvPr/>
            </p:nvSpPr>
            <p:spPr bwMode="auto">
              <a:xfrm>
                <a:off x="3874" y="1872"/>
                <a:ext cx="28" cy="34"/>
              </a:xfrm>
              <a:custGeom>
                <a:avLst/>
                <a:gdLst>
                  <a:gd name="T0" fmla="*/ 15 w 55"/>
                  <a:gd name="T1" fmla="*/ 68 h 68"/>
                  <a:gd name="T2" fmla="*/ 0 w 55"/>
                  <a:gd name="T3" fmla="*/ 55 h 68"/>
                  <a:gd name="T4" fmla="*/ 13 w 55"/>
                  <a:gd name="T5" fmla="*/ 36 h 68"/>
                  <a:gd name="T6" fmla="*/ 21 w 55"/>
                  <a:gd name="T7" fmla="*/ 19 h 68"/>
                  <a:gd name="T8" fmla="*/ 32 w 55"/>
                  <a:gd name="T9" fmla="*/ 0 h 68"/>
                  <a:gd name="T10" fmla="*/ 45 w 55"/>
                  <a:gd name="T11" fmla="*/ 4 h 68"/>
                  <a:gd name="T12" fmla="*/ 55 w 55"/>
                  <a:gd name="T13" fmla="*/ 11 h 68"/>
                  <a:gd name="T14" fmla="*/ 45 w 55"/>
                  <a:gd name="T15" fmla="*/ 26 h 68"/>
                  <a:gd name="T16" fmla="*/ 38 w 55"/>
                  <a:gd name="T17" fmla="*/ 42 h 68"/>
                  <a:gd name="T18" fmla="*/ 28 w 55"/>
                  <a:gd name="T19" fmla="*/ 57 h 68"/>
                  <a:gd name="T20" fmla="*/ 23 w 55"/>
                  <a:gd name="T21" fmla="*/ 63 h 68"/>
                  <a:gd name="T22" fmla="*/ 15 w 55"/>
                  <a:gd name="T23" fmla="*/ 68 h 68"/>
                  <a:gd name="T24" fmla="*/ 15 w 55"/>
                  <a:gd name="T2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" h="68">
                    <a:moveTo>
                      <a:pt x="15" y="68"/>
                    </a:moveTo>
                    <a:lnTo>
                      <a:pt x="0" y="55"/>
                    </a:lnTo>
                    <a:lnTo>
                      <a:pt x="13" y="36"/>
                    </a:lnTo>
                    <a:lnTo>
                      <a:pt x="21" y="19"/>
                    </a:lnTo>
                    <a:lnTo>
                      <a:pt x="32" y="0"/>
                    </a:lnTo>
                    <a:lnTo>
                      <a:pt x="45" y="4"/>
                    </a:lnTo>
                    <a:lnTo>
                      <a:pt x="55" y="11"/>
                    </a:lnTo>
                    <a:lnTo>
                      <a:pt x="45" y="26"/>
                    </a:lnTo>
                    <a:lnTo>
                      <a:pt x="38" y="42"/>
                    </a:lnTo>
                    <a:lnTo>
                      <a:pt x="28" y="57"/>
                    </a:lnTo>
                    <a:lnTo>
                      <a:pt x="23" y="63"/>
                    </a:lnTo>
                    <a:lnTo>
                      <a:pt x="15" y="68"/>
                    </a:lnTo>
                    <a:lnTo>
                      <a:pt x="15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55" name="Freeform 47"/>
              <p:cNvSpPr>
                <a:spLocks noChangeAspect="1"/>
              </p:cNvSpPr>
              <p:nvPr/>
            </p:nvSpPr>
            <p:spPr bwMode="auto">
              <a:xfrm>
                <a:off x="3996" y="1860"/>
                <a:ext cx="76" cy="55"/>
              </a:xfrm>
              <a:custGeom>
                <a:avLst/>
                <a:gdLst>
                  <a:gd name="T0" fmla="*/ 124 w 152"/>
                  <a:gd name="T1" fmla="*/ 110 h 110"/>
                  <a:gd name="T2" fmla="*/ 110 w 152"/>
                  <a:gd name="T3" fmla="*/ 95 h 110"/>
                  <a:gd name="T4" fmla="*/ 95 w 152"/>
                  <a:gd name="T5" fmla="*/ 80 h 110"/>
                  <a:gd name="T6" fmla="*/ 87 w 152"/>
                  <a:gd name="T7" fmla="*/ 72 h 110"/>
                  <a:gd name="T8" fmla="*/ 80 w 152"/>
                  <a:gd name="T9" fmla="*/ 65 h 110"/>
                  <a:gd name="T10" fmla="*/ 74 w 152"/>
                  <a:gd name="T11" fmla="*/ 59 h 110"/>
                  <a:gd name="T12" fmla="*/ 67 w 152"/>
                  <a:gd name="T13" fmla="*/ 51 h 110"/>
                  <a:gd name="T14" fmla="*/ 59 w 152"/>
                  <a:gd name="T15" fmla="*/ 46 h 110"/>
                  <a:gd name="T16" fmla="*/ 51 w 152"/>
                  <a:gd name="T17" fmla="*/ 38 h 110"/>
                  <a:gd name="T18" fmla="*/ 36 w 152"/>
                  <a:gd name="T19" fmla="*/ 25 h 110"/>
                  <a:gd name="T20" fmla="*/ 19 w 152"/>
                  <a:gd name="T21" fmla="*/ 13 h 110"/>
                  <a:gd name="T22" fmla="*/ 0 w 152"/>
                  <a:gd name="T23" fmla="*/ 0 h 110"/>
                  <a:gd name="T24" fmla="*/ 30 w 152"/>
                  <a:gd name="T25" fmla="*/ 10 h 110"/>
                  <a:gd name="T26" fmla="*/ 53 w 152"/>
                  <a:gd name="T27" fmla="*/ 21 h 110"/>
                  <a:gd name="T28" fmla="*/ 78 w 152"/>
                  <a:gd name="T29" fmla="*/ 34 h 110"/>
                  <a:gd name="T30" fmla="*/ 91 w 152"/>
                  <a:gd name="T31" fmla="*/ 42 h 110"/>
                  <a:gd name="T32" fmla="*/ 103 w 152"/>
                  <a:gd name="T33" fmla="*/ 50 h 110"/>
                  <a:gd name="T34" fmla="*/ 125 w 152"/>
                  <a:gd name="T35" fmla="*/ 63 h 110"/>
                  <a:gd name="T36" fmla="*/ 143 w 152"/>
                  <a:gd name="T37" fmla="*/ 76 h 110"/>
                  <a:gd name="T38" fmla="*/ 152 w 152"/>
                  <a:gd name="T39" fmla="*/ 88 h 110"/>
                  <a:gd name="T40" fmla="*/ 124 w 152"/>
                  <a:gd name="T41" fmla="*/ 110 h 110"/>
                  <a:gd name="T42" fmla="*/ 124 w 152"/>
                  <a:gd name="T4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2" h="110">
                    <a:moveTo>
                      <a:pt x="124" y="110"/>
                    </a:moveTo>
                    <a:lnTo>
                      <a:pt x="110" y="95"/>
                    </a:lnTo>
                    <a:lnTo>
                      <a:pt x="95" y="80"/>
                    </a:lnTo>
                    <a:lnTo>
                      <a:pt x="87" y="72"/>
                    </a:lnTo>
                    <a:lnTo>
                      <a:pt x="80" y="65"/>
                    </a:lnTo>
                    <a:lnTo>
                      <a:pt x="74" y="59"/>
                    </a:lnTo>
                    <a:lnTo>
                      <a:pt x="67" y="51"/>
                    </a:lnTo>
                    <a:lnTo>
                      <a:pt x="59" y="46"/>
                    </a:lnTo>
                    <a:lnTo>
                      <a:pt x="51" y="38"/>
                    </a:lnTo>
                    <a:lnTo>
                      <a:pt x="36" y="25"/>
                    </a:lnTo>
                    <a:lnTo>
                      <a:pt x="19" y="13"/>
                    </a:lnTo>
                    <a:lnTo>
                      <a:pt x="0" y="0"/>
                    </a:lnTo>
                    <a:lnTo>
                      <a:pt x="30" y="10"/>
                    </a:lnTo>
                    <a:lnTo>
                      <a:pt x="53" y="21"/>
                    </a:lnTo>
                    <a:lnTo>
                      <a:pt x="78" y="34"/>
                    </a:lnTo>
                    <a:lnTo>
                      <a:pt x="91" y="42"/>
                    </a:lnTo>
                    <a:lnTo>
                      <a:pt x="103" y="50"/>
                    </a:lnTo>
                    <a:lnTo>
                      <a:pt x="125" y="63"/>
                    </a:lnTo>
                    <a:lnTo>
                      <a:pt x="143" y="76"/>
                    </a:lnTo>
                    <a:lnTo>
                      <a:pt x="152" y="88"/>
                    </a:lnTo>
                    <a:lnTo>
                      <a:pt x="124" y="110"/>
                    </a:lnTo>
                    <a:lnTo>
                      <a:pt x="124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56" name="Freeform 48"/>
              <p:cNvSpPr>
                <a:spLocks noChangeAspect="1"/>
              </p:cNvSpPr>
              <p:nvPr/>
            </p:nvSpPr>
            <p:spPr bwMode="auto">
              <a:xfrm>
                <a:off x="3563" y="1855"/>
                <a:ext cx="74" cy="60"/>
              </a:xfrm>
              <a:custGeom>
                <a:avLst/>
                <a:gdLst>
                  <a:gd name="T0" fmla="*/ 138 w 148"/>
                  <a:gd name="T1" fmla="*/ 119 h 119"/>
                  <a:gd name="T2" fmla="*/ 114 w 148"/>
                  <a:gd name="T3" fmla="*/ 110 h 119"/>
                  <a:gd name="T4" fmla="*/ 93 w 148"/>
                  <a:gd name="T5" fmla="*/ 100 h 119"/>
                  <a:gd name="T6" fmla="*/ 74 w 148"/>
                  <a:gd name="T7" fmla="*/ 87 h 119"/>
                  <a:gd name="T8" fmla="*/ 57 w 148"/>
                  <a:gd name="T9" fmla="*/ 72 h 119"/>
                  <a:gd name="T10" fmla="*/ 49 w 148"/>
                  <a:gd name="T11" fmla="*/ 64 h 119"/>
                  <a:gd name="T12" fmla="*/ 40 w 148"/>
                  <a:gd name="T13" fmla="*/ 57 h 119"/>
                  <a:gd name="T14" fmla="*/ 26 w 148"/>
                  <a:gd name="T15" fmla="*/ 40 h 119"/>
                  <a:gd name="T16" fmla="*/ 13 w 148"/>
                  <a:gd name="T17" fmla="*/ 21 h 119"/>
                  <a:gd name="T18" fmla="*/ 0 w 148"/>
                  <a:gd name="T19" fmla="*/ 0 h 119"/>
                  <a:gd name="T20" fmla="*/ 7 w 148"/>
                  <a:gd name="T21" fmla="*/ 0 h 119"/>
                  <a:gd name="T22" fmla="*/ 15 w 148"/>
                  <a:gd name="T23" fmla="*/ 3 h 119"/>
                  <a:gd name="T24" fmla="*/ 26 w 148"/>
                  <a:gd name="T25" fmla="*/ 21 h 119"/>
                  <a:gd name="T26" fmla="*/ 40 w 148"/>
                  <a:gd name="T27" fmla="*/ 36 h 119"/>
                  <a:gd name="T28" fmla="*/ 47 w 148"/>
                  <a:gd name="T29" fmla="*/ 43 h 119"/>
                  <a:gd name="T30" fmla="*/ 55 w 148"/>
                  <a:gd name="T31" fmla="*/ 51 h 119"/>
                  <a:gd name="T32" fmla="*/ 62 w 148"/>
                  <a:gd name="T33" fmla="*/ 57 h 119"/>
                  <a:gd name="T34" fmla="*/ 72 w 148"/>
                  <a:gd name="T35" fmla="*/ 62 h 119"/>
                  <a:gd name="T36" fmla="*/ 89 w 148"/>
                  <a:gd name="T37" fmla="*/ 76 h 119"/>
                  <a:gd name="T38" fmla="*/ 108 w 148"/>
                  <a:gd name="T39" fmla="*/ 87 h 119"/>
                  <a:gd name="T40" fmla="*/ 129 w 148"/>
                  <a:gd name="T41" fmla="*/ 97 h 119"/>
                  <a:gd name="T42" fmla="*/ 148 w 148"/>
                  <a:gd name="T43" fmla="*/ 106 h 119"/>
                  <a:gd name="T44" fmla="*/ 144 w 148"/>
                  <a:gd name="T45" fmla="*/ 114 h 119"/>
                  <a:gd name="T46" fmla="*/ 138 w 148"/>
                  <a:gd name="T47" fmla="*/ 119 h 119"/>
                  <a:gd name="T48" fmla="*/ 138 w 148"/>
                  <a:gd name="T49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8" h="119">
                    <a:moveTo>
                      <a:pt x="138" y="119"/>
                    </a:moveTo>
                    <a:lnTo>
                      <a:pt x="114" y="110"/>
                    </a:lnTo>
                    <a:lnTo>
                      <a:pt x="93" y="100"/>
                    </a:lnTo>
                    <a:lnTo>
                      <a:pt x="74" y="87"/>
                    </a:lnTo>
                    <a:lnTo>
                      <a:pt x="57" y="72"/>
                    </a:lnTo>
                    <a:lnTo>
                      <a:pt x="49" y="64"/>
                    </a:lnTo>
                    <a:lnTo>
                      <a:pt x="40" y="57"/>
                    </a:lnTo>
                    <a:lnTo>
                      <a:pt x="26" y="40"/>
                    </a:lnTo>
                    <a:lnTo>
                      <a:pt x="13" y="2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5" y="3"/>
                    </a:lnTo>
                    <a:lnTo>
                      <a:pt x="26" y="21"/>
                    </a:lnTo>
                    <a:lnTo>
                      <a:pt x="40" y="36"/>
                    </a:lnTo>
                    <a:lnTo>
                      <a:pt x="47" y="43"/>
                    </a:lnTo>
                    <a:lnTo>
                      <a:pt x="55" y="51"/>
                    </a:lnTo>
                    <a:lnTo>
                      <a:pt x="62" y="57"/>
                    </a:lnTo>
                    <a:lnTo>
                      <a:pt x="72" y="62"/>
                    </a:lnTo>
                    <a:lnTo>
                      <a:pt x="89" y="76"/>
                    </a:lnTo>
                    <a:lnTo>
                      <a:pt x="108" y="87"/>
                    </a:lnTo>
                    <a:lnTo>
                      <a:pt x="129" y="97"/>
                    </a:lnTo>
                    <a:lnTo>
                      <a:pt x="148" y="106"/>
                    </a:lnTo>
                    <a:lnTo>
                      <a:pt x="144" y="114"/>
                    </a:lnTo>
                    <a:lnTo>
                      <a:pt x="138" y="119"/>
                    </a:lnTo>
                    <a:lnTo>
                      <a:pt x="138" y="1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57" name="Freeform 49"/>
              <p:cNvSpPr>
                <a:spLocks noChangeAspect="1"/>
              </p:cNvSpPr>
              <p:nvPr/>
            </p:nvSpPr>
            <p:spPr bwMode="auto">
              <a:xfrm>
                <a:off x="3855" y="1858"/>
                <a:ext cx="29" cy="34"/>
              </a:xfrm>
              <a:custGeom>
                <a:avLst/>
                <a:gdLst>
                  <a:gd name="T0" fmla="*/ 23 w 57"/>
                  <a:gd name="T1" fmla="*/ 69 h 69"/>
                  <a:gd name="T2" fmla="*/ 0 w 57"/>
                  <a:gd name="T3" fmla="*/ 55 h 69"/>
                  <a:gd name="T4" fmla="*/ 25 w 57"/>
                  <a:gd name="T5" fmla="*/ 0 h 69"/>
                  <a:gd name="T6" fmla="*/ 57 w 57"/>
                  <a:gd name="T7" fmla="*/ 17 h 69"/>
                  <a:gd name="T8" fmla="*/ 40 w 57"/>
                  <a:gd name="T9" fmla="*/ 46 h 69"/>
                  <a:gd name="T10" fmla="*/ 32 w 57"/>
                  <a:gd name="T11" fmla="*/ 61 h 69"/>
                  <a:gd name="T12" fmla="*/ 28 w 57"/>
                  <a:gd name="T13" fmla="*/ 67 h 69"/>
                  <a:gd name="T14" fmla="*/ 23 w 57"/>
                  <a:gd name="T15" fmla="*/ 69 h 69"/>
                  <a:gd name="T16" fmla="*/ 23 w 57"/>
                  <a:gd name="T1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69">
                    <a:moveTo>
                      <a:pt x="23" y="69"/>
                    </a:moveTo>
                    <a:lnTo>
                      <a:pt x="0" y="55"/>
                    </a:lnTo>
                    <a:lnTo>
                      <a:pt x="25" y="0"/>
                    </a:lnTo>
                    <a:lnTo>
                      <a:pt x="57" y="17"/>
                    </a:lnTo>
                    <a:lnTo>
                      <a:pt x="40" y="46"/>
                    </a:lnTo>
                    <a:lnTo>
                      <a:pt x="32" y="61"/>
                    </a:lnTo>
                    <a:lnTo>
                      <a:pt x="28" y="67"/>
                    </a:lnTo>
                    <a:lnTo>
                      <a:pt x="23" y="69"/>
                    </a:lnTo>
                    <a:lnTo>
                      <a:pt x="23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58" name="Freeform 50"/>
              <p:cNvSpPr>
                <a:spLocks noChangeAspect="1"/>
              </p:cNvSpPr>
              <p:nvPr/>
            </p:nvSpPr>
            <p:spPr bwMode="auto">
              <a:xfrm>
                <a:off x="3564" y="1817"/>
                <a:ext cx="86" cy="76"/>
              </a:xfrm>
              <a:custGeom>
                <a:avLst/>
                <a:gdLst>
                  <a:gd name="T0" fmla="*/ 119 w 172"/>
                  <a:gd name="T1" fmla="*/ 152 h 152"/>
                  <a:gd name="T2" fmla="*/ 89 w 172"/>
                  <a:gd name="T3" fmla="*/ 140 h 152"/>
                  <a:gd name="T4" fmla="*/ 60 w 172"/>
                  <a:gd name="T5" fmla="*/ 123 h 152"/>
                  <a:gd name="T6" fmla="*/ 38 w 172"/>
                  <a:gd name="T7" fmla="*/ 100 h 152"/>
                  <a:gd name="T8" fmla="*/ 20 w 172"/>
                  <a:gd name="T9" fmla="*/ 70 h 152"/>
                  <a:gd name="T10" fmla="*/ 7 w 172"/>
                  <a:gd name="T11" fmla="*/ 57 h 152"/>
                  <a:gd name="T12" fmla="*/ 0 w 172"/>
                  <a:gd name="T13" fmla="*/ 39 h 152"/>
                  <a:gd name="T14" fmla="*/ 83 w 172"/>
                  <a:gd name="T15" fmla="*/ 0 h 152"/>
                  <a:gd name="T16" fmla="*/ 95 w 172"/>
                  <a:gd name="T17" fmla="*/ 19 h 152"/>
                  <a:gd name="T18" fmla="*/ 104 w 172"/>
                  <a:gd name="T19" fmla="*/ 36 h 152"/>
                  <a:gd name="T20" fmla="*/ 114 w 172"/>
                  <a:gd name="T21" fmla="*/ 53 h 152"/>
                  <a:gd name="T22" fmla="*/ 123 w 172"/>
                  <a:gd name="T23" fmla="*/ 68 h 152"/>
                  <a:gd name="T24" fmla="*/ 134 w 172"/>
                  <a:gd name="T25" fmla="*/ 83 h 152"/>
                  <a:gd name="T26" fmla="*/ 146 w 172"/>
                  <a:gd name="T27" fmla="*/ 98 h 152"/>
                  <a:gd name="T28" fmla="*/ 159 w 172"/>
                  <a:gd name="T29" fmla="*/ 112 h 152"/>
                  <a:gd name="T30" fmla="*/ 172 w 172"/>
                  <a:gd name="T31" fmla="*/ 127 h 152"/>
                  <a:gd name="T32" fmla="*/ 148 w 172"/>
                  <a:gd name="T33" fmla="*/ 117 h 152"/>
                  <a:gd name="T34" fmla="*/ 134 w 172"/>
                  <a:gd name="T35" fmla="*/ 110 h 152"/>
                  <a:gd name="T36" fmla="*/ 117 w 172"/>
                  <a:gd name="T37" fmla="*/ 98 h 152"/>
                  <a:gd name="T38" fmla="*/ 102 w 172"/>
                  <a:gd name="T39" fmla="*/ 87 h 152"/>
                  <a:gd name="T40" fmla="*/ 89 w 172"/>
                  <a:gd name="T41" fmla="*/ 76 h 152"/>
                  <a:gd name="T42" fmla="*/ 77 w 172"/>
                  <a:gd name="T43" fmla="*/ 66 h 152"/>
                  <a:gd name="T44" fmla="*/ 72 w 172"/>
                  <a:gd name="T45" fmla="*/ 58 h 152"/>
                  <a:gd name="T46" fmla="*/ 68 w 172"/>
                  <a:gd name="T47" fmla="*/ 53 h 152"/>
                  <a:gd name="T48" fmla="*/ 62 w 172"/>
                  <a:gd name="T49" fmla="*/ 53 h 152"/>
                  <a:gd name="T50" fmla="*/ 55 w 172"/>
                  <a:gd name="T51" fmla="*/ 57 h 152"/>
                  <a:gd name="T52" fmla="*/ 66 w 172"/>
                  <a:gd name="T53" fmla="*/ 68 h 152"/>
                  <a:gd name="T54" fmla="*/ 79 w 172"/>
                  <a:gd name="T55" fmla="*/ 79 h 152"/>
                  <a:gd name="T56" fmla="*/ 93 w 172"/>
                  <a:gd name="T57" fmla="*/ 91 h 152"/>
                  <a:gd name="T58" fmla="*/ 104 w 172"/>
                  <a:gd name="T59" fmla="*/ 102 h 152"/>
                  <a:gd name="T60" fmla="*/ 117 w 172"/>
                  <a:gd name="T61" fmla="*/ 112 h 152"/>
                  <a:gd name="T62" fmla="*/ 129 w 172"/>
                  <a:gd name="T63" fmla="*/ 123 h 152"/>
                  <a:gd name="T64" fmla="*/ 144 w 172"/>
                  <a:gd name="T65" fmla="*/ 133 h 152"/>
                  <a:gd name="T66" fmla="*/ 157 w 172"/>
                  <a:gd name="T67" fmla="*/ 144 h 152"/>
                  <a:gd name="T68" fmla="*/ 152 w 172"/>
                  <a:gd name="T69" fmla="*/ 148 h 152"/>
                  <a:gd name="T70" fmla="*/ 140 w 172"/>
                  <a:gd name="T71" fmla="*/ 146 h 152"/>
                  <a:gd name="T72" fmla="*/ 125 w 172"/>
                  <a:gd name="T73" fmla="*/ 138 h 152"/>
                  <a:gd name="T74" fmla="*/ 108 w 172"/>
                  <a:gd name="T75" fmla="*/ 127 h 152"/>
                  <a:gd name="T76" fmla="*/ 89 w 172"/>
                  <a:gd name="T77" fmla="*/ 114 h 152"/>
                  <a:gd name="T78" fmla="*/ 72 w 172"/>
                  <a:gd name="T79" fmla="*/ 102 h 152"/>
                  <a:gd name="T80" fmla="*/ 60 w 172"/>
                  <a:gd name="T81" fmla="*/ 93 h 152"/>
                  <a:gd name="T82" fmla="*/ 53 w 172"/>
                  <a:gd name="T83" fmla="*/ 87 h 152"/>
                  <a:gd name="T84" fmla="*/ 49 w 172"/>
                  <a:gd name="T85" fmla="*/ 91 h 152"/>
                  <a:gd name="T86" fmla="*/ 57 w 172"/>
                  <a:gd name="T87" fmla="*/ 98 h 152"/>
                  <a:gd name="T88" fmla="*/ 66 w 172"/>
                  <a:gd name="T89" fmla="*/ 108 h 152"/>
                  <a:gd name="T90" fmla="*/ 74 w 172"/>
                  <a:gd name="T91" fmla="*/ 117 h 152"/>
                  <a:gd name="T92" fmla="*/ 83 w 172"/>
                  <a:gd name="T93" fmla="*/ 125 h 152"/>
                  <a:gd name="T94" fmla="*/ 93 w 172"/>
                  <a:gd name="T95" fmla="*/ 133 h 152"/>
                  <a:gd name="T96" fmla="*/ 104 w 172"/>
                  <a:gd name="T97" fmla="*/ 140 h 152"/>
                  <a:gd name="T98" fmla="*/ 115 w 172"/>
                  <a:gd name="T99" fmla="*/ 146 h 152"/>
                  <a:gd name="T100" fmla="*/ 127 w 172"/>
                  <a:gd name="T101" fmla="*/ 150 h 152"/>
                  <a:gd name="T102" fmla="*/ 119 w 172"/>
                  <a:gd name="T103" fmla="*/ 152 h 152"/>
                  <a:gd name="T104" fmla="*/ 119 w 172"/>
                  <a:gd name="T105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72" h="152">
                    <a:moveTo>
                      <a:pt x="119" y="152"/>
                    </a:moveTo>
                    <a:lnTo>
                      <a:pt x="89" y="140"/>
                    </a:lnTo>
                    <a:lnTo>
                      <a:pt x="60" y="123"/>
                    </a:lnTo>
                    <a:lnTo>
                      <a:pt x="38" y="100"/>
                    </a:lnTo>
                    <a:lnTo>
                      <a:pt x="20" y="70"/>
                    </a:lnTo>
                    <a:lnTo>
                      <a:pt x="7" y="57"/>
                    </a:lnTo>
                    <a:lnTo>
                      <a:pt x="0" y="39"/>
                    </a:lnTo>
                    <a:lnTo>
                      <a:pt x="83" y="0"/>
                    </a:lnTo>
                    <a:lnTo>
                      <a:pt x="95" y="19"/>
                    </a:lnTo>
                    <a:lnTo>
                      <a:pt x="104" y="36"/>
                    </a:lnTo>
                    <a:lnTo>
                      <a:pt x="114" y="53"/>
                    </a:lnTo>
                    <a:lnTo>
                      <a:pt x="123" y="68"/>
                    </a:lnTo>
                    <a:lnTo>
                      <a:pt x="134" y="83"/>
                    </a:lnTo>
                    <a:lnTo>
                      <a:pt x="146" y="98"/>
                    </a:lnTo>
                    <a:lnTo>
                      <a:pt x="159" y="112"/>
                    </a:lnTo>
                    <a:lnTo>
                      <a:pt x="172" y="127"/>
                    </a:lnTo>
                    <a:lnTo>
                      <a:pt x="148" y="117"/>
                    </a:lnTo>
                    <a:lnTo>
                      <a:pt x="134" y="110"/>
                    </a:lnTo>
                    <a:lnTo>
                      <a:pt x="117" y="98"/>
                    </a:lnTo>
                    <a:lnTo>
                      <a:pt x="102" y="87"/>
                    </a:lnTo>
                    <a:lnTo>
                      <a:pt x="89" y="76"/>
                    </a:lnTo>
                    <a:lnTo>
                      <a:pt x="77" y="66"/>
                    </a:lnTo>
                    <a:lnTo>
                      <a:pt x="72" y="58"/>
                    </a:lnTo>
                    <a:lnTo>
                      <a:pt x="68" y="53"/>
                    </a:lnTo>
                    <a:lnTo>
                      <a:pt x="62" y="53"/>
                    </a:lnTo>
                    <a:lnTo>
                      <a:pt x="55" y="57"/>
                    </a:lnTo>
                    <a:lnTo>
                      <a:pt x="66" y="68"/>
                    </a:lnTo>
                    <a:lnTo>
                      <a:pt x="79" y="79"/>
                    </a:lnTo>
                    <a:lnTo>
                      <a:pt x="93" y="91"/>
                    </a:lnTo>
                    <a:lnTo>
                      <a:pt x="104" y="102"/>
                    </a:lnTo>
                    <a:lnTo>
                      <a:pt x="117" y="112"/>
                    </a:lnTo>
                    <a:lnTo>
                      <a:pt x="129" y="123"/>
                    </a:lnTo>
                    <a:lnTo>
                      <a:pt x="144" y="133"/>
                    </a:lnTo>
                    <a:lnTo>
                      <a:pt x="157" y="144"/>
                    </a:lnTo>
                    <a:lnTo>
                      <a:pt x="152" y="148"/>
                    </a:lnTo>
                    <a:lnTo>
                      <a:pt x="140" y="146"/>
                    </a:lnTo>
                    <a:lnTo>
                      <a:pt x="125" y="138"/>
                    </a:lnTo>
                    <a:lnTo>
                      <a:pt x="108" y="127"/>
                    </a:lnTo>
                    <a:lnTo>
                      <a:pt x="89" y="114"/>
                    </a:lnTo>
                    <a:lnTo>
                      <a:pt x="72" y="102"/>
                    </a:lnTo>
                    <a:lnTo>
                      <a:pt x="60" y="93"/>
                    </a:lnTo>
                    <a:lnTo>
                      <a:pt x="53" y="87"/>
                    </a:lnTo>
                    <a:lnTo>
                      <a:pt x="49" y="91"/>
                    </a:lnTo>
                    <a:lnTo>
                      <a:pt x="57" y="98"/>
                    </a:lnTo>
                    <a:lnTo>
                      <a:pt x="66" y="108"/>
                    </a:lnTo>
                    <a:lnTo>
                      <a:pt x="74" y="117"/>
                    </a:lnTo>
                    <a:lnTo>
                      <a:pt x="83" y="125"/>
                    </a:lnTo>
                    <a:lnTo>
                      <a:pt x="93" y="133"/>
                    </a:lnTo>
                    <a:lnTo>
                      <a:pt x="104" y="140"/>
                    </a:lnTo>
                    <a:lnTo>
                      <a:pt x="115" y="146"/>
                    </a:lnTo>
                    <a:lnTo>
                      <a:pt x="127" y="150"/>
                    </a:lnTo>
                    <a:lnTo>
                      <a:pt x="119" y="152"/>
                    </a:lnTo>
                    <a:lnTo>
                      <a:pt x="119" y="1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59" name="Freeform 51"/>
              <p:cNvSpPr>
                <a:spLocks noChangeAspect="1"/>
              </p:cNvSpPr>
              <p:nvPr/>
            </p:nvSpPr>
            <p:spPr bwMode="auto">
              <a:xfrm>
                <a:off x="3620" y="1810"/>
                <a:ext cx="137" cy="74"/>
              </a:xfrm>
              <a:custGeom>
                <a:avLst/>
                <a:gdLst>
                  <a:gd name="T0" fmla="*/ 0 w 273"/>
                  <a:gd name="T1" fmla="*/ 25 h 149"/>
                  <a:gd name="T2" fmla="*/ 81 w 273"/>
                  <a:gd name="T3" fmla="*/ 27 h 149"/>
                  <a:gd name="T4" fmla="*/ 81 w 273"/>
                  <a:gd name="T5" fmla="*/ 31 h 149"/>
                  <a:gd name="T6" fmla="*/ 76 w 273"/>
                  <a:gd name="T7" fmla="*/ 36 h 149"/>
                  <a:gd name="T8" fmla="*/ 72 w 273"/>
                  <a:gd name="T9" fmla="*/ 46 h 149"/>
                  <a:gd name="T10" fmla="*/ 87 w 273"/>
                  <a:gd name="T11" fmla="*/ 42 h 149"/>
                  <a:gd name="T12" fmla="*/ 97 w 273"/>
                  <a:gd name="T13" fmla="*/ 48 h 149"/>
                  <a:gd name="T14" fmla="*/ 100 w 273"/>
                  <a:gd name="T15" fmla="*/ 53 h 149"/>
                  <a:gd name="T16" fmla="*/ 106 w 273"/>
                  <a:gd name="T17" fmla="*/ 57 h 149"/>
                  <a:gd name="T18" fmla="*/ 135 w 273"/>
                  <a:gd name="T19" fmla="*/ 29 h 149"/>
                  <a:gd name="T20" fmla="*/ 184 w 273"/>
                  <a:gd name="T21" fmla="*/ 31 h 149"/>
                  <a:gd name="T22" fmla="*/ 235 w 273"/>
                  <a:gd name="T23" fmla="*/ 31 h 149"/>
                  <a:gd name="T24" fmla="*/ 231 w 273"/>
                  <a:gd name="T25" fmla="*/ 46 h 149"/>
                  <a:gd name="T26" fmla="*/ 226 w 273"/>
                  <a:gd name="T27" fmla="*/ 61 h 149"/>
                  <a:gd name="T28" fmla="*/ 216 w 273"/>
                  <a:gd name="T29" fmla="*/ 76 h 149"/>
                  <a:gd name="T30" fmla="*/ 207 w 273"/>
                  <a:gd name="T31" fmla="*/ 90 h 149"/>
                  <a:gd name="T32" fmla="*/ 195 w 273"/>
                  <a:gd name="T33" fmla="*/ 101 h 149"/>
                  <a:gd name="T34" fmla="*/ 182 w 273"/>
                  <a:gd name="T35" fmla="*/ 111 h 149"/>
                  <a:gd name="T36" fmla="*/ 169 w 273"/>
                  <a:gd name="T37" fmla="*/ 118 h 149"/>
                  <a:gd name="T38" fmla="*/ 154 w 273"/>
                  <a:gd name="T39" fmla="*/ 122 h 149"/>
                  <a:gd name="T40" fmla="*/ 148 w 273"/>
                  <a:gd name="T41" fmla="*/ 133 h 149"/>
                  <a:gd name="T42" fmla="*/ 190 w 273"/>
                  <a:gd name="T43" fmla="*/ 116 h 149"/>
                  <a:gd name="T44" fmla="*/ 207 w 273"/>
                  <a:gd name="T45" fmla="*/ 101 h 149"/>
                  <a:gd name="T46" fmla="*/ 222 w 273"/>
                  <a:gd name="T47" fmla="*/ 84 h 149"/>
                  <a:gd name="T48" fmla="*/ 235 w 273"/>
                  <a:gd name="T49" fmla="*/ 63 h 149"/>
                  <a:gd name="T50" fmla="*/ 245 w 273"/>
                  <a:gd name="T51" fmla="*/ 42 h 149"/>
                  <a:gd name="T52" fmla="*/ 254 w 273"/>
                  <a:gd name="T53" fmla="*/ 0 h 149"/>
                  <a:gd name="T54" fmla="*/ 273 w 273"/>
                  <a:gd name="T55" fmla="*/ 2 h 149"/>
                  <a:gd name="T56" fmla="*/ 269 w 273"/>
                  <a:gd name="T57" fmla="*/ 34 h 149"/>
                  <a:gd name="T58" fmla="*/ 262 w 273"/>
                  <a:gd name="T59" fmla="*/ 61 h 149"/>
                  <a:gd name="T60" fmla="*/ 249 w 273"/>
                  <a:gd name="T61" fmla="*/ 86 h 149"/>
                  <a:gd name="T62" fmla="*/ 241 w 273"/>
                  <a:gd name="T63" fmla="*/ 97 h 149"/>
                  <a:gd name="T64" fmla="*/ 233 w 273"/>
                  <a:gd name="T65" fmla="*/ 107 h 149"/>
                  <a:gd name="T66" fmla="*/ 224 w 273"/>
                  <a:gd name="T67" fmla="*/ 114 h 149"/>
                  <a:gd name="T68" fmla="*/ 214 w 273"/>
                  <a:gd name="T69" fmla="*/ 122 h 149"/>
                  <a:gd name="T70" fmla="*/ 205 w 273"/>
                  <a:gd name="T71" fmla="*/ 130 h 149"/>
                  <a:gd name="T72" fmla="*/ 193 w 273"/>
                  <a:gd name="T73" fmla="*/ 135 h 149"/>
                  <a:gd name="T74" fmla="*/ 173 w 273"/>
                  <a:gd name="T75" fmla="*/ 143 h 149"/>
                  <a:gd name="T76" fmla="*/ 148 w 273"/>
                  <a:gd name="T77" fmla="*/ 149 h 149"/>
                  <a:gd name="T78" fmla="*/ 102 w 273"/>
                  <a:gd name="T79" fmla="*/ 143 h 149"/>
                  <a:gd name="T80" fmla="*/ 59 w 273"/>
                  <a:gd name="T81" fmla="*/ 122 h 149"/>
                  <a:gd name="T82" fmla="*/ 49 w 273"/>
                  <a:gd name="T83" fmla="*/ 114 h 149"/>
                  <a:gd name="T84" fmla="*/ 40 w 273"/>
                  <a:gd name="T85" fmla="*/ 105 h 149"/>
                  <a:gd name="T86" fmla="*/ 22 w 273"/>
                  <a:gd name="T87" fmla="*/ 82 h 149"/>
                  <a:gd name="T88" fmla="*/ 0 w 273"/>
                  <a:gd name="T89" fmla="*/ 25 h 149"/>
                  <a:gd name="T90" fmla="*/ 0 w 273"/>
                  <a:gd name="T91" fmla="*/ 2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73" h="149">
                    <a:moveTo>
                      <a:pt x="0" y="25"/>
                    </a:moveTo>
                    <a:lnTo>
                      <a:pt x="81" y="27"/>
                    </a:lnTo>
                    <a:lnTo>
                      <a:pt x="81" y="31"/>
                    </a:lnTo>
                    <a:lnTo>
                      <a:pt x="76" y="36"/>
                    </a:lnTo>
                    <a:lnTo>
                      <a:pt x="72" y="46"/>
                    </a:lnTo>
                    <a:lnTo>
                      <a:pt x="87" y="42"/>
                    </a:lnTo>
                    <a:lnTo>
                      <a:pt x="97" y="48"/>
                    </a:lnTo>
                    <a:lnTo>
                      <a:pt x="100" y="53"/>
                    </a:lnTo>
                    <a:lnTo>
                      <a:pt x="106" y="57"/>
                    </a:lnTo>
                    <a:lnTo>
                      <a:pt x="135" y="29"/>
                    </a:lnTo>
                    <a:lnTo>
                      <a:pt x="184" y="31"/>
                    </a:lnTo>
                    <a:lnTo>
                      <a:pt x="235" y="31"/>
                    </a:lnTo>
                    <a:lnTo>
                      <a:pt x="231" y="46"/>
                    </a:lnTo>
                    <a:lnTo>
                      <a:pt x="226" y="61"/>
                    </a:lnTo>
                    <a:lnTo>
                      <a:pt x="216" y="76"/>
                    </a:lnTo>
                    <a:lnTo>
                      <a:pt x="207" y="90"/>
                    </a:lnTo>
                    <a:lnTo>
                      <a:pt x="195" y="101"/>
                    </a:lnTo>
                    <a:lnTo>
                      <a:pt x="182" y="111"/>
                    </a:lnTo>
                    <a:lnTo>
                      <a:pt x="169" y="118"/>
                    </a:lnTo>
                    <a:lnTo>
                      <a:pt x="154" y="122"/>
                    </a:lnTo>
                    <a:lnTo>
                      <a:pt x="148" y="133"/>
                    </a:lnTo>
                    <a:lnTo>
                      <a:pt x="190" y="116"/>
                    </a:lnTo>
                    <a:lnTo>
                      <a:pt x="207" y="101"/>
                    </a:lnTo>
                    <a:lnTo>
                      <a:pt x="222" y="84"/>
                    </a:lnTo>
                    <a:lnTo>
                      <a:pt x="235" y="63"/>
                    </a:lnTo>
                    <a:lnTo>
                      <a:pt x="245" y="42"/>
                    </a:lnTo>
                    <a:lnTo>
                      <a:pt x="254" y="0"/>
                    </a:lnTo>
                    <a:lnTo>
                      <a:pt x="273" y="2"/>
                    </a:lnTo>
                    <a:lnTo>
                      <a:pt x="269" y="34"/>
                    </a:lnTo>
                    <a:lnTo>
                      <a:pt x="262" y="61"/>
                    </a:lnTo>
                    <a:lnTo>
                      <a:pt x="249" y="86"/>
                    </a:lnTo>
                    <a:lnTo>
                      <a:pt x="241" y="97"/>
                    </a:lnTo>
                    <a:lnTo>
                      <a:pt x="233" y="107"/>
                    </a:lnTo>
                    <a:lnTo>
                      <a:pt x="224" y="114"/>
                    </a:lnTo>
                    <a:lnTo>
                      <a:pt x="214" y="122"/>
                    </a:lnTo>
                    <a:lnTo>
                      <a:pt x="205" y="130"/>
                    </a:lnTo>
                    <a:lnTo>
                      <a:pt x="193" y="135"/>
                    </a:lnTo>
                    <a:lnTo>
                      <a:pt x="173" y="143"/>
                    </a:lnTo>
                    <a:lnTo>
                      <a:pt x="148" y="149"/>
                    </a:lnTo>
                    <a:lnTo>
                      <a:pt x="102" y="143"/>
                    </a:lnTo>
                    <a:lnTo>
                      <a:pt x="59" y="122"/>
                    </a:lnTo>
                    <a:lnTo>
                      <a:pt x="49" y="114"/>
                    </a:lnTo>
                    <a:lnTo>
                      <a:pt x="40" y="105"/>
                    </a:lnTo>
                    <a:lnTo>
                      <a:pt x="22" y="82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60" name="Freeform 52"/>
              <p:cNvSpPr>
                <a:spLocks noChangeAspect="1"/>
              </p:cNvSpPr>
              <p:nvPr/>
            </p:nvSpPr>
            <p:spPr bwMode="auto">
              <a:xfrm>
                <a:off x="3351" y="1662"/>
                <a:ext cx="712" cy="185"/>
              </a:xfrm>
              <a:custGeom>
                <a:avLst/>
                <a:gdLst>
                  <a:gd name="T0" fmla="*/ 11 w 1423"/>
                  <a:gd name="T1" fmla="*/ 273 h 370"/>
                  <a:gd name="T2" fmla="*/ 55 w 1423"/>
                  <a:gd name="T3" fmla="*/ 224 h 370"/>
                  <a:gd name="T4" fmla="*/ 123 w 1423"/>
                  <a:gd name="T5" fmla="*/ 176 h 370"/>
                  <a:gd name="T6" fmla="*/ 203 w 1423"/>
                  <a:gd name="T7" fmla="*/ 135 h 370"/>
                  <a:gd name="T8" fmla="*/ 291 w 1423"/>
                  <a:gd name="T9" fmla="*/ 97 h 370"/>
                  <a:gd name="T10" fmla="*/ 370 w 1423"/>
                  <a:gd name="T11" fmla="*/ 66 h 370"/>
                  <a:gd name="T12" fmla="*/ 467 w 1423"/>
                  <a:gd name="T13" fmla="*/ 34 h 370"/>
                  <a:gd name="T14" fmla="*/ 426 w 1423"/>
                  <a:gd name="T15" fmla="*/ 89 h 370"/>
                  <a:gd name="T16" fmla="*/ 454 w 1423"/>
                  <a:gd name="T17" fmla="*/ 79 h 370"/>
                  <a:gd name="T18" fmla="*/ 500 w 1423"/>
                  <a:gd name="T19" fmla="*/ 47 h 370"/>
                  <a:gd name="T20" fmla="*/ 562 w 1423"/>
                  <a:gd name="T21" fmla="*/ 19 h 370"/>
                  <a:gd name="T22" fmla="*/ 591 w 1423"/>
                  <a:gd name="T23" fmla="*/ 26 h 370"/>
                  <a:gd name="T24" fmla="*/ 578 w 1423"/>
                  <a:gd name="T25" fmla="*/ 47 h 370"/>
                  <a:gd name="T26" fmla="*/ 665 w 1423"/>
                  <a:gd name="T27" fmla="*/ 11 h 370"/>
                  <a:gd name="T28" fmla="*/ 688 w 1423"/>
                  <a:gd name="T29" fmla="*/ 43 h 370"/>
                  <a:gd name="T30" fmla="*/ 762 w 1423"/>
                  <a:gd name="T31" fmla="*/ 13 h 370"/>
                  <a:gd name="T32" fmla="*/ 813 w 1423"/>
                  <a:gd name="T33" fmla="*/ 11 h 370"/>
                  <a:gd name="T34" fmla="*/ 785 w 1423"/>
                  <a:gd name="T35" fmla="*/ 39 h 370"/>
                  <a:gd name="T36" fmla="*/ 832 w 1423"/>
                  <a:gd name="T37" fmla="*/ 38 h 370"/>
                  <a:gd name="T38" fmla="*/ 931 w 1423"/>
                  <a:gd name="T39" fmla="*/ 7 h 370"/>
                  <a:gd name="T40" fmla="*/ 910 w 1423"/>
                  <a:gd name="T41" fmla="*/ 53 h 370"/>
                  <a:gd name="T42" fmla="*/ 977 w 1423"/>
                  <a:gd name="T43" fmla="*/ 45 h 370"/>
                  <a:gd name="T44" fmla="*/ 1005 w 1423"/>
                  <a:gd name="T45" fmla="*/ 87 h 370"/>
                  <a:gd name="T46" fmla="*/ 1157 w 1423"/>
                  <a:gd name="T47" fmla="*/ 79 h 370"/>
                  <a:gd name="T48" fmla="*/ 1222 w 1423"/>
                  <a:gd name="T49" fmla="*/ 116 h 370"/>
                  <a:gd name="T50" fmla="*/ 1216 w 1423"/>
                  <a:gd name="T51" fmla="*/ 155 h 370"/>
                  <a:gd name="T52" fmla="*/ 1263 w 1423"/>
                  <a:gd name="T53" fmla="*/ 157 h 370"/>
                  <a:gd name="T54" fmla="*/ 1328 w 1423"/>
                  <a:gd name="T55" fmla="*/ 188 h 370"/>
                  <a:gd name="T56" fmla="*/ 1423 w 1423"/>
                  <a:gd name="T57" fmla="*/ 235 h 370"/>
                  <a:gd name="T58" fmla="*/ 1349 w 1423"/>
                  <a:gd name="T59" fmla="*/ 273 h 370"/>
                  <a:gd name="T60" fmla="*/ 1282 w 1423"/>
                  <a:gd name="T61" fmla="*/ 233 h 370"/>
                  <a:gd name="T62" fmla="*/ 1205 w 1423"/>
                  <a:gd name="T63" fmla="*/ 201 h 370"/>
                  <a:gd name="T64" fmla="*/ 1127 w 1423"/>
                  <a:gd name="T65" fmla="*/ 173 h 370"/>
                  <a:gd name="T66" fmla="*/ 977 w 1423"/>
                  <a:gd name="T67" fmla="*/ 129 h 370"/>
                  <a:gd name="T68" fmla="*/ 760 w 1423"/>
                  <a:gd name="T69" fmla="*/ 97 h 370"/>
                  <a:gd name="T70" fmla="*/ 437 w 1423"/>
                  <a:gd name="T71" fmla="*/ 136 h 370"/>
                  <a:gd name="T72" fmla="*/ 327 w 1423"/>
                  <a:gd name="T73" fmla="*/ 176 h 370"/>
                  <a:gd name="T74" fmla="*/ 253 w 1423"/>
                  <a:gd name="T75" fmla="*/ 209 h 370"/>
                  <a:gd name="T76" fmla="*/ 177 w 1423"/>
                  <a:gd name="T77" fmla="*/ 251 h 370"/>
                  <a:gd name="T78" fmla="*/ 99 w 1423"/>
                  <a:gd name="T79" fmla="*/ 298 h 370"/>
                  <a:gd name="T80" fmla="*/ 141 w 1423"/>
                  <a:gd name="T81" fmla="*/ 304 h 370"/>
                  <a:gd name="T82" fmla="*/ 209 w 1423"/>
                  <a:gd name="T83" fmla="*/ 266 h 370"/>
                  <a:gd name="T84" fmla="*/ 302 w 1423"/>
                  <a:gd name="T85" fmla="*/ 220 h 370"/>
                  <a:gd name="T86" fmla="*/ 378 w 1423"/>
                  <a:gd name="T87" fmla="*/ 188 h 370"/>
                  <a:gd name="T88" fmla="*/ 361 w 1423"/>
                  <a:gd name="T89" fmla="*/ 207 h 370"/>
                  <a:gd name="T90" fmla="*/ 310 w 1423"/>
                  <a:gd name="T91" fmla="*/ 235 h 370"/>
                  <a:gd name="T92" fmla="*/ 258 w 1423"/>
                  <a:gd name="T93" fmla="*/ 268 h 370"/>
                  <a:gd name="T94" fmla="*/ 211 w 1423"/>
                  <a:gd name="T95" fmla="*/ 311 h 370"/>
                  <a:gd name="T96" fmla="*/ 167 w 1423"/>
                  <a:gd name="T97" fmla="*/ 340 h 370"/>
                  <a:gd name="T98" fmla="*/ 76 w 1423"/>
                  <a:gd name="T99" fmla="*/ 370 h 370"/>
                  <a:gd name="T100" fmla="*/ 6 w 1423"/>
                  <a:gd name="T101" fmla="*/ 336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23" h="370">
                    <a:moveTo>
                      <a:pt x="6" y="336"/>
                    </a:moveTo>
                    <a:lnTo>
                      <a:pt x="0" y="311"/>
                    </a:lnTo>
                    <a:lnTo>
                      <a:pt x="6" y="287"/>
                    </a:lnTo>
                    <a:lnTo>
                      <a:pt x="11" y="273"/>
                    </a:lnTo>
                    <a:lnTo>
                      <a:pt x="19" y="262"/>
                    </a:lnTo>
                    <a:lnTo>
                      <a:pt x="30" y="249"/>
                    </a:lnTo>
                    <a:lnTo>
                      <a:pt x="42" y="237"/>
                    </a:lnTo>
                    <a:lnTo>
                      <a:pt x="55" y="224"/>
                    </a:lnTo>
                    <a:lnTo>
                      <a:pt x="70" y="213"/>
                    </a:lnTo>
                    <a:lnTo>
                      <a:pt x="85" y="201"/>
                    </a:lnTo>
                    <a:lnTo>
                      <a:pt x="104" y="188"/>
                    </a:lnTo>
                    <a:lnTo>
                      <a:pt x="123" y="176"/>
                    </a:lnTo>
                    <a:lnTo>
                      <a:pt x="142" y="167"/>
                    </a:lnTo>
                    <a:lnTo>
                      <a:pt x="161" y="155"/>
                    </a:lnTo>
                    <a:lnTo>
                      <a:pt x="182" y="144"/>
                    </a:lnTo>
                    <a:lnTo>
                      <a:pt x="203" y="135"/>
                    </a:lnTo>
                    <a:lnTo>
                      <a:pt x="226" y="123"/>
                    </a:lnTo>
                    <a:lnTo>
                      <a:pt x="247" y="114"/>
                    </a:lnTo>
                    <a:lnTo>
                      <a:pt x="270" y="104"/>
                    </a:lnTo>
                    <a:lnTo>
                      <a:pt x="291" y="97"/>
                    </a:lnTo>
                    <a:lnTo>
                      <a:pt x="312" y="87"/>
                    </a:lnTo>
                    <a:lnTo>
                      <a:pt x="332" y="79"/>
                    </a:lnTo>
                    <a:lnTo>
                      <a:pt x="351" y="72"/>
                    </a:lnTo>
                    <a:lnTo>
                      <a:pt x="370" y="66"/>
                    </a:lnTo>
                    <a:lnTo>
                      <a:pt x="389" y="59"/>
                    </a:lnTo>
                    <a:lnTo>
                      <a:pt x="422" y="49"/>
                    </a:lnTo>
                    <a:lnTo>
                      <a:pt x="448" y="39"/>
                    </a:lnTo>
                    <a:lnTo>
                      <a:pt x="467" y="34"/>
                    </a:lnTo>
                    <a:lnTo>
                      <a:pt x="462" y="39"/>
                    </a:lnTo>
                    <a:lnTo>
                      <a:pt x="452" y="49"/>
                    </a:lnTo>
                    <a:lnTo>
                      <a:pt x="437" y="68"/>
                    </a:lnTo>
                    <a:lnTo>
                      <a:pt x="426" y="89"/>
                    </a:lnTo>
                    <a:lnTo>
                      <a:pt x="426" y="97"/>
                    </a:lnTo>
                    <a:lnTo>
                      <a:pt x="429" y="104"/>
                    </a:lnTo>
                    <a:lnTo>
                      <a:pt x="445" y="87"/>
                    </a:lnTo>
                    <a:lnTo>
                      <a:pt x="454" y="79"/>
                    </a:lnTo>
                    <a:lnTo>
                      <a:pt x="464" y="72"/>
                    </a:lnTo>
                    <a:lnTo>
                      <a:pt x="475" y="62"/>
                    </a:lnTo>
                    <a:lnTo>
                      <a:pt x="486" y="55"/>
                    </a:lnTo>
                    <a:lnTo>
                      <a:pt x="500" y="47"/>
                    </a:lnTo>
                    <a:lnTo>
                      <a:pt x="511" y="39"/>
                    </a:lnTo>
                    <a:lnTo>
                      <a:pt x="524" y="34"/>
                    </a:lnTo>
                    <a:lnTo>
                      <a:pt x="538" y="28"/>
                    </a:lnTo>
                    <a:lnTo>
                      <a:pt x="562" y="19"/>
                    </a:lnTo>
                    <a:lnTo>
                      <a:pt x="585" y="11"/>
                    </a:lnTo>
                    <a:lnTo>
                      <a:pt x="606" y="9"/>
                    </a:lnTo>
                    <a:lnTo>
                      <a:pt x="598" y="19"/>
                    </a:lnTo>
                    <a:lnTo>
                      <a:pt x="591" y="26"/>
                    </a:lnTo>
                    <a:lnTo>
                      <a:pt x="581" y="32"/>
                    </a:lnTo>
                    <a:lnTo>
                      <a:pt x="560" y="60"/>
                    </a:lnTo>
                    <a:lnTo>
                      <a:pt x="568" y="53"/>
                    </a:lnTo>
                    <a:lnTo>
                      <a:pt x="578" y="47"/>
                    </a:lnTo>
                    <a:lnTo>
                      <a:pt x="598" y="36"/>
                    </a:lnTo>
                    <a:lnTo>
                      <a:pt x="621" y="24"/>
                    </a:lnTo>
                    <a:lnTo>
                      <a:pt x="644" y="17"/>
                    </a:lnTo>
                    <a:lnTo>
                      <a:pt x="665" y="11"/>
                    </a:lnTo>
                    <a:lnTo>
                      <a:pt x="686" y="5"/>
                    </a:lnTo>
                    <a:lnTo>
                      <a:pt x="714" y="1"/>
                    </a:lnTo>
                    <a:lnTo>
                      <a:pt x="678" y="38"/>
                    </a:lnTo>
                    <a:lnTo>
                      <a:pt x="688" y="43"/>
                    </a:lnTo>
                    <a:lnTo>
                      <a:pt x="703" y="41"/>
                    </a:lnTo>
                    <a:lnTo>
                      <a:pt x="722" y="34"/>
                    </a:lnTo>
                    <a:lnTo>
                      <a:pt x="741" y="24"/>
                    </a:lnTo>
                    <a:lnTo>
                      <a:pt x="762" y="13"/>
                    </a:lnTo>
                    <a:lnTo>
                      <a:pt x="783" y="3"/>
                    </a:lnTo>
                    <a:lnTo>
                      <a:pt x="802" y="0"/>
                    </a:lnTo>
                    <a:lnTo>
                      <a:pt x="821" y="1"/>
                    </a:lnTo>
                    <a:lnTo>
                      <a:pt x="813" y="11"/>
                    </a:lnTo>
                    <a:lnTo>
                      <a:pt x="807" y="19"/>
                    </a:lnTo>
                    <a:lnTo>
                      <a:pt x="800" y="26"/>
                    </a:lnTo>
                    <a:lnTo>
                      <a:pt x="790" y="34"/>
                    </a:lnTo>
                    <a:lnTo>
                      <a:pt x="785" y="39"/>
                    </a:lnTo>
                    <a:lnTo>
                      <a:pt x="775" y="51"/>
                    </a:lnTo>
                    <a:lnTo>
                      <a:pt x="792" y="53"/>
                    </a:lnTo>
                    <a:lnTo>
                      <a:pt x="811" y="47"/>
                    </a:lnTo>
                    <a:lnTo>
                      <a:pt x="832" y="38"/>
                    </a:lnTo>
                    <a:lnTo>
                      <a:pt x="855" y="26"/>
                    </a:lnTo>
                    <a:lnTo>
                      <a:pt x="880" y="17"/>
                    </a:lnTo>
                    <a:lnTo>
                      <a:pt x="904" y="9"/>
                    </a:lnTo>
                    <a:lnTo>
                      <a:pt x="931" y="7"/>
                    </a:lnTo>
                    <a:lnTo>
                      <a:pt x="959" y="15"/>
                    </a:lnTo>
                    <a:lnTo>
                      <a:pt x="944" y="24"/>
                    </a:lnTo>
                    <a:lnTo>
                      <a:pt x="925" y="38"/>
                    </a:lnTo>
                    <a:lnTo>
                      <a:pt x="910" y="53"/>
                    </a:lnTo>
                    <a:lnTo>
                      <a:pt x="906" y="68"/>
                    </a:lnTo>
                    <a:lnTo>
                      <a:pt x="942" y="60"/>
                    </a:lnTo>
                    <a:lnTo>
                      <a:pt x="959" y="53"/>
                    </a:lnTo>
                    <a:lnTo>
                      <a:pt x="977" y="45"/>
                    </a:lnTo>
                    <a:lnTo>
                      <a:pt x="996" y="39"/>
                    </a:lnTo>
                    <a:lnTo>
                      <a:pt x="1015" y="36"/>
                    </a:lnTo>
                    <a:lnTo>
                      <a:pt x="1054" y="47"/>
                    </a:lnTo>
                    <a:lnTo>
                      <a:pt x="1005" y="87"/>
                    </a:lnTo>
                    <a:lnTo>
                      <a:pt x="1041" y="83"/>
                    </a:lnTo>
                    <a:lnTo>
                      <a:pt x="1079" y="76"/>
                    </a:lnTo>
                    <a:lnTo>
                      <a:pt x="1117" y="72"/>
                    </a:lnTo>
                    <a:lnTo>
                      <a:pt x="1157" y="79"/>
                    </a:lnTo>
                    <a:lnTo>
                      <a:pt x="1098" y="116"/>
                    </a:lnTo>
                    <a:lnTo>
                      <a:pt x="1121" y="119"/>
                    </a:lnTo>
                    <a:lnTo>
                      <a:pt x="1168" y="117"/>
                    </a:lnTo>
                    <a:lnTo>
                      <a:pt x="1222" y="116"/>
                    </a:lnTo>
                    <a:lnTo>
                      <a:pt x="1263" y="125"/>
                    </a:lnTo>
                    <a:lnTo>
                      <a:pt x="1252" y="135"/>
                    </a:lnTo>
                    <a:lnTo>
                      <a:pt x="1231" y="144"/>
                    </a:lnTo>
                    <a:lnTo>
                      <a:pt x="1216" y="155"/>
                    </a:lnTo>
                    <a:lnTo>
                      <a:pt x="1214" y="161"/>
                    </a:lnTo>
                    <a:lnTo>
                      <a:pt x="1220" y="167"/>
                    </a:lnTo>
                    <a:lnTo>
                      <a:pt x="1243" y="161"/>
                    </a:lnTo>
                    <a:lnTo>
                      <a:pt x="1263" y="157"/>
                    </a:lnTo>
                    <a:lnTo>
                      <a:pt x="1301" y="154"/>
                    </a:lnTo>
                    <a:lnTo>
                      <a:pt x="1334" y="161"/>
                    </a:lnTo>
                    <a:lnTo>
                      <a:pt x="1358" y="176"/>
                    </a:lnTo>
                    <a:lnTo>
                      <a:pt x="1328" y="188"/>
                    </a:lnTo>
                    <a:lnTo>
                      <a:pt x="1311" y="213"/>
                    </a:lnTo>
                    <a:lnTo>
                      <a:pt x="1372" y="213"/>
                    </a:lnTo>
                    <a:lnTo>
                      <a:pt x="1408" y="220"/>
                    </a:lnTo>
                    <a:lnTo>
                      <a:pt x="1423" y="235"/>
                    </a:lnTo>
                    <a:lnTo>
                      <a:pt x="1391" y="270"/>
                    </a:lnTo>
                    <a:lnTo>
                      <a:pt x="1421" y="291"/>
                    </a:lnTo>
                    <a:lnTo>
                      <a:pt x="1383" y="287"/>
                    </a:lnTo>
                    <a:lnTo>
                      <a:pt x="1349" y="273"/>
                    </a:lnTo>
                    <a:lnTo>
                      <a:pt x="1332" y="264"/>
                    </a:lnTo>
                    <a:lnTo>
                      <a:pt x="1315" y="254"/>
                    </a:lnTo>
                    <a:lnTo>
                      <a:pt x="1300" y="245"/>
                    </a:lnTo>
                    <a:lnTo>
                      <a:pt x="1282" y="233"/>
                    </a:lnTo>
                    <a:lnTo>
                      <a:pt x="1263" y="226"/>
                    </a:lnTo>
                    <a:lnTo>
                      <a:pt x="1243" y="218"/>
                    </a:lnTo>
                    <a:lnTo>
                      <a:pt x="1224" y="209"/>
                    </a:lnTo>
                    <a:lnTo>
                      <a:pt x="1205" y="201"/>
                    </a:lnTo>
                    <a:lnTo>
                      <a:pt x="1184" y="194"/>
                    </a:lnTo>
                    <a:lnTo>
                      <a:pt x="1165" y="188"/>
                    </a:lnTo>
                    <a:lnTo>
                      <a:pt x="1146" y="180"/>
                    </a:lnTo>
                    <a:lnTo>
                      <a:pt x="1127" y="173"/>
                    </a:lnTo>
                    <a:lnTo>
                      <a:pt x="1089" y="161"/>
                    </a:lnTo>
                    <a:lnTo>
                      <a:pt x="1051" y="150"/>
                    </a:lnTo>
                    <a:lnTo>
                      <a:pt x="1013" y="138"/>
                    </a:lnTo>
                    <a:lnTo>
                      <a:pt x="977" y="129"/>
                    </a:lnTo>
                    <a:lnTo>
                      <a:pt x="940" y="121"/>
                    </a:lnTo>
                    <a:lnTo>
                      <a:pt x="902" y="114"/>
                    </a:lnTo>
                    <a:lnTo>
                      <a:pt x="830" y="102"/>
                    </a:lnTo>
                    <a:lnTo>
                      <a:pt x="760" y="97"/>
                    </a:lnTo>
                    <a:lnTo>
                      <a:pt x="688" y="97"/>
                    </a:lnTo>
                    <a:lnTo>
                      <a:pt x="545" y="110"/>
                    </a:lnTo>
                    <a:lnTo>
                      <a:pt x="473" y="125"/>
                    </a:lnTo>
                    <a:lnTo>
                      <a:pt x="437" y="136"/>
                    </a:lnTo>
                    <a:lnTo>
                      <a:pt x="401" y="148"/>
                    </a:lnTo>
                    <a:lnTo>
                      <a:pt x="365" y="161"/>
                    </a:lnTo>
                    <a:lnTo>
                      <a:pt x="346" y="169"/>
                    </a:lnTo>
                    <a:lnTo>
                      <a:pt x="327" y="176"/>
                    </a:lnTo>
                    <a:lnTo>
                      <a:pt x="310" y="184"/>
                    </a:lnTo>
                    <a:lnTo>
                      <a:pt x="291" y="192"/>
                    </a:lnTo>
                    <a:lnTo>
                      <a:pt x="272" y="201"/>
                    </a:lnTo>
                    <a:lnTo>
                      <a:pt x="253" y="209"/>
                    </a:lnTo>
                    <a:lnTo>
                      <a:pt x="234" y="220"/>
                    </a:lnTo>
                    <a:lnTo>
                      <a:pt x="215" y="230"/>
                    </a:lnTo>
                    <a:lnTo>
                      <a:pt x="196" y="239"/>
                    </a:lnTo>
                    <a:lnTo>
                      <a:pt x="177" y="251"/>
                    </a:lnTo>
                    <a:lnTo>
                      <a:pt x="158" y="262"/>
                    </a:lnTo>
                    <a:lnTo>
                      <a:pt x="139" y="273"/>
                    </a:lnTo>
                    <a:lnTo>
                      <a:pt x="120" y="285"/>
                    </a:lnTo>
                    <a:lnTo>
                      <a:pt x="99" y="298"/>
                    </a:lnTo>
                    <a:lnTo>
                      <a:pt x="103" y="306"/>
                    </a:lnTo>
                    <a:lnTo>
                      <a:pt x="110" y="310"/>
                    </a:lnTo>
                    <a:lnTo>
                      <a:pt x="127" y="310"/>
                    </a:lnTo>
                    <a:lnTo>
                      <a:pt x="141" y="304"/>
                    </a:lnTo>
                    <a:lnTo>
                      <a:pt x="152" y="296"/>
                    </a:lnTo>
                    <a:lnTo>
                      <a:pt x="169" y="289"/>
                    </a:lnTo>
                    <a:lnTo>
                      <a:pt x="188" y="277"/>
                    </a:lnTo>
                    <a:lnTo>
                      <a:pt x="209" y="266"/>
                    </a:lnTo>
                    <a:lnTo>
                      <a:pt x="232" y="254"/>
                    </a:lnTo>
                    <a:lnTo>
                      <a:pt x="255" y="243"/>
                    </a:lnTo>
                    <a:lnTo>
                      <a:pt x="279" y="230"/>
                    </a:lnTo>
                    <a:lnTo>
                      <a:pt x="302" y="220"/>
                    </a:lnTo>
                    <a:lnTo>
                      <a:pt x="325" y="209"/>
                    </a:lnTo>
                    <a:lnTo>
                      <a:pt x="346" y="199"/>
                    </a:lnTo>
                    <a:lnTo>
                      <a:pt x="363" y="194"/>
                    </a:lnTo>
                    <a:lnTo>
                      <a:pt x="378" y="188"/>
                    </a:lnTo>
                    <a:lnTo>
                      <a:pt x="393" y="186"/>
                    </a:lnTo>
                    <a:lnTo>
                      <a:pt x="384" y="194"/>
                    </a:lnTo>
                    <a:lnTo>
                      <a:pt x="372" y="199"/>
                    </a:lnTo>
                    <a:lnTo>
                      <a:pt x="361" y="207"/>
                    </a:lnTo>
                    <a:lnTo>
                      <a:pt x="348" y="214"/>
                    </a:lnTo>
                    <a:lnTo>
                      <a:pt x="334" y="220"/>
                    </a:lnTo>
                    <a:lnTo>
                      <a:pt x="321" y="228"/>
                    </a:lnTo>
                    <a:lnTo>
                      <a:pt x="310" y="235"/>
                    </a:lnTo>
                    <a:lnTo>
                      <a:pt x="296" y="243"/>
                    </a:lnTo>
                    <a:lnTo>
                      <a:pt x="283" y="252"/>
                    </a:lnTo>
                    <a:lnTo>
                      <a:pt x="272" y="260"/>
                    </a:lnTo>
                    <a:lnTo>
                      <a:pt x="258" y="268"/>
                    </a:lnTo>
                    <a:lnTo>
                      <a:pt x="247" y="277"/>
                    </a:lnTo>
                    <a:lnTo>
                      <a:pt x="237" y="285"/>
                    </a:lnTo>
                    <a:lnTo>
                      <a:pt x="228" y="294"/>
                    </a:lnTo>
                    <a:lnTo>
                      <a:pt x="211" y="311"/>
                    </a:lnTo>
                    <a:lnTo>
                      <a:pt x="203" y="319"/>
                    </a:lnTo>
                    <a:lnTo>
                      <a:pt x="192" y="325"/>
                    </a:lnTo>
                    <a:lnTo>
                      <a:pt x="180" y="332"/>
                    </a:lnTo>
                    <a:lnTo>
                      <a:pt x="167" y="340"/>
                    </a:lnTo>
                    <a:lnTo>
                      <a:pt x="154" y="348"/>
                    </a:lnTo>
                    <a:lnTo>
                      <a:pt x="139" y="355"/>
                    </a:lnTo>
                    <a:lnTo>
                      <a:pt x="108" y="365"/>
                    </a:lnTo>
                    <a:lnTo>
                      <a:pt x="76" y="370"/>
                    </a:lnTo>
                    <a:lnTo>
                      <a:pt x="47" y="368"/>
                    </a:lnTo>
                    <a:lnTo>
                      <a:pt x="23" y="359"/>
                    </a:lnTo>
                    <a:lnTo>
                      <a:pt x="6" y="336"/>
                    </a:lnTo>
                    <a:lnTo>
                      <a:pt x="6" y="3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61" name="Freeform 53"/>
              <p:cNvSpPr>
                <a:spLocks noChangeAspect="1"/>
              </p:cNvSpPr>
              <p:nvPr/>
            </p:nvSpPr>
            <p:spPr bwMode="auto">
              <a:xfrm>
                <a:off x="3672" y="1823"/>
                <a:ext cx="9" cy="6"/>
              </a:xfrm>
              <a:custGeom>
                <a:avLst/>
                <a:gdLst>
                  <a:gd name="T0" fmla="*/ 6 w 17"/>
                  <a:gd name="T1" fmla="*/ 11 h 11"/>
                  <a:gd name="T2" fmla="*/ 0 w 17"/>
                  <a:gd name="T3" fmla="*/ 4 h 11"/>
                  <a:gd name="T4" fmla="*/ 6 w 17"/>
                  <a:gd name="T5" fmla="*/ 0 h 11"/>
                  <a:gd name="T6" fmla="*/ 15 w 17"/>
                  <a:gd name="T7" fmla="*/ 0 h 11"/>
                  <a:gd name="T8" fmla="*/ 17 w 17"/>
                  <a:gd name="T9" fmla="*/ 9 h 11"/>
                  <a:gd name="T10" fmla="*/ 6 w 17"/>
                  <a:gd name="T11" fmla="*/ 11 h 11"/>
                  <a:gd name="T12" fmla="*/ 6 w 17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1">
                    <a:moveTo>
                      <a:pt x="6" y="11"/>
                    </a:moveTo>
                    <a:lnTo>
                      <a:pt x="0" y="4"/>
                    </a:lnTo>
                    <a:lnTo>
                      <a:pt x="6" y="0"/>
                    </a:lnTo>
                    <a:lnTo>
                      <a:pt x="15" y="0"/>
                    </a:lnTo>
                    <a:lnTo>
                      <a:pt x="17" y="9"/>
                    </a:lnTo>
                    <a:lnTo>
                      <a:pt x="6" y="11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62" name="Freeform 54"/>
              <p:cNvSpPr>
                <a:spLocks noChangeAspect="1"/>
              </p:cNvSpPr>
              <p:nvPr/>
            </p:nvSpPr>
            <p:spPr bwMode="auto">
              <a:xfrm>
                <a:off x="3917" y="1776"/>
                <a:ext cx="102" cy="47"/>
              </a:xfrm>
              <a:custGeom>
                <a:avLst/>
                <a:gdLst>
                  <a:gd name="T0" fmla="*/ 204 w 204"/>
                  <a:gd name="T1" fmla="*/ 95 h 95"/>
                  <a:gd name="T2" fmla="*/ 179 w 204"/>
                  <a:gd name="T3" fmla="*/ 82 h 95"/>
                  <a:gd name="T4" fmla="*/ 154 w 204"/>
                  <a:gd name="T5" fmla="*/ 70 h 95"/>
                  <a:gd name="T6" fmla="*/ 130 w 204"/>
                  <a:gd name="T7" fmla="*/ 57 h 95"/>
                  <a:gd name="T8" fmla="*/ 103 w 204"/>
                  <a:gd name="T9" fmla="*/ 43 h 95"/>
                  <a:gd name="T10" fmla="*/ 78 w 204"/>
                  <a:gd name="T11" fmla="*/ 30 h 95"/>
                  <a:gd name="T12" fmla="*/ 52 w 204"/>
                  <a:gd name="T13" fmla="*/ 19 h 95"/>
                  <a:gd name="T14" fmla="*/ 27 w 204"/>
                  <a:gd name="T15" fmla="*/ 9 h 95"/>
                  <a:gd name="T16" fmla="*/ 0 w 204"/>
                  <a:gd name="T17" fmla="*/ 0 h 95"/>
                  <a:gd name="T18" fmla="*/ 71 w 204"/>
                  <a:gd name="T19" fmla="*/ 11 h 95"/>
                  <a:gd name="T20" fmla="*/ 107 w 204"/>
                  <a:gd name="T21" fmla="*/ 23 h 95"/>
                  <a:gd name="T22" fmla="*/ 141 w 204"/>
                  <a:gd name="T23" fmla="*/ 38 h 95"/>
                  <a:gd name="T24" fmla="*/ 204 w 204"/>
                  <a:gd name="T25" fmla="*/ 95 h 95"/>
                  <a:gd name="T26" fmla="*/ 204 w 204"/>
                  <a:gd name="T2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4" h="95">
                    <a:moveTo>
                      <a:pt x="204" y="95"/>
                    </a:moveTo>
                    <a:lnTo>
                      <a:pt x="179" y="82"/>
                    </a:lnTo>
                    <a:lnTo>
                      <a:pt x="154" y="70"/>
                    </a:lnTo>
                    <a:lnTo>
                      <a:pt x="130" y="57"/>
                    </a:lnTo>
                    <a:lnTo>
                      <a:pt x="103" y="43"/>
                    </a:lnTo>
                    <a:lnTo>
                      <a:pt x="78" y="30"/>
                    </a:lnTo>
                    <a:lnTo>
                      <a:pt x="52" y="19"/>
                    </a:lnTo>
                    <a:lnTo>
                      <a:pt x="27" y="9"/>
                    </a:lnTo>
                    <a:lnTo>
                      <a:pt x="0" y="0"/>
                    </a:lnTo>
                    <a:lnTo>
                      <a:pt x="71" y="11"/>
                    </a:lnTo>
                    <a:lnTo>
                      <a:pt x="107" y="23"/>
                    </a:lnTo>
                    <a:lnTo>
                      <a:pt x="141" y="38"/>
                    </a:lnTo>
                    <a:lnTo>
                      <a:pt x="204" y="95"/>
                    </a:lnTo>
                    <a:lnTo>
                      <a:pt x="204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63" name="Freeform 55"/>
              <p:cNvSpPr>
                <a:spLocks noChangeAspect="1"/>
              </p:cNvSpPr>
              <p:nvPr/>
            </p:nvSpPr>
            <p:spPr bwMode="auto">
              <a:xfrm>
                <a:off x="3662" y="1809"/>
                <a:ext cx="8" cy="9"/>
              </a:xfrm>
              <a:custGeom>
                <a:avLst/>
                <a:gdLst>
                  <a:gd name="T0" fmla="*/ 8 w 17"/>
                  <a:gd name="T1" fmla="*/ 17 h 17"/>
                  <a:gd name="T2" fmla="*/ 0 w 17"/>
                  <a:gd name="T3" fmla="*/ 8 h 17"/>
                  <a:gd name="T4" fmla="*/ 10 w 17"/>
                  <a:gd name="T5" fmla="*/ 0 h 17"/>
                  <a:gd name="T6" fmla="*/ 17 w 17"/>
                  <a:gd name="T7" fmla="*/ 10 h 17"/>
                  <a:gd name="T8" fmla="*/ 14 w 17"/>
                  <a:gd name="T9" fmla="*/ 16 h 17"/>
                  <a:gd name="T10" fmla="*/ 8 w 17"/>
                  <a:gd name="T11" fmla="*/ 17 h 17"/>
                  <a:gd name="T12" fmla="*/ 8 w 17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7">
                    <a:moveTo>
                      <a:pt x="8" y="17"/>
                    </a:moveTo>
                    <a:lnTo>
                      <a:pt x="0" y="8"/>
                    </a:lnTo>
                    <a:lnTo>
                      <a:pt x="10" y="0"/>
                    </a:lnTo>
                    <a:lnTo>
                      <a:pt x="17" y="10"/>
                    </a:lnTo>
                    <a:lnTo>
                      <a:pt x="14" y="16"/>
                    </a:lnTo>
                    <a:lnTo>
                      <a:pt x="8" y="17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64" name="Freeform 56"/>
              <p:cNvSpPr>
                <a:spLocks noChangeAspect="1"/>
              </p:cNvSpPr>
              <p:nvPr/>
            </p:nvSpPr>
            <p:spPr bwMode="auto">
              <a:xfrm>
                <a:off x="3337" y="1707"/>
                <a:ext cx="121" cy="78"/>
              </a:xfrm>
              <a:custGeom>
                <a:avLst/>
                <a:gdLst>
                  <a:gd name="T0" fmla="*/ 0 w 244"/>
                  <a:gd name="T1" fmla="*/ 135 h 156"/>
                  <a:gd name="T2" fmla="*/ 14 w 244"/>
                  <a:gd name="T3" fmla="*/ 120 h 156"/>
                  <a:gd name="T4" fmla="*/ 27 w 244"/>
                  <a:gd name="T5" fmla="*/ 104 h 156"/>
                  <a:gd name="T6" fmla="*/ 40 w 244"/>
                  <a:gd name="T7" fmla="*/ 91 h 156"/>
                  <a:gd name="T8" fmla="*/ 48 w 244"/>
                  <a:gd name="T9" fmla="*/ 84 h 156"/>
                  <a:gd name="T10" fmla="*/ 54 w 244"/>
                  <a:gd name="T11" fmla="*/ 76 h 156"/>
                  <a:gd name="T12" fmla="*/ 61 w 244"/>
                  <a:gd name="T13" fmla="*/ 70 h 156"/>
                  <a:gd name="T14" fmla="*/ 69 w 244"/>
                  <a:gd name="T15" fmla="*/ 63 h 156"/>
                  <a:gd name="T16" fmla="*/ 84 w 244"/>
                  <a:gd name="T17" fmla="*/ 51 h 156"/>
                  <a:gd name="T18" fmla="*/ 101 w 244"/>
                  <a:gd name="T19" fmla="*/ 40 h 156"/>
                  <a:gd name="T20" fmla="*/ 118 w 244"/>
                  <a:gd name="T21" fmla="*/ 32 h 156"/>
                  <a:gd name="T22" fmla="*/ 244 w 244"/>
                  <a:gd name="T23" fmla="*/ 0 h 156"/>
                  <a:gd name="T24" fmla="*/ 230 w 244"/>
                  <a:gd name="T25" fmla="*/ 7 h 156"/>
                  <a:gd name="T26" fmla="*/ 217 w 244"/>
                  <a:gd name="T27" fmla="*/ 15 h 156"/>
                  <a:gd name="T28" fmla="*/ 202 w 244"/>
                  <a:gd name="T29" fmla="*/ 23 h 156"/>
                  <a:gd name="T30" fmla="*/ 187 w 244"/>
                  <a:gd name="T31" fmla="*/ 30 h 156"/>
                  <a:gd name="T32" fmla="*/ 171 w 244"/>
                  <a:gd name="T33" fmla="*/ 40 h 156"/>
                  <a:gd name="T34" fmla="*/ 154 w 244"/>
                  <a:gd name="T35" fmla="*/ 49 h 156"/>
                  <a:gd name="T36" fmla="*/ 137 w 244"/>
                  <a:gd name="T37" fmla="*/ 59 h 156"/>
                  <a:gd name="T38" fmla="*/ 120 w 244"/>
                  <a:gd name="T39" fmla="*/ 68 h 156"/>
                  <a:gd name="T40" fmla="*/ 105 w 244"/>
                  <a:gd name="T41" fmla="*/ 78 h 156"/>
                  <a:gd name="T42" fmla="*/ 90 w 244"/>
                  <a:gd name="T43" fmla="*/ 87 h 156"/>
                  <a:gd name="T44" fmla="*/ 75 w 244"/>
                  <a:gd name="T45" fmla="*/ 99 h 156"/>
                  <a:gd name="T46" fmla="*/ 61 w 244"/>
                  <a:gd name="T47" fmla="*/ 110 h 156"/>
                  <a:gd name="T48" fmla="*/ 50 w 244"/>
                  <a:gd name="T49" fmla="*/ 120 h 156"/>
                  <a:gd name="T50" fmla="*/ 38 w 244"/>
                  <a:gd name="T51" fmla="*/ 131 h 156"/>
                  <a:gd name="T52" fmla="*/ 21 w 244"/>
                  <a:gd name="T53" fmla="*/ 154 h 156"/>
                  <a:gd name="T54" fmla="*/ 10 w 244"/>
                  <a:gd name="T55" fmla="*/ 156 h 156"/>
                  <a:gd name="T56" fmla="*/ 4 w 244"/>
                  <a:gd name="T57" fmla="*/ 150 h 156"/>
                  <a:gd name="T58" fmla="*/ 0 w 244"/>
                  <a:gd name="T59" fmla="*/ 135 h 156"/>
                  <a:gd name="T60" fmla="*/ 0 w 244"/>
                  <a:gd name="T61" fmla="*/ 13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4" h="156">
                    <a:moveTo>
                      <a:pt x="0" y="135"/>
                    </a:moveTo>
                    <a:lnTo>
                      <a:pt x="14" y="120"/>
                    </a:lnTo>
                    <a:lnTo>
                      <a:pt x="27" y="104"/>
                    </a:lnTo>
                    <a:lnTo>
                      <a:pt x="40" y="91"/>
                    </a:lnTo>
                    <a:lnTo>
                      <a:pt x="48" y="84"/>
                    </a:lnTo>
                    <a:lnTo>
                      <a:pt x="54" y="76"/>
                    </a:lnTo>
                    <a:lnTo>
                      <a:pt x="61" y="70"/>
                    </a:lnTo>
                    <a:lnTo>
                      <a:pt x="69" y="63"/>
                    </a:lnTo>
                    <a:lnTo>
                      <a:pt x="84" y="51"/>
                    </a:lnTo>
                    <a:lnTo>
                      <a:pt x="101" y="40"/>
                    </a:lnTo>
                    <a:lnTo>
                      <a:pt x="118" y="32"/>
                    </a:lnTo>
                    <a:lnTo>
                      <a:pt x="244" y="0"/>
                    </a:lnTo>
                    <a:lnTo>
                      <a:pt x="230" y="7"/>
                    </a:lnTo>
                    <a:lnTo>
                      <a:pt x="217" y="15"/>
                    </a:lnTo>
                    <a:lnTo>
                      <a:pt x="202" y="23"/>
                    </a:lnTo>
                    <a:lnTo>
                      <a:pt x="187" y="30"/>
                    </a:lnTo>
                    <a:lnTo>
                      <a:pt x="171" y="40"/>
                    </a:lnTo>
                    <a:lnTo>
                      <a:pt x="154" y="49"/>
                    </a:lnTo>
                    <a:lnTo>
                      <a:pt x="137" y="59"/>
                    </a:lnTo>
                    <a:lnTo>
                      <a:pt x="120" y="68"/>
                    </a:lnTo>
                    <a:lnTo>
                      <a:pt x="105" y="78"/>
                    </a:lnTo>
                    <a:lnTo>
                      <a:pt x="90" y="87"/>
                    </a:lnTo>
                    <a:lnTo>
                      <a:pt x="75" y="99"/>
                    </a:lnTo>
                    <a:lnTo>
                      <a:pt x="61" y="110"/>
                    </a:lnTo>
                    <a:lnTo>
                      <a:pt x="50" y="120"/>
                    </a:lnTo>
                    <a:lnTo>
                      <a:pt x="38" y="131"/>
                    </a:lnTo>
                    <a:lnTo>
                      <a:pt x="21" y="154"/>
                    </a:lnTo>
                    <a:lnTo>
                      <a:pt x="10" y="156"/>
                    </a:lnTo>
                    <a:lnTo>
                      <a:pt x="4" y="150"/>
                    </a:lnTo>
                    <a:lnTo>
                      <a:pt x="0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65" name="Freeform 57"/>
              <p:cNvSpPr>
                <a:spLocks noChangeAspect="1"/>
              </p:cNvSpPr>
              <p:nvPr/>
            </p:nvSpPr>
            <p:spPr bwMode="auto">
              <a:xfrm>
                <a:off x="3785" y="1736"/>
                <a:ext cx="158" cy="35"/>
              </a:xfrm>
              <a:custGeom>
                <a:avLst/>
                <a:gdLst>
                  <a:gd name="T0" fmla="*/ 314 w 316"/>
                  <a:gd name="T1" fmla="*/ 70 h 70"/>
                  <a:gd name="T2" fmla="*/ 223 w 316"/>
                  <a:gd name="T3" fmla="*/ 61 h 70"/>
                  <a:gd name="T4" fmla="*/ 177 w 316"/>
                  <a:gd name="T5" fmla="*/ 53 h 70"/>
                  <a:gd name="T6" fmla="*/ 133 w 316"/>
                  <a:gd name="T7" fmla="*/ 36 h 70"/>
                  <a:gd name="T8" fmla="*/ 2 w 316"/>
                  <a:gd name="T9" fmla="*/ 6 h 70"/>
                  <a:gd name="T10" fmla="*/ 0 w 316"/>
                  <a:gd name="T11" fmla="*/ 2 h 70"/>
                  <a:gd name="T12" fmla="*/ 67 w 316"/>
                  <a:gd name="T13" fmla="*/ 0 h 70"/>
                  <a:gd name="T14" fmla="*/ 133 w 316"/>
                  <a:gd name="T15" fmla="*/ 11 h 70"/>
                  <a:gd name="T16" fmla="*/ 167 w 316"/>
                  <a:gd name="T17" fmla="*/ 21 h 70"/>
                  <a:gd name="T18" fmla="*/ 202 w 316"/>
                  <a:gd name="T19" fmla="*/ 30 h 70"/>
                  <a:gd name="T20" fmla="*/ 236 w 316"/>
                  <a:gd name="T21" fmla="*/ 42 h 70"/>
                  <a:gd name="T22" fmla="*/ 270 w 316"/>
                  <a:gd name="T23" fmla="*/ 51 h 70"/>
                  <a:gd name="T24" fmla="*/ 316 w 316"/>
                  <a:gd name="T25" fmla="*/ 66 h 70"/>
                  <a:gd name="T26" fmla="*/ 314 w 316"/>
                  <a:gd name="T27" fmla="*/ 70 h 70"/>
                  <a:gd name="T28" fmla="*/ 314 w 316"/>
                  <a:gd name="T2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6" h="70">
                    <a:moveTo>
                      <a:pt x="314" y="70"/>
                    </a:moveTo>
                    <a:lnTo>
                      <a:pt x="223" y="61"/>
                    </a:lnTo>
                    <a:lnTo>
                      <a:pt x="177" y="53"/>
                    </a:lnTo>
                    <a:lnTo>
                      <a:pt x="133" y="36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67" y="0"/>
                    </a:lnTo>
                    <a:lnTo>
                      <a:pt x="133" y="11"/>
                    </a:lnTo>
                    <a:lnTo>
                      <a:pt x="167" y="21"/>
                    </a:lnTo>
                    <a:lnTo>
                      <a:pt x="202" y="30"/>
                    </a:lnTo>
                    <a:lnTo>
                      <a:pt x="236" y="42"/>
                    </a:lnTo>
                    <a:lnTo>
                      <a:pt x="270" y="51"/>
                    </a:lnTo>
                    <a:lnTo>
                      <a:pt x="316" y="66"/>
                    </a:lnTo>
                    <a:lnTo>
                      <a:pt x="314" y="70"/>
                    </a:lnTo>
                    <a:lnTo>
                      <a:pt x="314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66" name="Freeform 58"/>
              <p:cNvSpPr>
                <a:spLocks noChangeAspect="1"/>
              </p:cNvSpPr>
              <p:nvPr/>
            </p:nvSpPr>
            <p:spPr bwMode="auto">
              <a:xfrm>
                <a:off x="3433" y="1668"/>
                <a:ext cx="72" cy="33"/>
              </a:xfrm>
              <a:custGeom>
                <a:avLst/>
                <a:gdLst>
                  <a:gd name="T0" fmla="*/ 52 w 145"/>
                  <a:gd name="T1" fmla="*/ 34 h 65"/>
                  <a:gd name="T2" fmla="*/ 145 w 145"/>
                  <a:gd name="T3" fmla="*/ 0 h 65"/>
                  <a:gd name="T4" fmla="*/ 131 w 145"/>
                  <a:gd name="T5" fmla="*/ 15 h 65"/>
                  <a:gd name="T6" fmla="*/ 124 w 145"/>
                  <a:gd name="T7" fmla="*/ 21 h 65"/>
                  <a:gd name="T8" fmla="*/ 116 w 145"/>
                  <a:gd name="T9" fmla="*/ 26 h 65"/>
                  <a:gd name="T10" fmla="*/ 99 w 145"/>
                  <a:gd name="T11" fmla="*/ 36 h 65"/>
                  <a:gd name="T12" fmla="*/ 80 w 145"/>
                  <a:gd name="T13" fmla="*/ 44 h 65"/>
                  <a:gd name="T14" fmla="*/ 40 w 145"/>
                  <a:gd name="T15" fmla="*/ 55 h 65"/>
                  <a:gd name="T16" fmla="*/ 0 w 145"/>
                  <a:gd name="T17" fmla="*/ 65 h 65"/>
                  <a:gd name="T18" fmla="*/ 52 w 145"/>
                  <a:gd name="T19" fmla="*/ 34 h 65"/>
                  <a:gd name="T20" fmla="*/ 52 w 145"/>
                  <a:gd name="T21" fmla="*/ 3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5" h="65">
                    <a:moveTo>
                      <a:pt x="52" y="34"/>
                    </a:moveTo>
                    <a:lnTo>
                      <a:pt x="145" y="0"/>
                    </a:lnTo>
                    <a:lnTo>
                      <a:pt x="131" y="15"/>
                    </a:lnTo>
                    <a:lnTo>
                      <a:pt x="124" y="21"/>
                    </a:lnTo>
                    <a:lnTo>
                      <a:pt x="116" y="26"/>
                    </a:lnTo>
                    <a:lnTo>
                      <a:pt x="99" y="36"/>
                    </a:lnTo>
                    <a:lnTo>
                      <a:pt x="80" y="44"/>
                    </a:lnTo>
                    <a:lnTo>
                      <a:pt x="40" y="55"/>
                    </a:lnTo>
                    <a:lnTo>
                      <a:pt x="0" y="65"/>
                    </a:lnTo>
                    <a:lnTo>
                      <a:pt x="52" y="34"/>
                    </a:lnTo>
                    <a:lnTo>
                      <a:pt x="52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67" name="Freeform 59"/>
              <p:cNvSpPr>
                <a:spLocks noChangeAspect="1"/>
              </p:cNvSpPr>
              <p:nvPr/>
            </p:nvSpPr>
            <p:spPr bwMode="auto">
              <a:xfrm>
                <a:off x="3512" y="1651"/>
                <a:ext cx="74" cy="32"/>
              </a:xfrm>
              <a:custGeom>
                <a:avLst/>
                <a:gdLst>
                  <a:gd name="T0" fmla="*/ 0 w 148"/>
                  <a:gd name="T1" fmla="*/ 62 h 62"/>
                  <a:gd name="T2" fmla="*/ 4 w 148"/>
                  <a:gd name="T3" fmla="*/ 55 h 62"/>
                  <a:gd name="T4" fmla="*/ 11 w 148"/>
                  <a:gd name="T5" fmla="*/ 47 h 62"/>
                  <a:gd name="T6" fmla="*/ 19 w 148"/>
                  <a:gd name="T7" fmla="*/ 38 h 62"/>
                  <a:gd name="T8" fmla="*/ 29 w 148"/>
                  <a:gd name="T9" fmla="*/ 30 h 62"/>
                  <a:gd name="T10" fmla="*/ 40 w 148"/>
                  <a:gd name="T11" fmla="*/ 22 h 62"/>
                  <a:gd name="T12" fmla="*/ 51 w 148"/>
                  <a:gd name="T13" fmla="*/ 15 h 62"/>
                  <a:gd name="T14" fmla="*/ 78 w 148"/>
                  <a:gd name="T15" fmla="*/ 5 h 62"/>
                  <a:gd name="T16" fmla="*/ 103 w 148"/>
                  <a:gd name="T17" fmla="*/ 0 h 62"/>
                  <a:gd name="T18" fmla="*/ 124 w 148"/>
                  <a:gd name="T19" fmla="*/ 0 h 62"/>
                  <a:gd name="T20" fmla="*/ 141 w 148"/>
                  <a:gd name="T21" fmla="*/ 11 h 62"/>
                  <a:gd name="T22" fmla="*/ 148 w 148"/>
                  <a:gd name="T23" fmla="*/ 30 h 62"/>
                  <a:gd name="T24" fmla="*/ 120 w 148"/>
                  <a:gd name="T25" fmla="*/ 38 h 62"/>
                  <a:gd name="T26" fmla="*/ 97 w 148"/>
                  <a:gd name="T27" fmla="*/ 43 h 62"/>
                  <a:gd name="T28" fmla="*/ 70 w 148"/>
                  <a:gd name="T29" fmla="*/ 51 h 62"/>
                  <a:gd name="T30" fmla="*/ 23 w 148"/>
                  <a:gd name="T31" fmla="*/ 60 h 62"/>
                  <a:gd name="T32" fmla="*/ 0 w 148"/>
                  <a:gd name="T33" fmla="*/ 62 h 62"/>
                  <a:gd name="T34" fmla="*/ 0 w 148"/>
                  <a:gd name="T3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8" h="62">
                    <a:moveTo>
                      <a:pt x="0" y="62"/>
                    </a:moveTo>
                    <a:lnTo>
                      <a:pt x="4" y="55"/>
                    </a:lnTo>
                    <a:lnTo>
                      <a:pt x="11" y="47"/>
                    </a:lnTo>
                    <a:lnTo>
                      <a:pt x="19" y="38"/>
                    </a:lnTo>
                    <a:lnTo>
                      <a:pt x="29" y="30"/>
                    </a:lnTo>
                    <a:lnTo>
                      <a:pt x="40" y="22"/>
                    </a:lnTo>
                    <a:lnTo>
                      <a:pt x="51" y="15"/>
                    </a:lnTo>
                    <a:lnTo>
                      <a:pt x="78" y="5"/>
                    </a:lnTo>
                    <a:lnTo>
                      <a:pt x="103" y="0"/>
                    </a:lnTo>
                    <a:lnTo>
                      <a:pt x="124" y="0"/>
                    </a:lnTo>
                    <a:lnTo>
                      <a:pt x="141" y="11"/>
                    </a:lnTo>
                    <a:lnTo>
                      <a:pt x="148" y="30"/>
                    </a:lnTo>
                    <a:lnTo>
                      <a:pt x="120" y="38"/>
                    </a:lnTo>
                    <a:lnTo>
                      <a:pt x="97" y="43"/>
                    </a:lnTo>
                    <a:lnTo>
                      <a:pt x="70" y="51"/>
                    </a:lnTo>
                    <a:lnTo>
                      <a:pt x="23" y="60"/>
                    </a:lnTo>
                    <a:lnTo>
                      <a:pt x="0" y="6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68" name="Freeform 60"/>
              <p:cNvSpPr>
                <a:spLocks noChangeAspect="1"/>
              </p:cNvSpPr>
              <p:nvPr/>
            </p:nvSpPr>
            <p:spPr bwMode="auto">
              <a:xfrm>
                <a:off x="3379" y="1623"/>
                <a:ext cx="43" cy="34"/>
              </a:xfrm>
              <a:custGeom>
                <a:avLst/>
                <a:gdLst>
                  <a:gd name="T0" fmla="*/ 76 w 85"/>
                  <a:gd name="T1" fmla="*/ 68 h 68"/>
                  <a:gd name="T2" fmla="*/ 68 w 85"/>
                  <a:gd name="T3" fmla="*/ 59 h 68"/>
                  <a:gd name="T4" fmla="*/ 59 w 85"/>
                  <a:gd name="T5" fmla="*/ 49 h 68"/>
                  <a:gd name="T6" fmla="*/ 49 w 85"/>
                  <a:gd name="T7" fmla="*/ 41 h 68"/>
                  <a:gd name="T8" fmla="*/ 40 w 85"/>
                  <a:gd name="T9" fmla="*/ 34 h 68"/>
                  <a:gd name="T10" fmla="*/ 28 w 85"/>
                  <a:gd name="T11" fmla="*/ 26 h 68"/>
                  <a:gd name="T12" fmla="*/ 19 w 85"/>
                  <a:gd name="T13" fmla="*/ 17 h 68"/>
                  <a:gd name="T14" fmla="*/ 9 w 85"/>
                  <a:gd name="T15" fmla="*/ 9 h 68"/>
                  <a:gd name="T16" fmla="*/ 0 w 85"/>
                  <a:gd name="T17" fmla="*/ 0 h 68"/>
                  <a:gd name="T18" fmla="*/ 85 w 85"/>
                  <a:gd name="T19" fmla="*/ 51 h 68"/>
                  <a:gd name="T20" fmla="*/ 76 w 85"/>
                  <a:gd name="T21" fmla="*/ 68 h 68"/>
                  <a:gd name="T22" fmla="*/ 76 w 85"/>
                  <a:gd name="T2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68">
                    <a:moveTo>
                      <a:pt x="76" y="68"/>
                    </a:moveTo>
                    <a:lnTo>
                      <a:pt x="68" y="59"/>
                    </a:lnTo>
                    <a:lnTo>
                      <a:pt x="59" y="49"/>
                    </a:lnTo>
                    <a:lnTo>
                      <a:pt x="49" y="41"/>
                    </a:lnTo>
                    <a:lnTo>
                      <a:pt x="40" y="34"/>
                    </a:lnTo>
                    <a:lnTo>
                      <a:pt x="28" y="26"/>
                    </a:lnTo>
                    <a:lnTo>
                      <a:pt x="19" y="17"/>
                    </a:lnTo>
                    <a:lnTo>
                      <a:pt x="9" y="9"/>
                    </a:lnTo>
                    <a:lnTo>
                      <a:pt x="0" y="0"/>
                    </a:lnTo>
                    <a:lnTo>
                      <a:pt x="85" y="51"/>
                    </a:lnTo>
                    <a:lnTo>
                      <a:pt x="76" y="68"/>
                    </a:lnTo>
                    <a:lnTo>
                      <a:pt x="76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69" name="Freeform 61"/>
              <p:cNvSpPr>
                <a:spLocks noChangeAspect="1"/>
              </p:cNvSpPr>
              <p:nvPr/>
            </p:nvSpPr>
            <p:spPr bwMode="auto">
              <a:xfrm>
                <a:off x="3961" y="1583"/>
                <a:ext cx="35" cy="72"/>
              </a:xfrm>
              <a:custGeom>
                <a:avLst/>
                <a:gdLst>
                  <a:gd name="T0" fmla="*/ 7 w 70"/>
                  <a:gd name="T1" fmla="*/ 144 h 144"/>
                  <a:gd name="T2" fmla="*/ 0 w 70"/>
                  <a:gd name="T3" fmla="*/ 135 h 144"/>
                  <a:gd name="T4" fmla="*/ 70 w 70"/>
                  <a:gd name="T5" fmla="*/ 0 h 144"/>
                  <a:gd name="T6" fmla="*/ 68 w 70"/>
                  <a:gd name="T7" fmla="*/ 30 h 144"/>
                  <a:gd name="T8" fmla="*/ 62 w 70"/>
                  <a:gd name="T9" fmla="*/ 62 h 144"/>
                  <a:gd name="T10" fmla="*/ 55 w 70"/>
                  <a:gd name="T11" fmla="*/ 95 h 144"/>
                  <a:gd name="T12" fmla="*/ 43 w 70"/>
                  <a:gd name="T13" fmla="*/ 127 h 144"/>
                  <a:gd name="T14" fmla="*/ 38 w 70"/>
                  <a:gd name="T15" fmla="*/ 133 h 144"/>
                  <a:gd name="T16" fmla="*/ 28 w 70"/>
                  <a:gd name="T17" fmla="*/ 137 h 144"/>
                  <a:gd name="T18" fmla="*/ 9 w 70"/>
                  <a:gd name="T19" fmla="*/ 144 h 144"/>
                  <a:gd name="T20" fmla="*/ 7 w 70"/>
                  <a:gd name="T21" fmla="*/ 144 h 144"/>
                  <a:gd name="T22" fmla="*/ 7 w 70"/>
                  <a:gd name="T23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" h="144">
                    <a:moveTo>
                      <a:pt x="7" y="144"/>
                    </a:moveTo>
                    <a:lnTo>
                      <a:pt x="0" y="135"/>
                    </a:lnTo>
                    <a:lnTo>
                      <a:pt x="70" y="0"/>
                    </a:lnTo>
                    <a:lnTo>
                      <a:pt x="68" y="30"/>
                    </a:lnTo>
                    <a:lnTo>
                      <a:pt x="62" y="62"/>
                    </a:lnTo>
                    <a:lnTo>
                      <a:pt x="55" y="95"/>
                    </a:lnTo>
                    <a:lnTo>
                      <a:pt x="43" y="127"/>
                    </a:lnTo>
                    <a:lnTo>
                      <a:pt x="38" y="133"/>
                    </a:lnTo>
                    <a:lnTo>
                      <a:pt x="28" y="137"/>
                    </a:lnTo>
                    <a:lnTo>
                      <a:pt x="9" y="144"/>
                    </a:lnTo>
                    <a:lnTo>
                      <a:pt x="7" y="144"/>
                    </a:lnTo>
                    <a:lnTo>
                      <a:pt x="7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70" name="Freeform 62"/>
              <p:cNvSpPr>
                <a:spLocks noChangeAspect="1"/>
              </p:cNvSpPr>
              <p:nvPr/>
            </p:nvSpPr>
            <p:spPr bwMode="auto">
              <a:xfrm>
                <a:off x="3331" y="1594"/>
                <a:ext cx="58" cy="59"/>
              </a:xfrm>
              <a:custGeom>
                <a:avLst/>
                <a:gdLst>
                  <a:gd name="T0" fmla="*/ 0 w 116"/>
                  <a:gd name="T1" fmla="*/ 0 h 117"/>
                  <a:gd name="T2" fmla="*/ 25 w 116"/>
                  <a:gd name="T3" fmla="*/ 15 h 117"/>
                  <a:gd name="T4" fmla="*/ 34 w 116"/>
                  <a:gd name="T5" fmla="*/ 22 h 117"/>
                  <a:gd name="T6" fmla="*/ 42 w 116"/>
                  <a:gd name="T7" fmla="*/ 32 h 117"/>
                  <a:gd name="T8" fmla="*/ 61 w 116"/>
                  <a:gd name="T9" fmla="*/ 51 h 117"/>
                  <a:gd name="T10" fmla="*/ 78 w 116"/>
                  <a:gd name="T11" fmla="*/ 72 h 117"/>
                  <a:gd name="T12" fmla="*/ 95 w 116"/>
                  <a:gd name="T13" fmla="*/ 91 h 117"/>
                  <a:gd name="T14" fmla="*/ 108 w 116"/>
                  <a:gd name="T15" fmla="*/ 106 h 117"/>
                  <a:gd name="T16" fmla="*/ 116 w 116"/>
                  <a:gd name="T17" fmla="*/ 117 h 117"/>
                  <a:gd name="T18" fmla="*/ 105 w 116"/>
                  <a:gd name="T19" fmla="*/ 116 h 117"/>
                  <a:gd name="T20" fmla="*/ 89 w 116"/>
                  <a:gd name="T21" fmla="*/ 108 h 117"/>
                  <a:gd name="T22" fmla="*/ 80 w 116"/>
                  <a:gd name="T23" fmla="*/ 100 h 117"/>
                  <a:gd name="T24" fmla="*/ 70 w 116"/>
                  <a:gd name="T25" fmla="*/ 93 h 117"/>
                  <a:gd name="T26" fmla="*/ 61 w 116"/>
                  <a:gd name="T27" fmla="*/ 83 h 117"/>
                  <a:gd name="T28" fmla="*/ 49 w 116"/>
                  <a:gd name="T29" fmla="*/ 72 h 117"/>
                  <a:gd name="T30" fmla="*/ 32 w 116"/>
                  <a:gd name="T31" fmla="*/ 51 h 117"/>
                  <a:gd name="T32" fmla="*/ 15 w 116"/>
                  <a:gd name="T33" fmla="*/ 30 h 117"/>
                  <a:gd name="T34" fmla="*/ 0 w 116"/>
                  <a:gd name="T35" fmla="*/ 0 h 117"/>
                  <a:gd name="T36" fmla="*/ 0 w 116"/>
                  <a:gd name="T3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6" h="117">
                    <a:moveTo>
                      <a:pt x="0" y="0"/>
                    </a:moveTo>
                    <a:lnTo>
                      <a:pt x="25" y="15"/>
                    </a:lnTo>
                    <a:lnTo>
                      <a:pt x="34" y="22"/>
                    </a:lnTo>
                    <a:lnTo>
                      <a:pt x="42" y="32"/>
                    </a:lnTo>
                    <a:lnTo>
                      <a:pt x="61" y="51"/>
                    </a:lnTo>
                    <a:lnTo>
                      <a:pt x="78" y="72"/>
                    </a:lnTo>
                    <a:lnTo>
                      <a:pt x="95" y="91"/>
                    </a:lnTo>
                    <a:lnTo>
                      <a:pt x="108" y="106"/>
                    </a:lnTo>
                    <a:lnTo>
                      <a:pt x="116" y="117"/>
                    </a:lnTo>
                    <a:lnTo>
                      <a:pt x="105" y="116"/>
                    </a:lnTo>
                    <a:lnTo>
                      <a:pt x="89" y="108"/>
                    </a:lnTo>
                    <a:lnTo>
                      <a:pt x="80" y="100"/>
                    </a:lnTo>
                    <a:lnTo>
                      <a:pt x="70" y="93"/>
                    </a:lnTo>
                    <a:lnTo>
                      <a:pt x="61" y="83"/>
                    </a:lnTo>
                    <a:lnTo>
                      <a:pt x="49" y="72"/>
                    </a:lnTo>
                    <a:lnTo>
                      <a:pt x="32" y="51"/>
                    </a:lnTo>
                    <a:lnTo>
                      <a:pt x="15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71" name="Freeform 63"/>
              <p:cNvSpPr>
                <a:spLocks noChangeAspect="1"/>
              </p:cNvSpPr>
              <p:nvPr/>
            </p:nvSpPr>
            <p:spPr bwMode="auto">
              <a:xfrm>
                <a:off x="3950" y="1576"/>
                <a:ext cx="37" cy="61"/>
              </a:xfrm>
              <a:custGeom>
                <a:avLst/>
                <a:gdLst>
                  <a:gd name="T0" fmla="*/ 0 w 72"/>
                  <a:gd name="T1" fmla="*/ 122 h 122"/>
                  <a:gd name="T2" fmla="*/ 7 w 72"/>
                  <a:gd name="T3" fmla="*/ 56 h 122"/>
                  <a:gd name="T4" fmla="*/ 17 w 72"/>
                  <a:gd name="T5" fmla="*/ 44 h 122"/>
                  <a:gd name="T6" fmla="*/ 28 w 72"/>
                  <a:gd name="T7" fmla="*/ 42 h 122"/>
                  <a:gd name="T8" fmla="*/ 34 w 72"/>
                  <a:gd name="T9" fmla="*/ 33 h 122"/>
                  <a:gd name="T10" fmla="*/ 72 w 72"/>
                  <a:gd name="T11" fmla="*/ 0 h 122"/>
                  <a:gd name="T12" fmla="*/ 72 w 72"/>
                  <a:gd name="T13" fmla="*/ 4 h 122"/>
                  <a:gd name="T14" fmla="*/ 44 w 72"/>
                  <a:gd name="T15" fmla="*/ 46 h 122"/>
                  <a:gd name="T16" fmla="*/ 0 w 72"/>
                  <a:gd name="T17" fmla="*/ 122 h 122"/>
                  <a:gd name="T18" fmla="*/ 0 w 72"/>
                  <a:gd name="T19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122">
                    <a:moveTo>
                      <a:pt x="0" y="122"/>
                    </a:moveTo>
                    <a:lnTo>
                      <a:pt x="7" y="56"/>
                    </a:lnTo>
                    <a:lnTo>
                      <a:pt x="17" y="44"/>
                    </a:lnTo>
                    <a:lnTo>
                      <a:pt x="28" y="42"/>
                    </a:lnTo>
                    <a:lnTo>
                      <a:pt x="34" y="33"/>
                    </a:lnTo>
                    <a:lnTo>
                      <a:pt x="72" y="0"/>
                    </a:lnTo>
                    <a:lnTo>
                      <a:pt x="72" y="4"/>
                    </a:lnTo>
                    <a:lnTo>
                      <a:pt x="44" y="46"/>
                    </a:lnTo>
                    <a:lnTo>
                      <a:pt x="0" y="12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72" name="Freeform 64"/>
              <p:cNvSpPr>
                <a:spLocks noChangeAspect="1"/>
              </p:cNvSpPr>
              <p:nvPr/>
            </p:nvSpPr>
            <p:spPr bwMode="auto">
              <a:xfrm>
                <a:off x="3566" y="1571"/>
                <a:ext cx="38" cy="59"/>
              </a:xfrm>
              <a:custGeom>
                <a:avLst/>
                <a:gdLst>
                  <a:gd name="T0" fmla="*/ 44 w 76"/>
                  <a:gd name="T1" fmla="*/ 118 h 118"/>
                  <a:gd name="T2" fmla="*/ 23 w 76"/>
                  <a:gd name="T3" fmla="*/ 87 h 118"/>
                  <a:gd name="T4" fmla="*/ 14 w 76"/>
                  <a:gd name="T5" fmla="*/ 61 h 118"/>
                  <a:gd name="T6" fmla="*/ 0 w 76"/>
                  <a:gd name="T7" fmla="*/ 0 h 118"/>
                  <a:gd name="T8" fmla="*/ 76 w 76"/>
                  <a:gd name="T9" fmla="*/ 103 h 118"/>
                  <a:gd name="T10" fmla="*/ 44 w 76"/>
                  <a:gd name="T11" fmla="*/ 118 h 118"/>
                  <a:gd name="T12" fmla="*/ 44 w 76"/>
                  <a:gd name="T13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118">
                    <a:moveTo>
                      <a:pt x="44" y="118"/>
                    </a:moveTo>
                    <a:lnTo>
                      <a:pt x="23" y="87"/>
                    </a:lnTo>
                    <a:lnTo>
                      <a:pt x="14" y="61"/>
                    </a:lnTo>
                    <a:lnTo>
                      <a:pt x="0" y="0"/>
                    </a:lnTo>
                    <a:lnTo>
                      <a:pt x="76" y="103"/>
                    </a:lnTo>
                    <a:lnTo>
                      <a:pt x="44" y="118"/>
                    </a:lnTo>
                    <a:lnTo>
                      <a:pt x="44" y="1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73" name="Freeform 65"/>
              <p:cNvSpPr>
                <a:spLocks noChangeAspect="1"/>
              </p:cNvSpPr>
              <p:nvPr/>
            </p:nvSpPr>
            <p:spPr bwMode="auto">
              <a:xfrm>
                <a:off x="3332" y="1585"/>
                <a:ext cx="80" cy="41"/>
              </a:xfrm>
              <a:custGeom>
                <a:avLst/>
                <a:gdLst>
                  <a:gd name="T0" fmla="*/ 0 w 160"/>
                  <a:gd name="T1" fmla="*/ 0 h 81"/>
                  <a:gd name="T2" fmla="*/ 123 w 160"/>
                  <a:gd name="T3" fmla="*/ 22 h 81"/>
                  <a:gd name="T4" fmla="*/ 131 w 160"/>
                  <a:gd name="T5" fmla="*/ 34 h 81"/>
                  <a:gd name="T6" fmla="*/ 144 w 160"/>
                  <a:gd name="T7" fmla="*/ 53 h 81"/>
                  <a:gd name="T8" fmla="*/ 160 w 160"/>
                  <a:gd name="T9" fmla="*/ 81 h 81"/>
                  <a:gd name="T10" fmla="*/ 137 w 160"/>
                  <a:gd name="T11" fmla="*/ 76 h 81"/>
                  <a:gd name="T12" fmla="*/ 114 w 160"/>
                  <a:gd name="T13" fmla="*/ 64 h 81"/>
                  <a:gd name="T14" fmla="*/ 101 w 160"/>
                  <a:gd name="T15" fmla="*/ 57 h 81"/>
                  <a:gd name="T16" fmla="*/ 85 w 160"/>
                  <a:gd name="T17" fmla="*/ 49 h 81"/>
                  <a:gd name="T18" fmla="*/ 72 w 160"/>
                  <a:gd name="T19" fmla="*/ 41 h 81"/>
                  <a:gd name="T20" fmla="*/ 57 w 160"/>
                  <a:gd name="T21" fmla="*/ 32 h 81"/>
                  <a:gd name="T22" fmla="*/ 44 w 160"/>
                  <a:gd name="T23" fmla="*/ 24 h 81"/>
                  <a:gd name="T24" fmla="*/ 32 w 160"/>
                  <a:gd name="T25" fmla="*/ 19 h 81"/>
                  <a:gd name="T26" fmla="*/ 11 w 160"/>
                  <a:gd name="T27" fmla="*/ 5 h 81"/>
                  <a:gd name="T28" fmla="*/ 0 w 160"/>
                  <a:gd name="T29" fmla="*/ 0 h 81"/>
                  <a:gd name="T30" fmla="*/ 0 w 160"/>
                  <a:gd name="T3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0" h="81">
                    <a:moveTo>
                      <a:pt x="0" y="0"/>
                    </a:moveTo>
                    <a:lnTo>
                      <a:pt x="123" y="22"/>
                    </a:lnTo>
                    <a:lnTo>
                      <a:pt x="131" y="34"/>
                    </a:lnTo>
                    <a:lnTo>
                      <a:pt x="144" y="53"/>
                    </a:lnTo>
                    <a:lnTo>
                      <a:pt x="160" y="81"/>
                    </a:lnTo>
                    <a:lnTo>
                      <a:pt x="137" y="76"/>
                    </a:lnTo>
                    <a:lnTo>
                      <a:pt x="114" y="64"/>
                    </a:lnTo>
                    <a:lnTo>
                      <a:pt x="101" y="57"/>
                    </a:lnTo>
                    <a:lnTo>
                      <a:pt x="85" y="49"/>
                    </a:lnTo>
                    <a:lnTo>
                      <a:pt x="72" y="41"/>
                    </a:lnTo>
                    <a:lnTo>
                      <a:pt x="57" y="32"/>
                    </a:lnTo>
                    <a:lnTo>
                      <a:pt x="44" y="24"/>
                    </a:lnTo>
                    <a:lnTo>
                      <a:pt x="32" y="19"/>
                    </a:lnTo>
                    <a:lnTo>
                      <a:pt x="11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74" name="Freeform 66"/>
              <p:cNvSpPr>
                <a:spLocks noChangeAspect="1"/>
              </p:cNvSpPr>
              <p:nvPr/>
            </p:nvSpPr>
            <p:spPr bwMode="auto">
              <a:xfrm>
                <a:off x="3765" y="1564"/>
                <a:ext cx="23" cy="52"/>
              </a:xfrm>
              <a:custGeom>
                <a:avLst/>
                <a:gdLst>
                  <a:gd name="T0" fmla="*/ 42 w 46"/>
                  <a:gd name="T1" fmla="*/ 104 h 104"/>
                  <a:gd name="T2" fmla="*/ 0 w 46"/>
                  <a:gd name="T3" fmla="*/ 93 h 104"/>
                  <a:gd name="T4" fmla="*/ 4 w 46"/>
                  <a:gd name="T5" fmla="*/ 72 h 104"/>
                  <a:gd name="T6" fmla="*/ 4 w 46"/>
                  <a:gd name="T7" fmla="*/ 47 h 104"/>
                  <a:gd name="T8" fmla="*/ 2 w 46"/>
                  <a:gd name="T9" fmla="*/ 0 h 104"/>
                  <a:gd name="T10" fmla="*/ 23 w 46"/>
                  <a:gd name="T11" fmla="*/ 47 h 104"/>
                  <a:gd name="T12" fmla="*/ 46 w 46"/>
                  <a:gd name="T13" fmla="*/ 102 h 104"/>
                  <a:gd name="T14" fmla="*/ 42 w 46"/>
                  <a:gd name="T15" fmla="*/ 104 h 104"/>
                  <a:gd name="T16" fmla="*/ 42 w 46"/>
                  <a:gd name="T17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104">
                    <a:moveTo>
                      <a:pt x="42" y="104"/>
                    </a:moveTo>
                    <a:lnTo>
                      <a:pt x="0" y="93"/>
                    </a:lnTo>
                    <a:lnTo>
                      <a:pt x="4" y="72"/>
                    </a:lnTo>
                    <a:lnTo>
                      <a:pt x="4" y="47"/>
                    </a:lnTo>
                    <a:lnTo>
                      <a:pt x="2" y="0"/>
                    </a:lnTo>
                    <a:lnTo>
                      <a:pt x="23" y="47"/>
                    </a:lnTo>
                    <a:lnTo>
                      <a:pt x="46" y="102"/>
                    </a:lnTo>
                    <a:lnTo>
                      <a:pt x="42" y="104"/>
                    </a:lnTo>
                    <a:lnTo>
                      <a:pt x="42" y="1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75" name="Freeform 67"/>
              <p:cNvSpPr>
                <a:spLocks noChangeAspect="1"/>
              </p:cNvSpPr>
              <p:nvPr/>
            </p:nvSpPr>
            <p:spPr bwMode="auto">
              <a:xfrm>
                <a:off x="3572" y="1539"/>
                <a:ext cx="35" cy="68"/>
              </a:xfrm>
              <a:custGeom>
                <a:avLst/>
                <a:gdLst>
                  <a:gd name="T0" fmla="*/ 68 w 68"/>
                  <a:gd name="T1" fmla="*/ 135 h 135"/>
                  <a:gd name="T2" fmla="*/ 0 w 68"/>
                  <a:gd name="T3" fmla="*/ 29 h 135"/>
                  <a:gd name="T4" fmla="*/ 19 w 68"/>
                  <a:gd name="T5" fmla="*/ 0 h 135"/>
                  <a:gd name="T6" fmla="*/ 68 w 68"/>
                  <a:gd name="T7" fmla="*/ 135 h 135"/>
                  <a:gd name="T8" fmla="*/ 68 w 68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135">
                    <a:moveTo>
                      <a:pt x="68" y="135"/>
                    </a:moveTo>
                    <a:lnTo>
                      <a:pt x="0" y="29"/>
                    </a:lnTo>
                    <a:lnTo>
                      <a:pt x="19" y="0"/>
                    </a:lnTo>
                    <a:lnTo>
                      <a:pt x="68" y="135"/>
                    </a:lnTo>
                    <a:lnTo>
                      <a:pt x="68" y="1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76" name="Freeform 68"/>
              <p:cNvSpPr>
                <a:spLocks noChangeAspect="1"/>
              </p:cNvSpPr>
              <p:nvPr/>
            </p:nvSpPr>
            <p:spPr bwMode="auto">
              <a:xfrm>
                <a:off x="3775" y="1522"/>
                <a:ext cx="23" cy="85"/>
              </a:xfrm>
              <a:custGeom>
                <a:avLst/>
                <a:gdLst>
                  <a:gd name="T0" fmla="*/ 48 w 48"/>
                  <a:gd name="T1" fmla="*/ 169 h 169"/>
                  <a:gd name="T2" fmla="*/ 6 w 48"/>
                  <a:gd name="T3" fmla="*/ 78 h 169"/>
                  <a:gd name="T4" fmla="*/ 0 w 48"/>
                  <a:gd name="T5" fmla="*/ 34 h 169"/>
                  <a:gd name="T6" fmla="*/ 23 w 48"/>
                  <a:gd name="T7" fmla="*/ 0 h 169"/>
                  <a:gd name="T8" fmla="*/ 35 w 48"/>
                  <a:gd name="T9" fmla="*/ 53 h 169"/>
                  <a:gd name="T10" fmla="*/ 44 w 48"/>
                  <a:gd name="T11" fmla="*/ 108 h 169"/>
                  <a:gd name="T12" fmla="*/ 48 w 48"/>
                  <a:gd name="T13" fmla="*/ 169 h 169"/>
                  <a:gd name="T14" fmla="*/ 48 w 48"/>
                  <a:gd name="T15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169">
                    <a:moveTo>
                      <a:pt x="48" y="169"/>
                    </a:moveTo>
                    <a:lnTo>
                      <a:pt x="6" y="78"/>
                    </a:lnTo>
                    <a:lnTo>
                      <a:pt x="0" y="34"/>
                    </a:lnTo>
                    <a:lnTo>
                      <a:pt x="23" y="0"/>
                    </a:lnTo>
                    <a:lnTo>
                      <a:pt x="35" y="53"/>
                    </a:lnTo>
                    <a:lnTo>
                      <a:pt x="44" y="108"/>
                    </a:lnTo>
                    <a:lnTo>
                      <a:pt x="48" y="169"/>
                    </a:lnTo>
                    <a:lnTo>
                      <a:pt x="48" y="1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77" name="Freeform 69"/>
              <p:cNvSpPr>
                <a:spLocks noChangeAspect="1"/>
              </p:cNvSpPr>
              <p:nvPr/>
            </p:nvSpPr>
            <p:spPr bwMode="auto">
              <a:xfrm>
                <a:off x="3740" y="1529"/>
                <a:ext cx="13" cy="69"/>
              </a:xfrm>
              <a:custGeom>
                <a:avLst/>
                <a:gdLst>
                  <a:gd name="T0" fmla="*/ 25 w 25"/>
                  <a:gd name="T1" fmla="*/ 139 h 139"/>
                  <a:gd name="T2" fmla="*/ 19 w 25"/>
                  <a:gd name="T3" fmla="*/ 128 h 139"/>
                  <a:gd name="T4" fmla="*/ 13 w 25"/>
                  <a:gd name="T5" fmla="*/ 114 h 139"/>
                  <a:gd name="T6" fmla="*/ 8 w 25"/>
                  <a:gd name="T7" fmla="*/ 88 h 139"/>
                  <a:gd name="T8" fmla="*/ 0 w 25"/>
                  <a:gd name="T9" fmla="*/ 86 h 139"/>
                  <a:gd name="T10" fmla="*/ 0 w 25"/>
                  <a:gd name="T11" fmla="*/ 65 h 139"/>
                  <a:gd name="T12" fmla="*/ 6 w 25"/>
                  <a:gd name="T13" fmla="*/ 44 h 139"/>
                  <a:gd name="T14" fmla="*/ 13 w 25"/>
                  <a:gd name="T15" fmla="*/ 21 h 139"/>
                  <a:gd name="T16" fmla="*/ 23 w 25"/>
                  <a:gd name="T17" fmla="*/ 0 h 139"/>
                  <a:gd name="T18" fmla="*/ 25 w 25"/>
                  <a:gd name="T19" fmla="*/ 139 h 139"/>
                  <a:gd name="T20" fmla="*/ 25 w 25"/>
                  <a:gd name="T2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139">
                    <a:moveTo>
                      <a:pt x="25" y="139"/>
                    </a:moveTo>
                    <a:lnTo>
                      <a:pt x="19" y="128"/>
                    </a:lnTo>
                    <a:lnTo>
                      <a:pt x="13" y="114"/>
                    </a:lnTo>
                    <a:lnTo>
                      <a:pt x="8" y="88"/>
                    </a:lnTo>
                    <a:lnTo>
                      <a:pt x="0" y="86"/>
                    </a:lnTo>
                    <a:lnTo>
                      <a:pt x="0" y="65"/>
                    </a:lnTo>
                    <a:lnTo>
                      <a:pt x="6" y="44"/>
                    </a:lnTo>
                    <a:lnTo>
                      <a:pt x="13" y="21"/>
                    </a:lnTo>
                    <a:lnTo>
                      <a:pt x="23" y="0"/>
                    </a:lnTo>
                    <a:lnTo>
                      <a:pt x="25" y="139"/>
                    </a:lnTo>
                    <a:lnTo>
                      <a:pt x="25" y="1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78" name="Freeform 70"/>
              <p:cNvSpPr>
                <a:spLocks noChangeAspect="1"/>
              </p:cNvSpPr>
              <p:nvPr/>
            </p:nvSpPr>
            <p:spPr bwMode="auto">
              <a:xfrm>
                <a:off x="3513" y="1921"/>
                <a:ext cx="432" cy="72"/>
              </a:xfrm>
              <a:custGeom>
                <a:avLst/>
                <a:gdLst>
                  <a:gd name="T0" fmla="*/ 70 w 862"/>
                  <a:gd name="T1" fmla="*/ 0 h 142"/>
                  <a:gd name="T2" fmla="*/ 104 w 862"/>
                  <a:gd name="T3" fmla="*/ 19 h 142"/>
                  <a:gd name="T4" fmla="*/ 150 w 862"/>
                  <a:gd name="T5" fmla="*/ 47 h 142"/>
                  <a:gd name="T6" fmla="*/ 197 w 862"/>
                  <a:gd name="T7" fmla="*/ 74 h 142"/>
                  <a:gd name="T8" fmla="*/ 249 w 862"/>
                  <a:gd name="T9" fmla="*/ 95 h 142"/>
                  <a:gd name="T10" fmla="*/ 348 w 862"/>
                  <a:gd name="T11" fmla="*/ 118 h 142"/>
                  <a:gd name="T12" fmla="*/ 431 w 862"/>
                  <a:gd name="T13" fmla="*/ 104 h 142"/>
                  <a:gd name="T14" fmla="*/ 536 w 862"/>
                  <a:gd name="T15" fmla="*/ 78 h 142"/>
                  <a:gd name="T16" fmla="*/ 595 w 862"/>
                  <a:gd name="T17" fmla="*/ 59 h 142"/>
                  <a:gd name="T18" fmla="*/ 661 w 862"/>
                  <a:gd name="T19" fmla="*/ 19 h 142"/>
                  <a:gd name="T20" fmla="*/ 587 w 862"/>
                  <a:gd name="T21" fmla="*/ 76 h 142"/>
                  <a:gd name="T22" fmla="*/ 558 w 862"/>
                  <a:gd name="T23" fmla="*/ 99 h 142"/>
                  <a:gd name="T24" fmla="*/ 581 w 862"/>
                  <a:gd name="T25" fmla="*/ 108 h 142"/>
                  <a:gd name="T26" fmla="*/ 629 w 862"/>
                  <a:gd name="T27" fmla="*/ 91 h 142"/>
                  <a:gd name="T28" fmla="*/ 701 w 862"/>
                  <a:gd name="T29" fmla="*/ 42 h 142"/>
                  <a:gd name="T30" fmla="*/ 642 w 862"/>
                  <a:gd name="T31" fmla="*/ 95 h 142"/>
                  <a:gd name="T32" fmla="*/ 638 w 862"/>
                  <a:gd name="T33" fmla="*/ 106 h 142"/>
                  <a:gd name="T34" fmla="*/ 659 w 862"/>
                  <a:gd name="T35" fmla="*/ 102 h 142"/>
                  <a:gd name="T36" fmla="*/ 724 w 862"/>
                  <a:gd name="T37" fmla="*/ 81 h 142"/>
                  <a:gd name="T38" fmla="*/ 750 w 862"/>
                  <a:gd name="T39" fmla="*/ 59 h 142"/>
                  <a:gd name="T40" fmla="*/ 798 w 862"/>
                  <a:gd name="T41" fmla="*/ 21 h 142"/>
                  <a:gd name="T42" fmla="*/ 771 w 862"/>
                  <a:gd name="T43" fmla="*/ 70 h 142"/>
                  <a:gd name="T44" fmla="*/ 786 w 862"/>
                  <a:gd name="T45" fmla="*/ 66 h 142"/>
                  <a:gd name="T46" fmla="*/ 862 w 862"/>
                  <a:gd name="T47" fmla="*/ 30 h 142"/>
                  <a:gd name="T48" fmla="*/ 832 w 862"/>
                  <a:gd name="T49" fmla="*/ 53 h 142"/>
                  <a:gd name="T50" fmla="*/ 748 w 862"/>
                  <a:gd name="T51" fmla="*/ 97 h 142"/>
                  <a:gd name="T52" fmla="*/ 655 w 862"/>
                  <a:gd name="T53" fmla="*/ 120 h 142"/>
                  <a:gd name="T54" fmla="*/ 509 w 862"/>
                  <a:gd name="T55" fmla="*/ 139 h 142"/>
                  <a:gd name="T56" fmla="*/ 372 w 862"/>
                  <a:gd name="T57" fmla="*/ 142 h 142"/>
                  <a:gd name="T58" fmla="*/ 264 w 862"/>
                  <a:gd name="T59" fmla="*/ 135 h 142"/>
                  <a:gd name="T60" fmla="*/ 139 w 862"/>
                  <a:gd name="T61" fmla="*/ 104 h 142"/>
                  <a:gd name="T62" fmla="*/ 6 w 862"/>
                  <a:gd name="T63" fmla="*/ 64 h 142"/>
                  <a:gd name="T64" fmla="*/ 57 w 862"/>
                  <a:gd name="T65" fmla="*/ 72 h 142"/>
                  <a:gd name="T66" fmla="*/ 112 w 862"/>
                  <a:gd name="T67" fmla="*/ 85 h 142"/>
                  <a:gd name="T68" fmla="*/ 34 w 862"/>
                  <a:gd name="T69" fmla="*/ 57 h 142"/>
                  <a:gd name="T70" fmla="*/ 0 w 862"/>
                  <a:gd name="T71" fmla="*/ 28 h 142"/>
                  <a:gd name="T72" fmla="*/ 63 w 862"/>
                  <a:gd name="T73" fmla="*/ 62 h 142"/>
                  <a:gd name="T74" fmla="*/ 131 w 862"/>
                  <a:gd name="T75" fmla="*/ 78 h 142"/>
                  <a:gd name="T76" fmla="*/ 57 w 862"/>
                  <a:gd name="T77" fmla="*/ 38 h 142"/>
                  <a:gd name="T78" fmla="*/ 26 w 862"/>
                  <a:gd name="T79" fmla="*/ 4 h 142"/>
                  <a:gd name="T80" fmla="*/ 78 w 862"/>
                  <a:gd name="T81" fmla="*/ 43 h 142"/>
                  <a:gd name="T82" fmla="*/ 156 w 862"/>
                  <a:gd name="T83" fmla="*/ 76 h 142"/>
                  <a:gd name="T84" fmla="*/ 108 w 862"/>
                  <a:gd name="T85" fmla="*/ 34 h 142"/>
                  <a:gd name="T86" fmla="*/ 70 w 862"/>
                  <a:gd name="T87" fmla="*/ 0 h 142"/>
                  <a:gd name="T88" fmla="*/ 70 w 862"/>
                  <a:gd name="T8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62" h="142">
                    <a:moveTo>
                      <a:pt x="70" y="0"/>
                    </a:moveTo>
                    <a:lnTo>
                      <a:pt x="104" y="19"/>
                    </a:lnTo>
                    <a:lnTo>
                      <a:pt x="150" y="47"/>
                    </a:lnTo>
                    <a:lnTo>
                      <a:pt x="197" y="74"/>
                    </a:lnTo>
                    <a:lnTo>
                      <a:pt x="249" y="95"/>
                    </a:lnTo>
                    <a:lnTo>
                      <a:pt x="348" y="118"/>
                    </a:lnTo>
                    <a:lnTo>
                      <a:pt x="431" y="104"/>
                    </a:lnTo>
                    <a:lnTo>
                      <a:pt x="536" y="78"/>
                    </a:lnTo>
                    <a:lnTo>
                      <a:pt x="595" y="59"/>
                    </a:lnTo>
                    <a:lnTo>
                      <a:pt x="661" y="19"/>
                    </a:lnTo>
                    <a:lnTo>
                      <a:pt x="587" y="76"/>
                    </a:lnTo>
                    <a:lnTo>
                      <a:pt x="558" y="99"/>
                    </a:lnTo>
                    <a:lnTo>
                      <a:pt x="581" y="108"/>
                    </a:lnTo>
                    <a:lnTo>
                      <a:pt x="629" y="91"/>
                    </a:lnTo>
                    <a:lnTo>
                      <a:pt x="701" y="42"/>
                    </a:lnTo>
                    <a:lnTo>
                      <a:pt x="642" y="95"/>
                    </a:lnTo>
                    <a:lnTo>
                      <a:pt x="638" y="106"/>
                    </a:lnTo>
                    <a:lnTo>
                      <a:pt x="659" y="102"/>
                    </a:lnTo>
                    <a:lnTo>
                      <a:pt x="724" y="81"/>
                    </a:lnTo>
                    <a:lnTo>
                      <a:pt x="750" y="59"/>
                    </a:lnTo>
                    <a:lnTo>
                      <a:pt x="798" y="21"/>
                    </a:lnTo>
                    <a:lnTo>
                      <a:pt x="771" y="70"/>
                    </a:lnTo>
                    <a:lnTo>
                      <a:pt x="786" y="66"/>
                    </a:lnTo>
                    <a:lnTo>
                      <a:pt x="862" y="30"/>
                    </a:lnTo>
                    <a:lnTo>
                      <a:pt x="832" y="53"/>
                    </a:lnTo>
                    <a:lnTo>
                      <a:pt x="748" y="97"/>
                    </a:lnTo>
                    <a:lnTo>
                      <a:pt x="655" y="120"/>
                    </a:lnTo>
                    <a:lnTo>
                      <a:pt x="509" y="139"/>
                    </a:lnTo>
                    <a:lnTo>
                      <a:pt x="372" y="142"/>
                    </a:lnTo>
                    <a:lnTo>
                      <a:pt x="264" y="135"/>
                    </a:lnTo>
                    <a:lnTo>
                      <a:pt x="139" y="104"/>
                    </a:lnTo>
                    <a:lnTo>
                      <a:pt x="6" y="64"/>
                    </a:lnTo>
                    <a:lnTo>
                      <a:pt x="57" y="72"/>
                    </a:lnTo>
                    <a:lnTo>
                      <a:pt x="112" y="85"/>
                    </a:lnTo>
                    <a:lnTo>
                      <a:pt x="34" y="57"/>
                    </a:lnTo>
                    <a:lnTo>
                      <a:pt x="0" y="28"/>
                    </a:lnTo>
                    <a:lnTo>
                      <a:pt x="63" y="62"/>
                    </a:lnTo>
                    <a:lnTo>
                      <a:pt x="131" y="78"/>
                    </a:lnTo>
                    <a:lnTo>
                      <a:pt x="57" y="38"/>
                    </a:lnTo>
                    <a:lnTo>
                      <a:pt x="26" y="4"/>
                    </a:lnTo>
                    <a:lnTo>
                      <a:pt x="78" y="43"/>
                    </a:lnTo>
                    <a:lnTo>
                      <a:pt x="156" y="76"/>
                    </a:lnTo>
                    <a:lnTo>
                      <a:pt x="108" y="34"/>
                    </a:lnTo>
                    <a:lnTo>
                      <a:pt x="70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79" name="Freeform 71"/>
              <p:cNvSpPr>
                <a:spLocks noChangeAspect="1"/>
              </p:cNvSpPr>
              <p:nvPr/>
            </p:nvSpPr>
            <p:spPr bwMode="auto">
              <a:xfrm>
                <a:off x="3719" y="1880"/>
                <a:ext cx="120" cy="99"/>
              </a:xfrm>
              <a:custGeom>
                <a:avLst/>
                <a:gdLst>
                  <a:gd name="T0" fmla="*/ 0 w 242"/>
                  <a:gd name="T1" fmla="*/ 198 h 198"/>
                  <a:gd name="T2" fmla="*/ 33 w 242"/>
                  <a:gd name="T3" fmla="*/ 169 h 198"/>
                  <a:gd name="T4" fmla="*/ 63 w 242"/>
                  <a:gd name="T5" fmla="*/ 150 h 198"/>
                  <a:gd name="T6" fmla="*/ 135 w 242"/>
                  <a:gd name="T7" fmla="*/ 116 h 198"/>
                  <a:gd name="T8" fmla="*/ 192 w 242"/>
                  <a:gd name="T9" fmla="*/ 65 h 198"/>
                  <a:gd name="T10" fmla="*/ 242 w 242"/>
                  <a:gd name="T11" fmla="*/ 0 h 198"/>
                  <a:gd name="T12" fmla="*/ 200 w 242"/>
                  <a:gd name="T13" fmla="*/ 70 h 198"/>
                  <a:gd name="T14" fmla="*/ 147 w 242"/>
                  <a:gd name="T15" fmla="*/ 122 h 198"/>
                  <a:gd name="T16" fmla="*/ 105 w 242"/>
                  <a:gd name="T17" fmla="*/ 154 h 198"/>
                  <a:gd name="T18" fmla="*/ 86 w 242"/>
                  <a:gd name="T19" fmla="*/ 169 h 198"/>
                  <a:gd name="T20" fmla="*/ 0 w 242"/>
                  <a:gd name="T21" fmla="*/ 198 h 198"/>
                  <a:gd name="T22" fmla="*/ 0 w 242"/>
                  <a:gd name="T23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2" h="198">
                    <a:moveTo>
                      <a:pt x="0" y="198"/>
                    </a:moveTo>
                    <a:lnTo>
                      <a:pt x="33" y="169"/>
                    </a:lnTo>
                    <a:lnTo>
                      <a:pt x="63" y="150"/>
                    </a:lnTo>
                    <a:lnTo>
                      <a:pt x="135" y="116"/>
                    </a:lnTo>
                    <a:lnTo>
                      <a:pt x="192" y="65"/>
                    </a:lnTo>
                    <a:lnTo>
                      <a:pt x="242" y="0"/>
                    </a:lnTo>
                    <a:lnTo>
                      <a:pt x="200" y="70"/>
                    </a:lnTo>
                    <a:lnTo>
                      <a:pt x="147" y="122"/>
                    </a:lnTo>
                    <a:lnTo>
                      <a:pt x="105" y="154"/>
                    </a:lnTo>
                    <a:lnTo>
                      <a:pt x="86" y="169"/>
                    </a:lnTo>
                    <a:lnTo>
                      <a:pt x="0" y="198"/>
                    </a:lnTo>
                    <a:lnTo>
                      <a:pt x="0" y="19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4680" name="Group 72"/>
            <p:cNvGrpSpPr>
              <a:grpSpLocks noChangeAspect="1"/>
            </p:cNvGrpSpPr>
            <p:nvPr/>
          </p:nvGrpSpPr>
          <p:grpSpPr bwMode="auto">
            <a:xfrm flipH="1">
              <a:off x="3552" y="2160"/>
              <a:ext cx="419" cy="624"/>
              <a:chOff x="2160" y="1470"/>
              <a:chExt cx="1440" cy="2147"/>
            </a:xfrm>
          </p:grpSpPr>
          <p:sp>
            <p:nvSpPr>
              <p:cNvPr id="324681" name="AutoShape 73"/>
              <p:cNvSpPr>
                <a:spLocks noChangeAspect="1" noChangeArrowheads="1" noTextEdit="1"/>
              </p:cNvSpPr>
              <p:nvPr/>
            </p:nvSpPr>
            <p:spPr bwMode="auto">
              <a:xfrm>
                <a:off x="2160" y="1470"/>
                <a:ext cx="1440" cy="2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82" name="Freeform 74"/>
              <p:cNvSpPr>
                <a:spLocks noChangeAspect="1"/>
              </p:cNvSpPr>
              <p:nvPr/>
            </p:nvSpPr>
            <p:spPr bwMode="auto">
              <a:xfrm>
                <a:off x="2165" y="1489"/>
                <a:ext cx="1416" cy="2109"/>
              </a:xfrm>
              <a:custGeom>
                <a:avLst/>
                <a:gdLst>
                  <a:gd name="T0" fmla="*/ 1701 w 2832"/>
                  <a:gd name="T1" fmla="*/ 15 h 4218"/>
                  <a:gd name="T2" fmla="*/ 1942 w 2832"/>
                  <a:gd name="T3" fmla="*/ 82 h 4218"/>
                  <a:gd name="T4" fmla="*/ 2172 w 2832"/>
                  <a:gd name="T5" fmla="*/ 198 h 4218"/>
                  <a:gd name="T6" fmla="*/ 2383 w 2832"/>
                  <a:gd name="T7" fmla="*/ 350 h 4218"/>
                  <a:gd name="T8" fmla="*/ 2573 w 2832"/>
                  <a:gd name="T9" fmla="*/ 536 h 4218"/>
                  <a:gd name="T10" fmla="*/ 2724 w 2832"/>
                  <a:gd name="T11" fmla="*/ 732 h 4218"/>
                  <a:gd name="T12" fmla="*/ 2796 w 2832"/>
                  <a:gd name="T13" fmla="*/ 911 h 4218"/>
                  <a:gd name="T14" fmla="*/ 2828 w 2832"/>
                  <a:gd name="T15" fmla="*/ 1095 h 4218"/>
                  <a:gd name="T16" fmla="*/ 2826 w 2832"/>
                  <a:gd name="T17" fmla="*/ 1281 h 4218"/>
                  <a:gd name="T18" fmla="*/ 2794 w 2832"/>
                  <a:gd name="T19" fmla="*/ 1471 h 4218"/>
                  <a:gd name="T20" fmla="*/ 2737 w 2832"/>
                  <a:gd name="T21" fmla="*/ 1661 h 4218"/>
                  <a:gd name="T22" fmla="*/ 2701 w 2832"/>
                  <a:gd name="T23" fmla="*/ 1899 h 4218"/>
                  <a:gd name="T24" fmla="*/ 2691 w 2832"/>
                  <a:gd name="T25" fmla="*/ 2140 h 4218"/>
                  <a:gd name="T26" fmla="*/ 2691 w 2832"/>
                  <a:gd name="T27" fmla="*/ 2384 h 4218"/>
                  <a:gd name="T28" fmla="*/ 2691 w 2832"/>
                  <a:gd name="T29" fmla="*/ 2631 h 4218"/>
                  <a:gd name="T30" fmla="*/ 2684 w 2832"/>
                  <a:gd name="T31" fmla="*/ 2878 h 4218"/>
                  <a:gd name="T32" fmla="*/ 2686 w 2832"/>
                  <a:gd name="T33" fmla="*/ 3047 h 4218"/>
                  <a:gd name="T34" fmla="*/ 2710 w 2832"/>
                  <a:gd name="T35" fmla="*/ 3178 h 4218"/>
                  <a:gd name="T36" fmla="*/ 2737 w 2832"/>
                  <a:gd name="T37" fmla="*/ 3309 h 4218"/>
                  <a:gd name="T38" fmla="*/ 2760 w 2832"/>
                  <a:gd name="T39" fmla="*/ 3441 h 4218"/>
                  <a:gd name="T40" fmla="*/ 2775 w 2832"/>
                  <a:gd name="T41" fmla="*/ 3570 h 4218"/>
                  <a:gd name="T42" fmla="*/ 2760 w 2832"/>
                  <a:gd name="T43" fmla="*/ 3691 h 4218"/>
                  <a:gd name="T44" fmla="*/ 2724 w 2832"/>
                  <a:gd name="T45" fmla="*/ 3800 h 4218"/>
                  <a:gd name="T46" fmla="*/ 2688 w 2832"/>
                  <a:gd name="T47" fmla="*/ 3908 h 4218"/>
                  <a:gd name="T48" fmla="*/ 2640 w 2832"/>
                  <a:gd name="T49" fmla="*/ 4007 h 4218"/>
                  <a:gd name="T50" fmla="*/ 2568 w 2832"/>
                  <a:gd name="T51" fmla="*/ 4081 h 4218"/>
                  <a:gd name="T52" fmla="*/ 2459 w 2832"/>
                  <a:gd name="T53" fmla="*/ 4123 h 4218"/>
                  <a:gd name="T54" fmla="*/ 2328 w 2832"/>
                  <a:gd name="T55" fmla="*/ 4170 h 4218"/>
                  <a:gd name="T56" fmla="*/ 2188 w 2832"/>
                  <a:gd name="T57" fmla="*/ 4205 h 4218"/>
                  <a:gd name="T58" fmla="*/ 2047 w 2832"/>
                  <a:gd name="T59" fmla="*/ 4218 h 4218"/>
                  <a:gd name="T60" fmla="*/ 1910 w 2832"/>
                  <a:gd name="T61" fmla="*/ 4197 h 4218"/>
                  <a:gd name="T62" fmla="*/ 1785 w 2832"/>
                  <a:gd name="T63" fmla="*/ 4131 h 4218"/>
                  <a:gd name="T64" fmla="*/ 1644 w 2832"/>
                  <a:gd name="T65" fmla="*/ 3990 h 4218"/>
                  <a:gd name="T66" fmla="*/ 1484 w 2832"/>
                  <a:gd name="T67" fmla="*/ 3826 h 4218"/>
                  <a:gd name="T68" fmla="*/ 1319 w 2832"/>
                  <a:gd name="T69" fmla="*/ 3669 h 4218"/>
                  <a:gd name="T70" fmla="*/ 1142 w 2832"/>
                  <a:gd name="T71" fmla="*/ 3526 h 4218"/>
                  <a:gd name="T72" fmla="*/ 952 w 2832"/>
                  <a:gd name="T73" fmla="*/ 3410 h 4218"/>
                  <a:gd name="T74" fmla="*/ 707 w 2832"/>
                  <a:gd name="T75" fmla="*/ 3296 h 4218"/>
                  <a:gd name="T76" fmla="*/ 433 w 2832"/>
                  <a:gd name="T77" fmla="*/ 3077 h 4218"/>
                  <a:gd name="T78" fmla="*/ 226 w 2832"/>
                  <a:gd name="T79" fmla="*/ 2804 h 4218"/>
                  <a:gd name="T80" fmla="*/ 85 w 2832"/>
                  <a:gd name="T81" fmla="*/ 2494 h 4218"/>
                  <a:gd name="T82" fmla="*/ 11 w 2832"/>
                  <a:gd name="T83" fmla="*/ 2161 h 4218"/>
                  <a:gd name="T84" fmla="*/ 5 w 2832"/>
                  <a:gd name="T85" fmla="*/ 1821 h 4218"/>
                  <a:gd name="T86" fmla="*/ 24 w 2832"/>
                  <a:gd name="T87" fmla="*/ 1513 h 4218"/>
                  <a:gd name="T88" fmla="*/ 77 w 2832"/>
                  <a:gd name="T89" fmla="*/ 1209 h 4218"/>
                  <a:gd name="T90" fmla="*/ 167 w 2832"/>
                  <a:gd name="T91" fmla="*/ 916 h 4218"/>
                  <a:gd name="T92" fmla="*/ 302 w 2832"/>
                  <a:gd name="T93" fmla="*/ 641 h 4218"/>
                  <a:gd name="T94" fmla="*/ 486 w 2832"/>
                  <a:gd name="T95" fmla="*/ 390 h 4218"/>
                  <a:gd name="T96" fmla="*/ 634 w 2832"/>
                  <a:gd name="T97" fmla="*/ 264 h 4218"/>
                  <a:gd name="T98" fmla="*/ 747 w 2832"/>
                  <a:gd name="T99" fmla="*/ 198 h 4218"/>
                  <a:gd name="T100" fmla="*/ 866 w 2832"/>
                  <a:gd name="T101" fmla="*/ 141 h 4218"/>
                  <a:gd name="T102" fmla="*/ 988 w 2832"/>
                  <a:gd name="T103" fmla="*/ 91 h 4218"/>
                  <a:gd name="T104" fmla="*/ 1113 w 2832"/>
                  <a:gd name="T105" fmla="*/ 51 h 4218"/>
                  <a:gd name="T106" fmla="*/ 1218 w 2832"/>
                  <a:gd name="T107" fmla="*/ 27 h 4218"/>
                  <a:gd name="T108" fmla="*/ 1283 w 2832"/>
                  <a:gd name="T109" fmla="*/ 25 h 4218"/>
                  <a:gd name="T110" fmla="*/ 1345 w 2832"/>
                  <a:gd name="T111" fmla="*/ 21 h 4218"/>
                  <a:gd name="T112" fmla="*/ 1410 w 2832"/>
                  <a:gd name="T113" fmla="*/ 15 h 4218"/>
                  <a:gd name="T114" fmla="*/ 1471 w 2832"/>
                  <a:gd name="T115" fmla="*/ 10 h 4218"/>
                  <a:gd name="T116" fmla="*/ 1534 w 2832"/>
                  <a:gd name="T117" fmla="*/ 0 h 4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832" h="4218">
                    <a:moveTo>
                      <a:pt x="1534" y="0"/>
                    </a:moveTo>
                    <a:lnTo>
                      <a:pt x="1617" y="4"/>
                    </a:lnTo>
                    <a:lnTo>
                      <a:pt x="1701" y="15"/>
                    </a:lnTo>
                    <a:lnTo>
                      <a:pt x="1783" y="32"/>
                    </a:lnTo>
                    <a:lnTo>
                      <a:pt x="1864" y="55"/>
                    </a:lnTo>
                    <a:lnTo>
                      <a:pt x="1942" y="82"/>
                    </a:lnTo>
                    <a:lnTo>
                      <a:pt x="2022" y="116"/>
                    </a:lnTo>
                    <a:lnTo>
                      <a:pt x="2096" y="154"/>
                    </a:lnTo>
                    <a:lnTo>
                      <a:pt x="2172" y="198"/>
                    </a:lnTo>
                    <a:lnTo>
                      <a:pt x="2245" y="245"/>
                    </a:lnTo>
                    <a:lnTo>
                      <a:pt x="2315" y="297"/>
                    </a:lnTo>
                    <a:lnTo>
                      <a:pt x="2383" y="350"/>
                    </a:lnTo>
                    <a:lnTo>
                      <a:pt x="2450" y="409"/>
                    </a:lnTo>
                    <a:lnTo>
                      <a:pt x="2513" y="470"/>
                    </a:lnTo>
                    <a:lnTo>
                      <a:pt x="2573" y="536"/>
                    </a:lnTo>
                    <a:lnTo>
                      <a:pt x="2634" y="603"/>
                    </a:lnTo>
                    <a:lnTo>
                      <a:pt x="2691" y="673"/>
                    </a:lnTo>
                    <a:lnTo>
                      <a:pt x="2724" y="732"/>
                    </a:lnTo>
                    <a:lnTo>
                      <a:pt x="2752" y="791"/>
                    </a:lnTo>
                    <a:lnTo>
                      <a:pt x="2777" y="850"/>
                    </a:lnTo>
                    <a:lnTo>
                      <a:pt x="2796" y="911"/>
                    </a:lnTo>
                    <a:lnTo>
                      <a:pt x="2811" y="971"/>
                    </a:lnTo>
                    <a:lnTo>
                      <a:pt x="2822" y="1034"/>
                    </a:lnTo>
                    <a:lnTo>
                      <a:pt x="2828" y="1095"/>
                    </a:lnTo>
                    <a:lnTo>
                      <a:pt x="2832" y="1158"/>
                    </a:lnTo>
                    <a:lnTo>
                      <a:pt x="2830" y="1218"/>
                    </a:lnTo>
                    <a:lnTo>
                      <a:pt x="2826" y="1281"/>
                    </a:lnTo>
                    <a:lnTo>
                      <a:pt x="2819" y="1344"/>
                    </a:lnTo>
                    <a:lnTo>
                      <a:pt x="2809" y="1409"/>
                    </a:lnTo>
                    <a:lnTo>
                      <a:pt x="2794" y="1471"/>
                    </a:lnTo>
                    <a:lnTo>
                      <a:pt x="2779" y="1534"/>
                    </a:lnTo>
                    <a:lnTo>
                      <a:pt x="2758" y="1597"/>
                    </a:lnTo>
                    <a:lnTo>
                      <a:pt x="2737" y="1661"/>
                    </a:lnTo>
                    <a:lnTo>
                      <a:pt x="2722" y="1739"/>
                    </a:lnTo>
                    <a:lnTo>
                      <a:pt x="2710" y="1819"/>
                    </a:lnTo>
                    <a:lnTo>
                      <a:pt x="2701" y="1899"/>
                    </a:lnTo>
                    <a:lnTo>
                      <a:pt x="2697" y="1979"/>
                    </a:lnTo>
                    <a:lnTo>
                      <a:pt x="2691" y="2059"/>
                    </a:lnTo>
                    <a:lnTo>
                      <a:pt x="2691" y="2140"/>
                    </a:lnTo>
                    <a:lnTo>
                      <a:pt x="2689" y="2222"/>
                    </a:lnTo>
                    <a:lnTo>
                      <a:pt x="2691" y="2304"/>
                    </a:lnTo>
                    <a:lnTo>
                      <a:pt x="2691" y="2384"/>
                    </a:lnTo>
                    <a:lnTo>
                      <a:pt x="2691" y="2465"/>
                    </a:lnTo>
                    <a:lnTo>
                      <a:pt x="2691" y="2547"/>
                    </a:lnTo>
                    <a:lnTo>
                      <a:pt x="2691" y="2631"/>
                    </a:lnTo>
                    <a:lnTo>
                      <a:pt x="2691" y="2713"/>
                    </a:lnTo>
                    <a:lnTo>
                      <a:pt x="2688" y="2794"/>
                    </a:lnTo>
                    <a:lnTo>
                      <a:pt x="2684" y="2878"/>
                    </a:lnTo>
                    <a:lnTo>
                      <a:pt x="2676" y="2960"/>
                    </a:lnTo>
                    <a:lnTo>
                      <a:pt x="2680" y="3003"/>
                    </a:lnTo>
                    <a:lnTo>
                      <a:pt x="2686" y="3047"/>
                    </a:lnTo>
                    <a:lnTo>
                      <a:pt x="2693" y="3091"/>
                    </a:lnTo>
                    <a:lnTo>
                      <a:pt x="2701" y="3135"/>
                    </a:lnTo>
                    <a:lnTo>
                      <a:pt x="2710" y="3178"/>
                    </a:lnTo>
                    <a:lnTo>
                      <a:pt x="2720" y="3222"/>
                    </a:lnTo>
                    <a:lnTo>
                      <a:pt x="2727" y="3266"/>
                    </a:lnTo>
                    <a:lnTo>
                      <a:pt x="2737" y="3309"/>
                    </a:lnTo>
                    <a:lnTo>
                      <a:pt x="2745" y="3353"/>
                    </a:lnTo>
                    <a:lnTo>
                      <a:pt x="2754" y="3397"/>
                    </a:lnTo>
                    <a:lnTo>
                      <a:pt x="2760" y="3441"/>
                    </a:lnTo>
                    <a:lnTo>
                      <a:pt x="2767" y="3484"/>
                    </a:lnTo>
                    <a:lnTo>
                      <a:pt x="2771" y="3526"/>
                    </a:lnTo>
                    <a:lnTo>
                      <a:pt x="2775" y="3570"/>
                    </a:lnTo>
                    <a:lnTo>
                      <a:pt x="2777" y="3614"/>
                    </a:lnTo>
                    <a:lnTo>
                      <a:pt x="2777" y="3657"/>
                    </a:lnTo>
                    <a:lnTo>
                      <a:pt x="2760" y="3691"/>
                    </a:lnTo>
                    <a:lnTo>
                      <a:pt x="2746" y="3726"/>
                    </a:lnTo>
                    <a:lnTo>
                      <a:pt x="2735" y="3762"/>
                    </a:lnTo>
                    <a:lnTo>
                      <a:pt x="2724" y="3800"/>
                    </a:lnTo>
                    <a:lnTo>
                      <a:pt x="2710" y="3836"/>
                    </a:lnTo>
                    <a:lnTo>
                      <a:pt x="2699" y="3872"/>
                    </a:lnTo>
                    <a:lnTo>
                      <a:pt x="2688" y="3908"/>
                    </a:lnTo>
                    <a:lnTo>
                      <a:pt x="2674" y="3944"/>
                    </a:lnTo>
                    <a:lnTo>
                      <a:pt x="2657" y="3977"/>
                    </a:lnTo>
                    <a:lnTo>
                      <a:pt x="2640" y="4007"/>
                    </a:lnTo>
                    <a:lnTo>
                      <a:pt x="2619" y="4036"/>
                    </a:lnTo>
                    <a:lnTo>
                      <a:pt x="2596" y="4062"/>
                    </a:lnTo>
                    <a:lnTo>
                      <a:pt x="2568" y="4081"/>
                    </a:lnTo>
                    <a:lnTo>
                      <a:pt x="2537" y="4100"/>
                    </a:lnTo>
                    <a:lnTo>
                      <a:pt x="2501" y="4113"/>
                    </a:lnTo>
                    <a:lnTo>
                      <a:pt x="2459" y="4123"/>
                    </a:lnTo>
                    <a:lnTo>
                      <a:pt x="2416" y="4140"/>
                    </a:lnTo>
                    <a:lnTo>
                      <a:pt x="2374" y="4155"/>
                    </a:lnTo>
                    <a:lnTo>
                      <a:pt x="2328" y="4170"/>
                    </a:lnTo>
                    <a:lnTo>
                      <a:pt x="2283" y="4186"/>
                    </a:lnTo>
                    <a:lnTo>
                      <a:pt x="2235" y="4195"/>
                    </a:lnTo>
                    <a:lnTo>
                      <a:pt x="2188" y="4205"/>
                    </a:lnTo>
                    <a:lnTo>
                      <a:pt x="2140" y="4212"/>
                    </a:lnTo>
                    <a:lnTo>
                      <a:pt x="2092" y="4218"/>
                    </a:lnTo>
                    <a:lnTo>
                      <a:pt x="2047" y="4218"/>
                    </a:lnTo>
                    <a:lnTo>
                      <a:pt x="1999" y="4214"/>
                    </a:lnTo>
                    <a:lnTo>
                      <a:pt x="1954" y="4208"/>
                    </a:lnTo>
                    <a:lnTo>
                      <a:pt x="1910" y="4197"/>
                    </a:lnTo>
                    <a:lnTo>
                      <a:pt x="1866" y="4180"/>
                    </a:lnTo>
                    <a:lnTo>
                      <a:pt x="1824" y="4159"/>
                    </a:lnTo>
                    <a:lnTo>
                      <a:pt x="1785" y="4131"/>
                    </a:lnTo>
                    <a:lnTo>
                      <a:pt x="1748" y="4098"/>
                    </a:lnTo>
                    <a:lnTo>
                      <a:pt x="1695" y="4043"/>
                    </a:lnTo>
                    <a:lnTo>
                      <a:pt x="1644" y="3990"/>
                    </a:lnTo>
                    <a:lnTo>
                      <a:pt x="1591" y="3935"/>
                    </a:lnTo>
                    <a:lnTo>
                      <a:pt x="1539" y="3882"/>
                    </a:lnTo>
                    <a:lnTo>
                      <a:pt x="1484" y="3826"/>
                    </a:lnTo>
                    <a:lnTo>
                      <a:pt x="1431" y="3771"/>
                    </a:lnTo>
                    <a:lnTo>
                      <a:pt x="1374" y="3720"/>
                    </a:lnTo>
                    <a:lnTo>
                      <a:pt x="1319" y="3669"/>
                    </a:lnTo>
                    <a:lnTo>
                      <a:pt x="1260" y="3619"/>
                    </a:lnTo>
                    <a:lnTo>
                      <a:pt x="1203" y="3572"/>
                    </a:lnTo>
                    <a:lnTo>
                      <a:pt x="1142" y="3526"/>
                    </a:lnTo>
                    <a:lnTo>
                      <a:pt x="1079" y="3484"/>
                    </a:lnTo>
                    <a:lnTo>
                      <a:pt x="1017" y="3446"/>
                    </a:lnTo>
                    <a:lnTo>
                      <a:pt x="952" y="3410"/>
                    </a:lnTo>
                    <a:lnTo>
                      <a:pt x="883" y="3382"/>
                    </a:lnTo>
                    <a:lnTo>
                      <a:pt x="815" y="3355"/>
                    </a:lnTo>
                    <a:lnTo>
                      <a:pt x="707" y="3296"/>
                    </a:lnTo>
                    <a:lnTo>
                      <a:pt x="608" y="3230"/>
                    </a:lnTo>
                    <a:lnTo>
                      <a:pt x="515" y="3155"/>
                    </a:lnTo>
                    <a:lnTo>
                      <a:pt x="433" y="3077"/>
                    </a:lnTo>
                    <a:lnTo>
                      <a:pt x="355" y="2990"/>
                    </a:lnTo>
                    <a:lnTo>
                      <a:pt x="287" y="2901"/>
                    </a:lnTo>
                    <a:lnTo>
                      <a:pt x="226" y="2804"/>
                    </a:lnTo>
                    <a:lnTo>
                      <a:pt x="172" y="2705"/>
                    </a:lnTo>
                    <a:lnTo>
                      <a:pt x="125" y="2600"/>
                    </a:lnTo>
                    <a:lnTo>
                      <a:pt x="85" y="2494"/>
                    </a:lnTo>
                    <a:lnTo>
                      <a:pt x="53" y="2386"/>
                    </a:lnTo>
                    <a:lnTo>
                      <a:pt x="30" y="2275"/>
                    </a:lnTo>
                    <a:lnTo>
                      <a:pt x="11" y="2161"/>
                    </a:lnTo>
                    <a:lnTo>
                      <a:pt x="3" y="2047"/>
                    </a:lnTo>
                    <a:lnTo>
                      <a:pt x="0" y="1933"/>
                    </a:lnTo>
                    <a:lnTo>
                      <a:pt x="5" y="1821"/>
                    </a:lnTo>
                    <a:lnTo>
                      <a:pt x="9" y="1718"/>
                    </a:lnTo>
                    <a:lnTo>
                      <a:pt x="15" y="1616"/>
                    </a:lnTo>
                    <a:lnTo>
                      <a:pt x="24" y="1513"/>
                    </a:lnTo>
                    <a:lnTo>
                      <a:pt x="39" y="1412"/>
                    </a:lnTo>
                    <a:lnTo>
                      <a:pt x="57" y="1310"/>
                    </a:lnTo>
                    <a:lnTo>
                      <a:pt x="77" y="1209"/>
                    </a:lnTo>
                    <a:lnTo>
                      <a:pt x="104" y="1110"/>
                    </a:lnTo>
                    <a:lnTo>
                      <a:pt x="133" y="1013"/>
                    </a:lnTo>
                    <a:lnTo>
                      <a:pt x="167" y="916"/>
                    </a:lnTo>
                    <a:lnTo>
                      <a:pt x="207" y="821"/>
                    </a:lnTo>
                    <a:lnTo>
                      <a:pt x="250" y="730"/>
                    </a:lnTo>
                    <a:lnTo>
                      <a:pt x="302" y="641"/>
                    </a:lnTo>
                    <a:lnTo>
                      <a:pt x="357" y="553"/>
                    </a:lnTo>
                    <a:lnTo>
                      <a:pt x="418" y="470"/>
                    </a:lnTo>
                    <a:lnTo>
                      <a:pt x="486" y="390"/>
                    </a:lnTo>
                    <a:lnTo>
                      <a:pt x="562" y="314"/>
                    </a:lnTo>
                    <a:lnTo>
                      <a:pt x="596" y="287"/>
                    </a:lnTo>
                    <a:lnTo>
                      <a:pt x="634" y="264"/>
                    </a:lnTo>
                    <a:lnTo>
                      <a:pt x="672" y="241"/>
                    </a:lnTo>
                    <a:lnTo>
                      <a:pt x="710" y="221"/>
                    </a:lnTo>
                    <a:lnTo>
                      <a:pt x="747" y="198"/>
                    </a:lnTo>
                    <a:lnTo>
                      <a:pt x="787" y="179"/>
                    </a:lnTo>
                    <a:lnTo>
                      <a:pt x="826" y="158"/>
                    </a:lnTo>
                    <a:lnTo>
                      <a:pt x="866" y="141"/>
                    </a:lnTo>
                    <a:lnTo>
                      <a:pt x="906" y="122"/>
                    </a:lnTo>
                    <a:lnTo>
                      <a:pt x="946" y="106"/>
                    </a:lnTo>
                    <a:lnTo>
                      <a:pt x="988" y="91"/>
                    </a:lnTo>
                    <a:lnTo>
                      <a:pt x="1030" y="76"/>
                    </a:lnTo>
                    <a:lnTo>
                      <a:pt x="1070" y="63"/>
                    </a:lnTo>
                    <a:lnTo>
                      <a:pt x="1113" y="51"/>
                    </a:lnTo>
                    <a:lnTo>
                      <a:pt x="1155" y="38"/>
                    </a:lnTo>
                    <a:lnTo>
                      <a:pt x="1199" y="29"/>
                    </a:lnTo>
                    <a:lnTo>
                      <a:pt x="1218" y="27"/>
                    </a:lnTo>
                    <a:lnTo>
                      <a:pt x="1241" y="27"/>
                    </a:lnTo>
                    <a:lnTo>
                      <a:pt x="1262" y="25"/>
                    </a:lnTo>
                    <a:lnTo>
                      <a:pt x="1283" y="25"/>
                    </a:lnTo>
                    <a:lnTo>
                      <a:pt x="1304" y="23"/>
                    </a:lnTo>
                    <a:lnTo>
                      <a:pt x="1324" y="21"/>
                    </a:lnTo>
                    <a:lnTo>
                      <a:pt x="1345" y="21"/>
                    </a:lnTo>
                    <a:lnTo>
                      <a:pt x="1368" y="19"/>
                    </a:lnTo>
                    <a:lnTo>
                      <a:pt x="1389" y="17"/>
                    </a:lnTo>
                    <a:lnTo>
                      <a:pt x="1410" y="15"/>
                    </a:lnTo>
                    <a:lnTo>
                      <a:pt x="1431" y="13"/>
                    </a:lnTo>
                    <a:lnTo>
                      <a:pt x="1452" y="11"/>
                    </a:lnTo>
                    <a:lnTo>
                      <a:pt x="1471" y="10"/>
                    </a:lnTo>
                    <a:lnTo>
                      <a:pt x="1492" y="6"/>
                    </a:lnTo>
                    <a:lnTo>
                      <a:pt x="1513" y="4"/>
                    </a:lnTo>
                    <a:lnTo>
                      <a:pt x="1534" y="0"/>
                    </a:lnTo>
                    <a:lnTo>
                      <a:pt x="15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83" name="Freeform 75"/>
              <p:cNvSpPr>
                <a:spLocks noChangeAspect="1"/>
              </p:cNvSpPr>
              <p:nvPr/>
            </p:nvSpPr>
            <p:spPr bwMode="auto">
              <a:xfrm>
                <a:off x="2219" y="1518"/>
                <a:ext cx="1295" cy="1984"/>
              </a:xfrm>
              <a:custGeom>
                <a:avLst/>
                <a:gdLst>
                  <a:gd name="T0" fmla="*/ 2502 w 2589"/>
                  <a:gd name="T1" fmla="*/ 760 h 3967"/>
                  <a:gd name="T2" fmla="*/ 2526 w 2589"/>
                  <a:gd name="T3" fmla="*/ 1064 h 3967"/>
                  <a:gd name="T4" fmla="*/ 2420 w 2589"/>
                  <a:gd name="T5" fmla="*/ 867 h 3967"/>
                  <a:gd name="T6" fmla="*/ 2234 w 2589"/>
                  <a:gd name="T7" fmla="*/ 1251 h 3967"/>
                  <a:gd name="T8" fmla="*/ 2207 w 2589"/>
                  <a:gd name="T9" fmla="*/ 1410 h 3967"/>
                  <a:gd name="T10" fmla="*/ 2239 w 2589"/>
                  <a:gd name="T11" fmla="*/ 1502 h 3967"/>
                  <a:gd name="T12" fmla="*/ 1716 w 2589"/>
                  <a:gd name="T13" fmla="*/ 1946 h 3967"/>
                  <a:gd name="T14" fmla="*/ 2133 w 2589"/>
                  <a:gd name="T15" fmla="*/ 1403 h 3967"/>
                  <a:gd name="T16" fmla="*/ 348 w 2589"/>
                  <a:gd name="T17" fmla="*/ 1167 h 3967"/>
                  <a:gd name="T18" fmla="*/ 1348 w 2589"/>
                  <a:gd name="T19" fmla="*/ 2986 h 3967"/>
                  <a:gd name="T20" fmla="*/ 1812 w 2589"/>
                  <a:gd name="T21" fmla="*/ 2821 h 3967"/>
                  <a:gd name="T22" fmla="*/ 1583 w 2589"/>
                  <a:gd name="T23" fmla="*/ 2838 h 3967"/>
                  <a:gd name="T24" fmla="*/ 1561 w 2589"/>
                  <a:gd name="T25" fmla="*/ 2718 h 3967"/>
                  <a:gd name="T26" fmla="*/ 1447 w 2589"/>
                  <a:gd name="T27" fmla="*/ 2669 h 3967"/>
                  <a:gd name="T28" fmla="*/ 1009 w 2589"/>
                  <a:gd name="T29" fmla="*/ 2558 h 3967"/>
                  <a:gd name="T30" fmla="*/ 1026 w 2589"/>
                  <a:gd name="T31" fmla="*/ 2471 h 3967"/>
                  <a:gd name="T32" fmla="*/ 836 w 2589"/>
                  <a:gd name="T33" fmla="*/ 2306 h 3967"/>
                  <a:gd name="T34" fmla="*/ 580 w 2589"/>
                  <a:gd name="T35" fmla="*/ 2083 h 3967"/>
                  <a:gd name="T36" fmla="*/ 568 w 2589"/>
                  <a:gd name="T37" fmla="*/ 1964 h 3967"/>
                  <a:gd name="T38" fmla="*/ 557 w 2589"/>
                  <a:gd name="T39" fmla="*/ 1695 h 3967"/>
                  <a:gd name="T40" fmla="*/ 637 w 2589"/>
                  <a:gd name="T41" fmla="*/ 1467 h 3967"/>
                  <a:gd name="T42" fmla="*/ 785 w 2589"/>
                  <a:gd name="T43" fmla="*/ 966 h 3967"/>
                  <a:gd name="T44" fmla="*/ 1783 w 2589"/>
                  <a:gd name="T45" fmla="*/ 696 h 3967"/>
                  <a:gd name="T46" fmla="*/ 1551 w 2589"/>
                  <a:gd name="T47" fmla="*/ 1023 h 3967"/>
                  <a:gd name="T48" fmla="*/ 1673 w 2589"/>
                  <a:gd name="T49" fmla="*/ 903 h 3967"/>
                  <a:gd name="T50" fmla="*/ 1804 w 2589"/>
                  <a:gd name="T51" fmla="*/ 973 h 3967"/>
                  <a:gd name="T52" fmla="*/ 1908 w 2589"/>
                  <a:gd name="T53" fmla="*/ 895 h 3967"/>
                  <a:gd name="T54" fmla="*/ 2062 w 2589"/>
                  <a:gd name="T55" fmla="*/ 1125 h 3967"/>
                  <a:gd name="T56" fmla="*/ 1979 w 2589"/>
                  <a:gd name="T57" fmla="*/ 1165 h 3967"/>
                  <a:gd name="T58" fmla="*/ 1813 w 2589"/>
                  <a:gd name="T59" fmla="*/ 1066 h 3967"/>
                  <a:gd name="T60" fmla="*/ 1336 w 2589"/>
                  <a:gd name="T61" fmla="*/ 1237 h 3967"/>
                  <a:gd name="T62" fmla="*/ 2080 w 2589"/>
                  <a:gd name="T63" fmla="*/ 2692 h 3967"/>
                  <a:gd name="T64" fmla="*/ 2137 w 2589"/>
                  <a:gd name="T65" fmla="*/ 1851 h 3967"/>
                  <a:gd name="T66" fmla="*/ 2378 w 2589"/>
                  <a:gd name="T67" fmla="*/ 1901 h 3967"/>
                  <a:gd name="T68" fmla="*/ 2399 w 2589"/>
                  <a:gd name="T69" fmla="*/ 2363 h 3967"/>
                  <a:gd name="T70" fmla="*/ 2323 w 2589"/>
                  <a:gd name="T71" fmla="*/ 2484 h 3967"/>
                  <a:gd name="T72" fmla="*/ 2268 w 2589"/>
                  <a:gd name="T73" fmla="*/ 2589 h 3967"/>
                  <a:gd name="T74" fmla="*/ 1886 w 2589"/>
                  <a:gd name="T75" fmla="*/ 2980 h 3967"/>
                  <a:gd name="T76" fmla="*/ 2074 w 2589"/>
                  <a:gd name="T77" fmla="*/ 3018 h 3967"/>
                  <a:gd name="T78" fmla="*/ 2570 w 2589"/>
                  <a:gd name="T79" fmla="*/ 3612 h 3967"/>
                  <a:gd name="T80" fmla="*/ 1927 w 2589"/>
                  <a:gd name="T81" fmla="*/ 3819 h 3967"/>
                  <a:gd name="T82" fmla="*/ 1705 w 2589"/>
                  <a:gd name="T83" fmla="*/ 3669 h 3967"/>
                  <a:gd name="T84" fmla="*/ 1635 w 2589"/>
                  <a:gd name="T85" fmla="*/ 3475 h 3967"/>
                  <a:gd name="T86" fmla="*/ 1524 w 2589"/>
                  <a:gd name="T87" fmla="*/ 3338 h 3967"/>
                  <a:gd name="T88" fmla="*/ 1251 w 2589"/>
                  <a:gd name="T89" fmla="*/ 3216 h 3967"/>
                  <a:gd name="T90" fmla="*/ 1009 w 2589"/>
                  <a:gd name="T91" fmla="*/ 3115 h 3967"/>
                  <a:gd name="T92" fmla="*/ 893 w 2589"/>
                  <a:gd name="T93" fmla="*/ 3095 h 3967"/>
                  <a:gd name="T94" fmla="*/ 707 w 2589"/>
                  <a:gd name="T95" fmla="*/ 2832 h 3967"/>
                  <a:gd name="T96" fmla="*/ 576 w 2589"/>
                  <a:gd name="T97" fmla="*/ 2663 h 3967"/>
                  <a:gd name="T98" fmla="*/ 414 w 2589"/>
                  <a:gd name="T99" fmla="*/ 2507 h 3967"/>
                  <a:gd name="T100" fmla="*/ 283 w 2589"/>
                  <a:gd name="T101" fmla="*/ 2473 h 3967"/>
                  <a:gd name="T102" fmla="*/ 241 w 2589"/>
                  <a:gd name="T103" fmla="*/ 2110 h 3967"/>
                  <a:gd name="T104" fmla="*/ 144 w 2589"/>
                  <a:gd name="T105" fmla="*/ 2026 h 3967"/>
                  <a:gd name="T106" fmla="*/ 74 w 2589"/>
                  <a:gd name="T107" fmla="*/ 1756 h 3967"/>
                  <a:gd name="T108" fmla="*/ 36 w 2589"/>
                  <a:gd name="T109" fmla="*/ 1543 h 3967"/>
                  <a:gd name="T110" fmla="*/ 87 w 2589"/>
                  <a:gd name="T111" fmla="*/ 1306 h 3967"/>
                  <a:gd name="T112" fmla="*/ 106 w 2589"/>
                  <a:gd name="T113" fmla="*/ 1137 h 3967"/>
                  <a:gd name="T114" fmla="*/ 144 w 2589"/>
                  <a:gd name="T115" fmla="*/ 1019 h 3967"/>
                  <a:gd name="T116" fmla="*/ 268 w 2589"/>
                  <a:gd name="T117" fmla="*/ 842 h 3967"/>
                  <a:gd name="T118" fmla="*/ 372 w 2589"/>
                  <a:gd name="T119" fmla="*/ 732 h 3967"/>
                  <a:gd name="T120" fmla="*/ 469 w 2589"/>
                  <a:gd name="T121" fmla="*/ 553 h 3967"/>
                  <a:gd name="T122" fmla="*/ 587 w 2589"/>
                  <a:gd name="T123" fmla="*/ 289 h 3967"/>
                  <a:gd name="T124" fmla="*/ 1080 w 2589"/>
                  <a:gd name="T125" fmla="*/ 23 h 39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589" h="3967">
                    <a:moveTo>
                      <a:pt x="1293" y="6"/>
                    </a:moveTo>
                    <a:lnTo>
                      <a:pt x="1370" y="0"/>
                    </a:lnTo>
                    <a:lnTo>
                      <a:pt x="1447" y="0"/>
                    </a:lnTo>
                    <a:lnTo>
                      <a:pt x="1521" y="8"/>
                    </a:lnTo>
                    <a:lnTo>
                      <a:pt x="1593" y="21"/>
                    </a:lnTo>
                    <a:lnTo>
                      <a:pt x="1665" y="38"/>
                    </a:lnTo>
                    <a:lnTo>
                      <a:pt x="1735" y="61"/>
                    </a:lnTo>
                    <a:lnTo>
                      <a:pt x="1804" y="89"/>
                    </a:lnTo>
                    <a:lnTo>
                      <a:pt x="1872" y="123"/>
                    </a:lnTo>
                    <a:lnTo>
                      <a:pt x="1939" y="162"/>
                    </a:lnTo>
                    <a:lnTo>
                      <a:pt x="2004" y="201"/>
                    </a:lnTo>
                    <a:lnTo>
                      <a:pt x="2066" y="245"/>
                    </a:lnTo>
                    <a:lnTo>
                      <a:pt x="2129" y="295"/>
                    </a:lnTo>
                    <a:lnTo>
                      <a:pt x="2190" y="348"/>
                    </a:lnTo>
                    <a:lnTo>
                      <a:pt x="2251" y="401"/>
                    </a:lnTo>
                    <a:lnTo>
                      <a:pt x="2310" y="458"/>
                    </a:lnTo>
                    <a:lnTo>
                      <a:pt x="2370" y="519"/>
                    </a:lnTo>
                    <a:lnTo>
                      <a:pt x="2389" y="540"/>
                    </a:lnTo>
                    <a:lnTo>
                      <a:pt x="2410" y="563"/>
                    </a:lnTo>
                    <a:lnTo>
                      <a:pt x="2431" y="585"/>
                    </a:lnTo>
                    <a:lnTo>
                      <a:pt x="2450" y="608"/>
                    </a:lnTo>
                    <a:lnTo>
                      <a:pt x="2469" y="633"/>
                    </a:lnTo>
                    <a:lnTo>
                      <a:pt x="2488" y="656"/>
                    </a:lnTo>
                    <a:lnTo>
                      <a:pt x="2505" y="680"/>
                    </a:lnTo>
                    <a:lnTo>
                      <a:pt x="2524" y="707"/>
                    </a:lnTo>
                    <a:lnTo>
                      <a:pt x="2538" y="730"/>
                    </a:lnTo>
                    <a:lnTo>
                      <a:pt x="2551" y="755"/>
                    </a:lnTo>
                    <a:lnTo>
                      <a:pt x="2562" y="781"/>
                    </a:lnTo>
                    <a:lnTo>
                      <a:pt x="2574" y="808"/>
                    </a:lnTo>
                    <a:lnTo>
                      <a:pt x="2580" y="834"/>
                    </a:lnTo>
                    <a:lnTo>
                      <a:pt x="2585" y="859"/>
                    </a:lnTo>
                    <a:lnTo>
                      <a:pt x="2589" y="888"/>
                    </a:lnTo>
                    <a:lnTo>
                      <a:pt x="2589" y="916"/>
                    </a:lnTo>
                    <a:lnTo>
                      <a:pt x="2580" y="905"/>
                    </a:lnTo>
                    <a:lnTo>
                      <a:pt x="2570" y="893"/>
                    </a:lnTo>
                    <a:lnTo>
                      <a:pt x="2562" y="880"/>
                    </a:lnTo>
                    <a:lnTo>
                      <a:pt x="2555" y="869"/>
                    </a:lnTo>
                    <a:lnTo>
                      <a:pt x="2547" y="855"/>
                    </a:lnTo>
                    <a:lnTo>
                      <a:pt x="2540" y="842"/>
                    </a:lnTo>
                    <a:lnTo>
                      <a:pt x="2534" y="829"/>
                    </a:lnTo>
                    <a:lnTo>
                      <a:pt x="2528" y="815"/>
                    </a:lnTo>
                    <a:lnTo>
                      <a:pt x="2521" y="802"/>
                    </a:lnTo>
                    <a:lnTo>
                      <a:pt x="2515" y="787"/>
                    </a:lnTo>
                    <a:lnTo>
                      <a:pt x="2507" y="774"/>
                    </a:lnTo>
                    <a:lnTo>
                      <a:pt x="2502" y="760"/>
                    </a:lnTo>
                    <a:lnTo>
                      <a:pt x="2494" y="747"/>
                    </a:lnTo>
                    <a:lnTo>
                      <a:pt x="2488" y="734"/>
                    </a:lnTo>
                    <a:lnTo>
                      <a:pt x="2481" y="722"/>
                    </a:lnTo>
                    <a:lnTo>
                      <a:pt x="2473" y="711"/>
                    </a:lnTo>
                    <a:lnTo>
                      <a:pt x="2465" y="701"/>
                    </a:lnTo>
                    <a:lnTo>
                      <a:pt x="2460" y="694"/>
                    </a:lnTo>
                    <a:lnTo>
                      <a:pt x="2452" y="686"/>
                    </a:lnTo>
                    <a:lnTo>
                      <a:pt x="2446" y="680"/>
                    </a:lnTo>
                    <a:lnTo>
                      <a:pt x="2437" y="673"/>
                    </a:lnTo>
                    <a:lnTo>
                      <a:pt x="2429" y="667"/>
                    </a:lnTo>
                    <a:lnTo>
                      <a:pt x="2422" y="661"/>
                    </a:lnTo>
                    <a:lnTo>
                      <a:pt x="2412" y="656"/>
                    </a:lnTo>
                    <a:lnTo>
                      <a:pt x="2414" y="667"/>
                    </a:lnTo>
                    <a:lnTo>
                      <a:pt x="2418" y="677"/>
                    </a:lnTo>
                    <a:lnTo>
                      <a:pt x="2420" y="682"/>
                    </a:lnTo>
                    <a:lnTo>
                      <a:pt x="2422" y="688"/>
                    </a:lnTo>
                    <a:lnTo>
                      <a:pt x="2424" y="694"/>
                    </a:lnTo>
                    <a:lnTo>
                      <a:pt x="2427" y="699"/>
                    </a:lnTo>
                    <a:lnTo>
                      <a:pt x="2429" y="705"/>
                    </a:lnTo>
                    <a:lnTo>
                      <a:pt x="2431" y="711"/>
                    </a:lnTo>
                    <a:lnTo>
                      <a:pt x="2433" y="715"/>
                    </a:lnTo>
                    <a:lnTo>
                      <a:pt x="2437" y="720"/>
                    </a:lnTo>
                    <a:lnTo>
                      <a:pt x="2439" y="726"/>
                    </a:lnTo>
                    <a:lnTo>
                      <a:pt x="2443" y="732"/>
                    </a:lnTo>
                    <a:lnTo>
                      <a:pt x="2445" y="737"/>
                    </a:lnTo>
                    <a:lnTo>
                      <a:pt x="2448" y="745"/>
                    </a:lnTo>
                    <a:lnTo>
                      <a:pt x="2458" y="768"/>
                    </a:lnTo>
                    <a:lnTo>
                      <a:pt x="2471" y="793"/>
                    </a:lnTo>
                    <a:lnTo>
                      <a:pt x="2483" y="815"/>
                    </a:lnTo>
                    <a:lnTo>
                      <a:pt x="2496" y="840"/>
                    </a:lnTo>
                    <a:lnTo>
                      <a:pt x="2507" y="863"/>
                    </a:lnTo>
                    <a:lnTo>
                      <a:pt x="2519" y="890"/>
                    </a:lnTo>
                    <a:lnTo>
                      <a:pt x="2530" y="912"/>
                    </a:lnTo>
                    <a:lnTo>
                      <a:pt x="2540" y="939"/>
                    </a:lnTo>
                    <a:lnTo>
                      <a:pt x="2545" y="962"/>
                    </a:lnTo>
                    <a:lnTo>
                      <a:pt x="2551" y="985"/>
                    </a:lnTo>
                    <a:lnTo>
                      <a:pt x="2555" y="1007"/>
                    </a:lnTo>
                    <a:lnTo>
                      <a:pt x="2559" y="1032"/>
                    </a:lnTo>
                    <a:lnTo>
                      <a:pt x="2557" y="1055"/>
                    </a:lnTo>
                    <a:lnTo>
                      <a:pt x="2555" y="1078"/>
                    </a:lnTo>
                    <a:lnTo>
                      <a:pt x="2549" y="1101"/>
                    </a:lnTo>
                    <a:lnTo>
                      <a:pt x="2540" y="1123"/>
                    </a:lnTo>
                    <a:lnTo>
                      <a:pt x="2536" y="1102"/>
                    </a:lnTo>
                    <a:lnTo>
                      <a:pt x="2530" y="1083"/>
                    </a:lnTo>
                    <a:lnTo>
                      <a:pt x="2526" y="1064"/>
                    </a:lnTo>
                    <a:lnTo>
                      <a:pt x="2522" y="1044"/>
                    </a:lnTo>
                    <a:lnTo>
                      <a:pt x="2517" y="1024"/>
                    </a:lnTo>
                    <a:lnTo>
                      <a:pt x="2509" y="1005"/>
                    </a:lnTo>
                    <a:lnTo>
                      <a:pt x="2503" y="986"/>
                    </a:lnTo>
                    <a:lnTo>
                      <a:pt x="2498" y="966"/>
                    </a:lnTo>
                    <a:lnTo>
                      <a:pt x="2490" y="947"/>
                    </a:lnTo>
                    <a:lnTo>
                      <a:pt x="2484" y="926"/>
                    </a:lnTo>
                    <a:lnTo>
                      <a:pt x="2477" y="907"/>
                    </a:lnTo>
                    <a:lnTo>
                      <a:pt x="2469" y="888"/>
                    </a:lnTo>
                    <a:lnTo>
                      <a:pt x="2460" y="869"/>
                    </a:lnTo>
                    <a:lnTo>
                      <a:pt x="2450" y="850"/>
                    </a:lnTo>
                    <a:lnTo>
                      <a:pt x="2443" y="831"/>
                    </a:lnTo>
                    <a:lnTo>
                      <a:pt x="2433" y="814"/>
                    </a:lnTo>
                    <a:lnTo>
                      <a:pt x="2429" y="806"/>
                    </a:lnTo>
                    <a:lnTo>
                      <a:pt x="2426" y="798"/>
                    </a:lnTo>
                    <a:lnTo>
                      <a:pt x="2422" y="793"/>
                    </a:lnTo>
                    <a:lnTo>
                      <a:pt x="2418" y="785"/>
                    </a:lnTo>
                    <a:lnTo>
                      <a:pt x="2414" y="779"/>
                    </a:lnTo>
                    <a:lnTo>
                      <a:pt x="2410" y="772"/>
                    </a:lnTo>
                    <a:lnTo>
                      <a:pt x="2407" y="766"/>
                    </a:lnTo>
                    <a:lnTo>
                      <a:pt x="2405" y="760"/>
                    </a:lnTo>
                    <a:lnTo>
                      <a:pt x="2399" y="753"/>
                    </a:lnTo>
                    <a:lnTo>
                      <a:pt x="2395" y="747"/>
                    </a:lnTo>
                    <a:lnTo>
                      <a:pt x="2391" y="739"/>
                    </a:lnTo>
                    <a:lnTo>
                      <a:pt x="2388" y="734"/>
                    </a:lnTo>
                    <a:lnTo>
                      <a:pt x="2382" y="728"/>
                    </a:lnTo>
                    <a:lnTo>
                      <a:pt x="2378" y="722"/>
                    </a:lnTo>
                    <a:lnTo>
                      <a:pt x="2374" y="717"/>
                    </a:lnTo>
                    <a:lnTo>
                      <a:pt x="2370" y="711"/>
                    </a:lnTo>
                    <a:lnTo>
                      <a:pt x="2370" y="718"/>
                    </a:lnTo>
                    <a:lnTo>
                      <a:pt x="2372" y="730"/>
                    </a:lnTo>
                    <a:lnTo>
                      <a:pt x="2374" y="737"/>
                    </a:lnTo>
                    <a:lnTo>
                      <a:pt x="2378" y="749"/>
                    </a:lnTo>
                    <a:lnTo>
                      <a:pt x="2380" y="758"/>
                    </a:lnTo>
                    <a:lnTo>
                      <a:pt x="2382" y="768"/>
                    </a:lnTo>
                    <a:lnTo>
                      <a:pt x="2386" y="777"/>
                    </a:lnTo>
                    <a:lnTo>
                      <a:pt x="2389" y="787"/>
                    </a:lnTo>
                    <a:lnTo>
                      <a:pt x="2391" y="796"/>
                    </a:lnTo>
                    <a:lnTo>
                      <a:pt x="2395" y="806"/>
                    </a:lnTo>
                    <a:lnTo>
                      <a:pt x="2399" y="815"/>
                    </a:lnTo>
                    <a:lnTo>
                      <a:pt x="2403" y="827"/>
                    </a:lnTo>
                    <a:lnTo>
                      <a:pt x="2407" y="836"/>
                    </a:lnTo>
                    <a:lnTo>
                      <a:pt x="2410" y="846"/>
                    </a:lnTo>
                    <a:lnTo>
                      <a:pt x="2414" y="855"/>
                    </a:lnTo>
                    <a:lnTo>
                      <a:pt x="2420" y="867"/>
                    </a:lnTo>
                    <a:lnTo>
                      <a:pt x="2426" y="880"/>
                    </a:lnTo>
                    <a:lnTo>
                      <a:pt x="2429" y="897"/>
                    </a:lnTo>
                    <a:lnTo>
                      <a:pt x="2435" y="912"/>
                    </a:lnTo>
                    <a:lnTo>
                      <a:pt x="2441" y="928"/>
                    </a:lnTo>
                    <a:lnTo>
                      <a:pt x="2445" y="943"/>
                    </a:lnTo>
                    <a:lnTo>
                      <a:pt x="2450" y="958"/>
                    </a:lnTo>
                    <a:lnTo>
                      <a:pt x="2456" y="973"/>
                    </a:lnTo>
                    <a:lnTo>
                      <a:pt x="2462" y="990"/>
                    </a:lnTo>
                    <a:lnTo>
                      <a:pt x="2465" y="1004"/>
                    </a:lnTo>
                    <a:lnTo>
                      <a:pt x="2471" y="1021"/>
                    </a:lnTo>
                    <a:lnTo>
                      <a:pt x="2475" y="1036"/>
                    </a:lnTo>
                    <a:lnTo>
                      <a:pt x="2479" y="1051"/>
                    </a:lnTo>
                    <a:lnTo>
                      <a:pt x="2481" y="1068"/>
                    </a:lnTo>
                    <a:lnTo>
                      <a:pt x="2484" y="1083"/>
                    </a:lnTo>
                    <a:lnTo>
                      <a:pt x="2484" y="1099"/>
                    </a:lnTo>
                    <a:lnTo>
                      <a:pt x="2486" y="1116"/>
                    </a:lnTo>
                    <a:lnTo>
                      <a:pt x="2473" y="1108"/>
                    </a:lnTo>
                    <a:lnTo>
                      <a:pt x="2462" y="1099"/>
                    </a:lnTo>
                    <a:lnTo>
                      <a:pt x="2450" y="1087"/>
                    </a:lnTo>
                    <a:lnTo>
                      <a:pt x="2443" y="1076"/>
                    </a:lnTo>
                    <a:lnTo>
                      <a:pt x="2435" y="1061"/>
                    </a:lnTo>
                    <a:lnTo>
                      <a:pt x="2431" y="1045"/>
                    </a:lnTo>
                    <a:lnTo>
                      <a:pt x="2426" y="1030"/>
                    </a:lnTo>
                    <a:lnTo>
                      <a:pt x="2422" y="1013"/>
                    </a:lnTo>
                    <a:lnTo>
                      <a:pt x="2416" y="996"/>
                    </a:lnTo>
                    <a:lnTo>
                      <a:pt x="2412" y="979"/>
                    </a:lnTo>
                    <a:lnTo>
                      <a:pt x="2408" y="960"/>
                    </a:lnTo>
                    <a:lnTo>
                      <a:pt x="2405" y="947"/>
                    </a:lnTo>
                    <a:lnTo>
                      <a:pt x="2399" y="931"/>
                    </a:lnTo>
                    <a:lnTo>
                      <a:pt x="2393" y="916"/>
                    </a:lnTo>
                    <a:lnTo>
                      <a:pt x="2388" y="905"/>
                    </a:lnTo>
                    <a:lnTo>
                      <a:pt x="2380" y="895"/>
                    </a:lnTo>
                    <a:lnTo>
                      <a:pt x="2372" y="920"/>
                    </a:lnTo>
                    <a:lnTo>
                      <a:pt x="2363" y="947"/>
                    </a:lnTo>
                    <a:lnTo>
                      <a:pt x="2353" y="971"/>
                    </a:lnTo>
                    <a:lnTo>
                      <a:pt x="2342" y="998"/>
                    </a:lnTo>
                    <a:lnTo>
                      <a:pt x="2330" y="1024"/>
                    </a:lnTo>
                    <a:lnTo>
                      <a:pt x="2317" y="1053"/>
                    </a:lnTo>
                    <a:lnTo>
                      <a:pt x="2304" y="1080"/>
                    </a:lnTo>
                    <a:lnTo>
                      <a:pt x="2292" y="1110"/>
                    </a:lnTo>
                    <a:lnTo>
                      <a:pt x="2279" y="1137"/>
                    </a:lnTo>
                    <a:lnTo>
                      <a:pt x="2266" y="1165"/>
                    </a:lnTo>
                    <a:lnTo>
                      <a:pt x="2254" y="1194"/>
                    </a:lnTo>
                    <a:lnTo>
                      <a:pt x="2245" y="1222"/>
                    </a:lnTo>
                    <a:lnTo>
                      <a:pt x="2234" y="1251"/>
                    </a:lnTo>
                    <a:lnTo>
                      <a:pt x="2226" y="1279"/>
                    </a:lnTo>
                    <a:lnTo>
                      <a:pt x="2218" y="1310"/>
                    </a:lnTo>
                    <a:lnTo>
                      <a:pt x="2213" y="1340"/>
                    </a:lnTo>
                    <a:lnTo>
                      <a:pt x="2216" y="1340"/>
                    </a:lnTo>
                    <a:lnTo>
                      <a:pt x="2228" y="1321"/>
                    </a:lnTo>
                    <a:lnTo>
                      <a:pt x="2237" y="1304"/>
                    </a:lnTo>
                    <a:lnTo>
                      <a:pt x="2247" y="1287"/>
                    </a:lnTo>
                    <a:lnTo>
                      <a:pt x="2256" y="1274"/>
                    </a:lnTo>
                    <a:lnTo>
                      <a:pt x="2266" y="1258"/>
                    </a:lnTo>
                    <a:lnTo>
                      <a:pt x="2275" y="1241"/>
                    </a:lnTo>
                    <a:lnTo>
                      <a:pt x="2285" y="1228"/>
                    </a:lnTo>
                    <a:lnTo>
                      <a:pt x="2294" y="1213"/>
                    </a:lnTo>
                    <a:lnTo>
                      <a:pt x="2304" y="1197"/>
                    </a:lnTo>
                    <a:lnTo>
                      <a:pt x="2313" y="1182"/>
                    </a:lnTo>
                    <a:lnTo>
                      <a:pt x="2323" y="1167"/>
                    </a:lnTo>
                    <a:lnTo>
                      <a:pt x="2334" y="1154"/>
                    </a:lnTo>
                    <a:lnTo>
                      <a:pt x="2344" y="1137"/>
                    </a:lnTo>
                    <a:lnTo>
                      <a:pt x="2353" y="1121"/>
                    </a:lnTo>
                    <a:lnTo>
                      <a:pt x="2367" y="1106"/>
                    </a:lnTo>
                    <a:lnTo>
                      <a:pt x="2378" y="1091"/>
                    </a:lnTo>
                    <a:lnTo>
                      <a:pt x="2376" y="1106"/>
                    </a:lnTo>
                    <a:lnTo>
                      <a:pt x="2372" y="1123"/>
                    </a:lnTo>
                    <a:lnTo>
                      <a:pt x="2368" y="1139"/>
                    </a:lnTo>
                    <a:lnTo>
                      <a:pt x="2363" y="1156"/>
                    </a:lnTo>
                    <a:lnTo>
                      <a:pt x="2355" y="1171"/>
                    </a:lnTo>
                    <a:lnTo>
                      <a:pt x="2348" y="1186"/>
                    </a:lnTo>
                    <a:lnTo>
                      <a:pt x="2338" y="1203"/>
                    </a:lnTo>
                    <a:lnTo>
                      <a:pt x="2330" y="1218"/>
                    </a:lnTo>
                    <a:lnTo>
                      <a:pt x="2319" y="1234"/>
                    </a:lnTo>
                    <a:lnTo>
                      <a:pt x="2310" y="1251"/>
                    </a:lnTo>
                    <a:lnTo>
                      <a:pt x="2300" y="1266"/>
                    </a:lnTo>
                    <a:lnTo>
                      <a:pt x="2291" y="1283"/>
                    </a:lnTo>
                    <a:lnTo>
                      <a:pt x="2281" y="1298"/>
                    </a:lnTo>
                    <a:lnTo>
                      <a:pt x="2273" y="1315"/>
                    </a:lnTo>
                    <a:lnTo>
                      <a:pt x="2266" y="1331"/>
                    </a:lnTo>
                    <a:lnTo>
                      <a:pt x="2260" y="1348"/>
                    </a:lnTo>
                    <a:lnTo>
                      <a:pt x="2253" y="1351"/>
                    </a:lnTo>
                    <a:lnTo>
                      <a:pt x="2245" y="1357"/>
                    </a:lnTo>
                    <a:lnTo>
                      <a:pt x="2239" y="1363"/>
                    </a:lnTo>
                    <a:lnTo>
                      <a:pt x="2234" y="1370"/>
                    </a:lnTo>
                    <a:lnTo>
                      <a:pt x="2228" y="1378"/>
                    </a:lnTo>
                    <a:lnTo>
                      <a:pt x="2222" y="1386"/>
                    </a:lnTo>
                    <a:lnTo>
                      <a:pt x="2216" y="1395"/>
                    </a:lnTo>
                    <a:lnTo>
                      <a:pt x="2213" y="1403"/>
                    </a:lnTo>
                    <a:lnTo>
                      <a:pt x="2207" y="1410"/>
                    </a:lnTo>
                    <a:lnTo>
                      <a:pt x="2203" y="1418"/>
                    </a:lnTo>
                    <a:lnTo>
                      <a:pt x="2199" y="1427"/>
                    </a:lnTo>
                    <a:lnTo>
                      <a:pt x="2197" y="1435"/>
                    </a:lnTo>
                    <a:lnTo>
                      <a:pt x="2194" y="1443"/>
                    </a:lnTo>
                    <a:lnTo>
                      <a:pt x="2194" y="1448"/>
                    </a:lnTo>
                    <a:lnTo>
                      <a:pt x="2192" y="1454"/>
                    </a:lnTo>
                    <a:lnTo>
                      <a:pt x="2192" y="1460"/>
                    </a:lnTo>
                    <a:lnTo>
                      <a:pt x="2192" y="1467"/>
                    </a:lnTo>
                    <a:lnTo>
                      <a:pt x="2192" y="1471"/>
                    </a:lnTo>
                    <a:lnTo>
                      <a:pt x="2196" y="1473"/>
                    </a:lnTo>
                    <a:lnTo>
                      <a:pt x="2201" y="1473"/>
                    </a:lnTo>
                    <a:lnTo>
                      <a:pt x="2203" y="1469"/>
                    </a:lnTo>
                    <a:lnTo>
                      <a:pt x="2207" y="1467"/>
                    </a:lnTo>
                    <a:lnTo>
                      <a:pt x="2213" y="1462"/>
                    </a:lnTo>
                    <a:lnTo>
                      <a:pt x="2218" y="1458"/>
                    </a:lnTo>
                    <a:lnTo>
                      <a:pt x="2222" y="1452"/>
                    </a:lnTo>
                    <a:lnTo>
                      <a:pt x="2230" y="1445"/>
                    </a:lnTo>
                    <a:lnTo>
                      <a:pt x="2237" y="1437"/>
                    </a:lnTo>
                    <a:lnTo>
                      <a:pt x="2245" y="1429"/>
                    </a:lnTo>
                    <a:lnTo>
                      <a:pt x="2254" y="1418"/>
                    </a:lnTo>
                    <a:lnTo>
                      <a:pt x="2262" y="1408"/>
                    </a:lnTo>
                    <a:lnTo>
                      <a:pt x="2273" y="1399"/>
                    </a:lnTo>
                    <a:lnTo>
                      <a:pt x="2283" y="1391"/>
                    </a:lnTo>
                    <a:lnTo>
                      <a:pt x="2291" y="1382"/>
                    </a:lnTo>
                    <a:lnTo>
                      <a:pt x="2300" y="1372"/>
                    </a:lnTo>
                    <a:lnTo>
                      <a:pt x="2310" y="1365"/>
                    </a:lnTo>
                    <a:lnTo>
                      <a:pt x="2321" y="1357"/>
                    </a:lnTo>
                    <a:lnTo>
                      <a:pt x="2329" y="1348"/>
                    </a:lnTo>
                    <a:lnTo>
                      <a:pt x="2340" y="1340"/>
                    </a:lnTo>
                    <a:lnTo>
                      <a:pt x="2349" y="1331"/>
                    </a:lnTo>
                    <a:lnTo>
                      <a:pt x="2359" y="1325"/>
                    </a:lnTo>
                    <a:lnTo>
                      <a:pt x="2370" y="1315"/>
                    </a:lnTo>
                    <a:lnTo>
                      <a:pt x="2380" y="1310"/>
                    </a:lnTo>
                    <a:lnTo>
                      <a:pt x="2389" y="1302"/>
                    </a:lnTo>
                    <a:lnTo>
                      <a:pt x="2401" y="1296"/>
                    </a:lnTo>
                    <a:lnTo>
                      <a:pt x="2395" y="1319"/>
                    </a:lnTo>
                    <a:lnTo>
                      <a:pt x="2388" y="1342"/>
                    </a:lnTo>
                    <a:lnTo>
                      <a:pt x="2376" y="1361"/>
                    </a:lnTo>
                    <a:lnTo>
                      <a:pt x="2361" y="1384"/>
                    </a:lnTo>
                    <a:lnTo>
                      <a:pt x="2344" y="1403"/>
                    </a:lnTo>
                    <a:lnTo>
                      <a:pt x="2325" y="1424"/>
                    </a:lnTo>
                    <a:lnTo>
                      <a:pt x="2304" y="1443"/>
                    </a:lnTo>
                    <a:lnTo>
                      <a:pt x="2283" y="1462"/>
                    </a:lnTo>
                    <a:lnTo>
                      <a:pt x="2260" y="1481"/>
                    </a:lnTo>
                    <a:lnTo>
                      <a:pt x="2239" y="1502"/>
                    </a:lnTo>
                    <a:lnTo>
                      <a:pt x="2218" y="1521"/>
                    </a:lnTo>
                    <a:lnTo>
                      <a:pt x="2199" y="1540"/>
                    </a:lnTo>
                    <a:lnTo>
                      <a:pt x="2182" y="1561"/>
                    </a:lnTo>
                    <a:lnTo>
                      <a:pt x="2167" y="1581"/>
                    </a:lnTo>
                    <a:lnTo>
                      <a:pt x="2154" y="1600"/>
                    </a:lnTo>
                    <a:lnTo>
                      <a:pt x="2146" y="1623"/>
                    </a:lnTo>
                    <a:lnTo>
                      <a:pt x="2148" y="1627"/>
                    </a:lnTo>
                    <a:lnTo>
                      <a:pt x="2148" y="1631"/>
                    </a:lnTo>
                    <a:lnTo>
                      <a:pt x="2148" y="1637"/>
                    </a:lnTo>
                    <a:lnTo>
                      <a:pt x="2150" y="1642"/>
                    </a:lnTo>
                    <a:lnTo>
                      <a:pt x="2161" y="1637"/>
                    </a:lnTo>
                    <a:lnTo>
                      <a:pt x="2175" y="1631"/>
                    </a:lnTo>
                    <a:lnTo>
                      <a:pt x="2190" y="1623"/>
                    </a:lnTo>
                    <a:lnTo>
                      <a:pt x="2203" y="1616"/>
                    </a:lnTo>
                    <a:lnTo>
                      <a:pt x="2218" y="1606"/>
                    </a:lnTo>
                    <a:lnTo>
                      <a:pt x="2234" y="1595"/>
                    </a:lnTo>
                    <a:lnTo>
                      <a:pt x="2249" y="1583"/>
                    </a:lnTo>
                    <a:lnTo>
                      <a:pt x="2264" y="1574"/>
                    </a:lnTo>
                    <a:lnTo>
                      <a:pt x="2279" y="1561"/>
                    </a:lnTo>
                    <a:lnTo>
                      <a:pt x="2294" y="1549"/>
                    </a:lnTo>
                    <a:lnTo>
                      <a:pt x="2310" y="1538"/>
                    </a:lnTo>
                    <a:lnTo>
                      <a:pt x="2327" y="1526"/>
                    </a:lnTo>
                    <a:lnTo>
                      <a:pt x="2342" y="1515"/>
                    </a:lnTo>
                    <a:lnTo>
                      <a:pt x="2359" y="1505"/>
                    </a:lnTo>
                    <a:lnTo>
                      <a:pt x="2374" y="1496"/>
                    </a:lnTo>
                    <a:lnTo>
                      <a:pt x="2391" y="1488"/>
                    </a:lnTo>
                    <a:lnTo>
                      <a:pt x="2359" y="1526"/>
                    </a:lnTo>
                    <a:lnTo>
                      <a:pt x="2327" y="1562"/>
                    </a:lnTo>
                    <a:lnTo>
                      <a:pt x="2292" y="1593"/>
                    </a:lnTo>
                    <a:lnTo>
                      <a:pt x="2258" y="1625"/>
                    </a:lnTo>
                    <a:lnTo>
                      <a:pt x="2220" y="1652"/>
                    </a:lnTo>
                    <a:lnTo>
                      <a:pt x="2182" y="1678"/>
                    </a:lnTo>
                    <a:lnTo>
                      <a:pt x="2144" y="1705"/>
                    </a:lnTo>
                    <a:lnTo>
                      <a:pt x="2104" y="1728"/>
                    </a:lnTo>
                    <a:lnTo>
                      <a:pt x="2064" y="1751"/>
                    </a:lnTo>
                    <a:lnTo>
                      <a:pt x="2023" y="1773"/>
                    </a:lnTo>
                    <a:lnTo>
                      <a:pt x="1983" y="1794"/>
                    </a:lnTo>
                    <a:lnTo>
                      <a:pt x="1943" y="1817"/>
                    </a:lnTo>
                    <a:lnTo>
                      <a:pt x="1903" y="1840"/>
                    </a:lnTo>
                    <a:lnTo>
                      <a:pt x="1863" y="1865"/>
                    </a:lnTo>
                    <a:lnTo>
                      <a:pt x="1823" y="1889"/>
                    </a:lnTo>
                    <a:lnTo>
                      <a:pt x="1787" y="1916"/>
                    </a:lnTo>
                    <a:lnTo>
                      <a:pt x="1764" y="1925"/>
                    </a:lnTo>
                    <a:lnTo>
                      <a:pt x="1739" y="1935"/>
                    </a:lnTo>
                    <a:lnTo>
                      <a:pt x="1716" y="1946"/>
                    </a:lnTo>
                    <a:lnTo>
                      <a:pt x="1692" y="1958"/>
                    </a:lnTo>
                    <a:lnTo>
                      <a:pt x="1667" y="1969"/>
                    </a:lnTo>
                    <a:lnTo>
                      <a:pt x="1642" y="1979"/>
                    </a:lnTo>
                    <a:lnTo>
                      <a:pt x="1618" y="1988"/>
                    </a:lnTo>
                    <a:lnTo>
                      <a:pt x="1593" y="1998"/>
                    </a:lnTo>
                    <a:lnTo>
                      <a:pt x="1568" y="2005"/>
                    </a:lnTo>
                    <a:lnTo>
                      <a:pt x="1543" y="2011"/>
                    </a:lnTo>
                    <a:lnTo>
                      <a:pt x="1517" y="2015"/>
                    </a:lnTo>
                    <a:lnTo>
                      <a:pt x="1492" y="2015"/>
                    </a:lnTo>
                    <a:lnTo>
                      <a:pt x="1467" y="2013"/>
                    </a:lnTo>
                    <a:lnTo>
                      <a:pt x="1443" y="2009"/>
                    </a:lnTo>
                    <a:lnTo>
                      <a:pt x="1420" y="2002"/>
                    </a:lnTo>
                    <a:lnTo>
                      <a:pt x="1395" y="1990"/>
                    </a:lnTo>
                    <a:lnTo>
                      <a:pt x="1391" y="1992"/>
                    </a:lnTo>
                    <a:lnTo>
                      <a:pt x="1389" y="1994"/>
                    </a:lnTo>
                    <a:lnTo>
                      <a:pt x="1386" y="1967"/>
                    </a:lnTo>
                    <a:lnTo>
                      <a:pt x="1388" y="1945"/>
                    </a:lnTo>
                    <a:lnTo>
                      <a:pt x="1395" y="1927"/>
                    </a:lnTo>
                    <a:lnTo>
                      <a:pt x="1407" y="1912"/>
                    </a:lnTo>
                    <a:lnTo>
                      <a:pt x="1424" y="1901"/>
                    </a:lnTo>
                    <a:lnTo>
                      <a:pt x="1443" y="1891"/>
                    </a:lnTo>
                    <a:lnTo>
                      <a:pt x="1466" y="1884"/>
                    </a:lnTo>
                    <a:lnTo>
                      <a:pt x="1488" y="1880"/>
                    </a:lnTo>
                    <a:lnTo>
                      <a:pt x="1513" y="1874"/>
                    </a:lnTo>
                    <a:lnTo>
                      <a:pt x="1540" y="1870"/>
                    </a:lnTo>
                    <a:lnTo>
                      <a:pt x="1564" y="1867"/>
                    </a:lnTo>
                    <a:lnTo>
                      <a:pt x="1591" y="1863"/>
                    </a:lnTo>
                    <a:lnTo>
                      <a:pt x="1616" y="1857"/>
                    </a:lnTo>
                    <a:lnTo>
                      <a:pt x="1639" y="1851"/>
                    </a:lnTo>
                    <a:lnTo>
                      <a:pt x="1659" y="1842"/>
                    </a:lnTo>
                    <a:lnTo>
                      <a:pt x="1677" y="1830"/>
                    </a:lnTo>
                    <a:lnTo>
                      <a:pt x="1718" y="1813"/>
                    </a:lnTo>
                    <a:lnTo>
                      <a:pt x="1762" y="1796"/>
                    </a:lnTo>
                    <a:lnTo>
                      <a:pt x="1804" y="1775"/>
                    </a:lnTo>
                    <a:lnTo>
                      <a:pt x="1846" y="1753"/>
                    </a:lnTo>
                    <a:lnTo>
                      <a:pt x="1886" y="1726"/>
                    </a:lnTo>
                    <a:lnTo>
                      <a:pt x="1924" y="1699"/>
                    </a:lnTo>
                    <a:lnTo>
                      <a:pt x="1962" y="1669"/>
                    </a:lnTo>
                    <a:lnTo>
                      <a:pt x="1998" y="1637"/>
                    </a:lnTo>
                    <a:lnTo>
                      <a:pt x="2028" y="1602"/>
                    </a:lnTo>
                    <a:lnTo>
                      <a:pt x="2057" y="1566"/>
                    </a:lnTo>
                    <a:lnTo>
                      <a:pt x="2081" y="1528"/>
                    </a:lnTo>
                    <a:lnTo>
                      <a:pt x="2104" y="1488"/>
                    </a:lnTo>
                    <a:lnTo>
                      <a:pt x="2119" y="1445"/>
                    </a:lnTo>
                    <a:lnTo>
                      <a:pt x="2133" y="1403"/>
                    </a:lnTo>
                    <a:lnTo>
                      <a:pt x="2140" y="1357"/>
                    </a:lnTo>
                    <a:lnTo>
                      <a:pt x="2142" y="1312"/>
                    </a:lnTo>
                    <a:lnTo>
                      <a:pt x="2150" y="1251"/>
                    </a:lnTo>
                    <a:lnTo>
                      <a:pt x="2154" y="1190"/>
                    </a:lnTo>
                    <a:lnTo>
                      <a:pt x="2154" y="1131"/>
                    </a:lnTo>
                    <a:lnTo>
                      <a:pt x="2152" y="1072"/>
                    </a:lnTo>
                    <a:lnTo>
                      <a:pt x="2144" y="1013"/>
                    </a:lnTo>
                    <a:lnTo>
                      <a:pt x="2135" y="956"/>
                    </a:lnTo>
                    <a:lnTo>
                      <a:pt x="2119" y="901"/>
                    </a:lnTo>
                    <a:lnTo>
                      <a:pt x="2100" y="846"/>
                    </a:lnTo>
                    <a:lnTo>
                      <a:pt x="2076" y="793"/>
                    </a:lnTo>
                    <a:lnTo>
                      <a:pt x="2051" y="739"/>
                    </a:lnTo>
                    <a:lnTo>
                      <a:pt x="2017" y="688"/>
                    </a:lnTo>
                    <a:lnTo>
                      <a:pt x="1983" y="641"/>
                    </a:lnTo>
                    <a:lnTo>
                      <a:pt x="1943" y="595"/>
                    </a:lnTo>
                    <a:lnTo>
                      <a:pt x="1897" y="551"/>
                    </a:lnTo>
                    <a:lnTo>
                      <a:pt x="1848" y="509"/>
                    </a:lnTo>
                    <a:lnTo>
                      <a:pt x="1794" y="471"/>
                    </a:lnTo>
                    <a:lnTo>
                      <a:pt x="1728" y="441"/>
                    </a:lnTo>
                    <a:lnTo>
                      <a:pt x="1659" y="416"/>
                    </a:lnTo>
                    <a:lnTo>
                      <a:pt x="1589" y="395"/>
                    </a:lnTo>
                    <a:lnTo>
                      <a:pt x="1521" y="382"/>
                    </a:lnTo>
                    <a:lnTo>
                      <a:pt x="1450" y="371"/>
                    </a:lnTo>
                    <a:lnTo>
                      <a:pt x="1380" y="367"/>
                    </a:lnTo>
                    <a:lnTo>
                      <a:pt x="1310" y="367"/>
                    </a:lnTo>
                    <a:lnTo>
                      <a:pt x="1239" y="373"/>
                    </a:lnTo>
                    <a:lnTo>
                      <a:pt x="1169" y="380"/>
                    </a:lnTo>
                    <a:lnTo>
                      <a:pt x="1101" y="397"/>
                    </a:lnTo>
                    <a:lnTo>
                      <a:pt x="1034" y="416"/>
                    </a:lnTo>
                    <a:lnTo>
                      <a:pt x="967" y="441"/>
                    </a:lnTo>
                    <a:lnTo>
                      <a:pt x="901" y="469"/>
                    </a:lnTo>
                    <a:lnTo>
                      <a:pt x="838" y="504"/>
                    </a:lnTo>
                    <a:lnTo>
                      <a:pt x="777" y="544"/>
                    </a:lnTo>
                    <a:lnTo>
                      <a:pt x="720" y="589"/>
                    </a:lnTo>
                    <a:lnTo>
                      <a:pt x="667" y="633"/>
                    </a:lnTo>
                    <a:lnTo>
                      <a:pt x="618" y="680"/>
                    </a:lnTo>
                    <a:lnTo>
                      <a:pt x="574" y="730"/>
                    </a:lnTo>
                    <a:lnTo>
                      <a:pt x="534" y="779"/>
                    </a:lnTo>
                    <a:lnTo>
                      <a:pt x="498" y="831"/>
                    </a:lnTo>
                    <a:lnTo>
                      <a:pt x="466" y="884"/>
                    </a:lnTo>
                    <a:lnTo>
                      <a:pt x="437" y="939"/>
                    </a:lnTo>
                    <a:lnTo>
                      <a:pt x="410" y="994"/>
                    </a:lnTo>
                    <a:lnTo>
                      <a:pt x="388" y="1049"/>
                    </a:lnTo>
                    <a:lnTo>
                      <a:pt x="367" y="1108"/>
                    </a:lnTo>
                    <a:lnTo>
                      <a:pt x="348" y="1167"/>
                    </a:lnTo>
                    <a:lnTo>
                      <a:pt x="333" y="1226"/>
                    </a:lnTo>
                    <a:lnTo>
                      <a:pt x="317" y="1285"/>
                    </a:lnTo>
                    <a:lnTo>
                      <a:pt x="302" y="1348"/>
                    </a:lnTo>
                    <a:lnTo>
                      <a:pt x="289" y="1408"/>
                    </a:lnTo>
                    <a:lnTo>
                      <a:pt x="277" y="1471"/>
                    </a:lnTo>
                    <a:lnTo>
                      <a:pt x="260" y="1600"/>
                    </a:lnTo>
                    <a:lnTo>
                      <a:pt x="258" y="1730"/>
                    </a:lnTo>
                    <a:lnTo>
                      <a:pt x="272" y="1857"/>
                    </a:lnTo>
                    <a:lnTo>
                      <a:pt x="298" y="1983"/>
                    </a:lnTo>
                    <a:lnTo>
                      <a:pt x="334" y="2106"/>
                    </a:lnTo>
                    <a:lnTo>
                      <a:pt x="384" y="2224"/>
                    </a:lnTo>
                    <a:lnTo>
                      <a:pt x="445" y="2340"/>
                    </a:lnTo>
                    <a:lnTo>
                      <a:pt x="515" y="2452"/>
                    </a:lnTo>
                    <a:lnTo>
                      <a:pt x="591" y="2557"/>
                    </a:lnTo>
                    <a:lnTo>
                      <a:pt x="677" y="2657"/>
                    </a:lnTo>
                    <a:lnTo>
                      <a:pt x="770" y="2750"/>
                    </a:lnTo>
                    <a:lnTo>
                      <a:pt x="871" y="2840"/>
                    </a:lnTo>
                    <a:lnTo>
                      <a:pt x="975" y="2920"/>
                    </a:lnTo>
                    <a:lnTo>
                      <a:pt x="1085" y="2992"/>
                    </a:lnTo>
                    <a:lnTo>
                      <a:pt x="1199" y="3056"/>
                    </a:lnTo>
                    <a:lnTo>
                      <a:pt x="1317" y="3112"/>
                    </a:lnTo>
                    <a:lnTo>
                      <a:pt x="1327" y="3112"/>
                    </a:lnTo>
                    <a:lnTo>
                      <a:pt x="1334" y="3112"/>
                    </a:lnTo>
                    <a:lnTo>
                      <a:pt x="1342" y="3112"/>
                    </a:lnTo>
                    <a:lnTo>
                      <a:pt x="1350" y="3112"/>
                    </a:lnTo>
                    <a:lnTo>
                      <a:pt x="1357" y="3112"/>
                    </a:lnTo>
                    <a:lnTo>
                      <a:pt x="1367" y="3112"/>
                    </a:lnTo>
                    <a:lnTo>
                      <a:pt x="1374" y="3112"/>
                    </a:lnTo>
                    <a:lnTo>
                      <a:pt x="1382" y="3112"/>
                    </a:lnTo>
                    <a:lnTo>
                      <a:pt x="1389" y="3112"/>
                    </a:lnTo>
                    <a:lnTo>
                      <a:pt x="1397" y="3112"/>
                    </a:lnTo>
                    <a:lnTo>
                      <a:pt x="1405" y="3112"/>
                    </a:lnTo>
                    <a:lnTo>
                      <a:pt x="1414" y="3112"/>
                    </a:lnTo>
                    <a:lnTo>
                      <a:pt x="1422" y="3112"/>
                    </a:lnTo>
                    <a:lnTo>
                      <a:pt x="1429" y="3112"/>
                    </a:lnTo>
                    <a:lnTo>
                      <a:pt x="1437" y="3112"/>
                    </a:lnTo>
                    <a:lnTo>
                      <a:pt x="1447" y="3112"/>
                    </a:lnTo>
                    <a:lnTo>
                      <a:pt x="1439" y="3091"/>
                    </a:lnTo>
                    <a:lnTo>
                      <a:pt x="1431" y="3074"/>
                    </a:lnTo>
                    <a:lnTo>
                      <a:pt x="1420" y="3056"/>
                    </a:lnTo>
                    <a:lnTo>
                      <a:pt x="1408" y="3041"/>
                    </a:lnTo>
                    <a:lnTo>
                      <a:pt x="1393" y="3026"/>
                    </a:lnTo>
                    <a:lnTo>
                      <a:pt x="1378" y="3013"/>
                    </a:lnTo>
                    <a:lnTo>
                      <a:pt x="1363" y="2998"/>
                    </a:lnTo>
                    <a:lnTo>
                      <a:pt x="1348" y="2986"/>
                    </a:lnTo>
                    <a:lnTo>
                      <a:pt x="1331" y="2975"/>
                    </a:lnTo>
                    <a:lnTo>
                      <a:pt x="1313" y="2963"/>
                    </a:lnTo>
                    <a:lnTo>
                      <a:pt x="1296" y="2950"/>
                    </a:lnTo>
                    <a:lnTo>
                      <a:pt x="1283" y="2939"/>
                    </a:lnTo>
                    <a:lnTo>
                      <a:pt x="1268" y="2927"/>
                    </a:lnTo>
                    <a:lnTo>
                      <a:pt x="1255" y="2916"/>
                    </a:lnTo>
                    <a:lnTo>
                      <a:pt x="1243" y="2903"/>
                    </a:lnTo>
                    <a:lnTo>
                      <a:pt x="1236" y="2891"/>
                    </a:lnTo>
                    <a:lnTo>
                      <a:pt x="1262" y="2897"/>
                    </a:lnTo>
                    <a:lnTo>
                      <a:pt x="1289" y="2904"/>
                    </a:lnTo>
                    <a:lnTo>
                      <a:pt x="1315" y="2916"/>
                    </a:lnTo>
                    <a:lnTo>
                      <a:pt x="1342" y="2927"/>
                    </a:lnTo>
                    <a:lnTo>
                      <a:pt x="1369" y="2937"/>
                    </a:lnTo>
                    <a:lnTo>
                      <a:pt x="1395" y="2948"/>
                    </a:lnTo>
                    <a:lnTo>
                      <a:pt x="1422" y="2958"/>
                    </a:lnTo>
                    <a:lnTo>
                      <a:pt x="1447" y="2967"/>
                    </a:lnTo>
                    <a:lnTo>
                      <a:pt x="1473" y="2973"/>
                    </a:lnTo>
                    <a:lnTo>
                      <a:pt x="1498" y="2979"/>
                    </a:lnTo>
                    <a:lnTo>
                      <a:pt x="1524" y="2980"/>
                    </a:lnTo>
                    <a:lnTo>
                      <a:pt x="1551" y="2980"/>
                    </a:lnTo>
                    <a:lnTo>
                      <a:pt x="1578" y="2975"/>
                    </a:lnTo>
                    <a:lnTo>
                      <a:pt x="1602" y="2965"/>
                    </a:lnTo>
                    <a:lnTo>
                      <a:pt x="1631" y="2952"/>
                    </a:lnTo>
                    <a:lnTo>
                      <a:pt x="1659" y="2933"/>
                    </a:lnTo>
                    <a:lnTo>
                      <a:pt x="1673" y="2925"/>
                    </a:lnTo>
                    <a:lnTo>
                      <a:pt x="1688" y="2920"/>
                    </a:lnTo>
                    <a:lnTo>
                      <a:pt x="1703" y="2912"/>
                    </a:lnTo>
                    <a:lnTo>
                      <a:pt x="1720" y="2904"/>
                    </a:lnTo>
                    <a:lnTo>
                      <a:pt x="1735" y="2899"/>
                    </a:lnTo>
                    <a:lnTo>
                      <a:pt x="1753" y="2891"/>
                    </a:lnTo>
                    <a:lnTo>
                      <a:pt x="1770" y="2885"/>
                    </a:lnTo>
                    <a:lnTo>
                      <a:pt x="1787" y="2878"/>
                    </a:lnTo>
                    <a:lnTo>
                      <a:pt x="1802" y="2870"/>
                    </a:lnTo>
                    <a:lnTo>
                      <a:pt x="1817" y="2861"/>
                    </a:lnTo>
                    <a:lnTo>
                      <a:pt x="1832" y="2851"/>
                    </a:lnTo>
                    <a:lnTo>
                      <a:pt x="1848" y="2842"/>
                    </a:lnTo>
                    <a:lnTo>
                      <a:pt x="1859" y="2830"/>
                    </a:lnTo>
                    <a:lnTo>
                      <a:pt x="1872" y="2819"/>
                    </a:lnTo>
                    <a:lnTo>
                      <a:pt x="1882" y="2804"/>
                    </a:lnTo>
                    <a:lnTo>
                      <a:pt x="1893" y="2790"/>
                    </a:lnTo>
                    <a:lnTo>
                      <a:pt x="1876" y="2796"/>
                    </a:lnTo>
                    <a:lnTo>
                      <a:pt x="1859" y="2802"/>
                    </a:lnTo>
                    <a:lnTo>
                      <a:pt x="1844" y="2807"/>
                    </a:lnTo>
                    <a:lnTo>
                      <a:pt x="1827" y="2815"/>
                    </a:lnTo>
                    <a:lnTo>
                      <a:pt x="1812" y="2821"/>
                    </a:lnTo>
                    <a:lnTo>
                      <a:pt x="1796" y="2828"/>
                    </a:lnTo>
                    <a:lnTo>
                      <a:pt x="1779" y="2834"/>
                    </a:lnTo>
                    <a:lnTo>
                      <a:pt x="1764" y="2842"/>
                    </a:lnTo>
                    <a:lnTo>
                      <a:pt x="1747" y="2847"/>
                    </a:lnTo>
                    <a:lnTo>
                      <a:pt x="1732" y="2853"/>
                    </a:lnTo>
                    <a:lnTo>
                      <a:pt x="1716" y="2861"/>
                    </a:lnTo>
                    <a:lnTo>
                      <a:pt x="1703" y="2868"/>
                    </a:lnTo>
                    <a:lnTo>
                      <a:pt x="1686" y="2876"/>
                    </a:lnTo>
                    <a:lnTo>
                      <a:pt x="1671" y="2884"/>
                    </a:lnTo>
                    <a:lnTo>
                      <a:pt x="1656" y="2889"/>
                    </a:lnTo>
                    <a:lnTo>
                      <a:pt x="1640" y="2897"/>
                    </a:lnTo>
                    <a:lnTo>
                      <a:pt x="1644" y="2884"/>
                    </a:lnTo>
                    <a:lnTo>
                      <a:pt x="1652" y="2872"/>
                    </a:lnTo>
                    <a:lnTo>
                      <a:pt x="1663" y="2859"/>
                    </a:lnTo>
                    <a:lnTo>
                      <a:pt x="1675" y="2851"/>
                    </a:lnTo>
                    <a:lnTo>
                      <a:pt x="1688" y="2842"/>
                    </a:lnTo>
                    <a:lnTo>
                      <a:pt x="1703" y="2834"/>
                    </a:lnTo>
                    <a:lnTo>
                      <a:pt x="1718" y="2825"/>
                    </a:lnTo>
                    <a:lnTo>
                      <a:pt x="1735" y="2819"/>
                    </a:lnTo>
                    <a:lnTo>
                      <a:pt x="1751" y="2809"/>
                    </a:lnTo>
                    <a:lnTo>
                      <a:pt x="1764" y="2802"/>
                    </a:lnTo>
                    <a:lnTo>
                      <a:pt x="1777" y="2792"/>
                    </a:lnTo>
                    <a:lnTo>
                      <a:pt x="1791" y="2783"/>
                    </a:lnTo>
                    <a:lnTo>
                      <a:pt x="1802" y="2773"/>
                    </a:lnTo>
                    <a:lnTo>
                      <a:pt x="1810" y="2762"/>
                    </a:lnTo>
                    <a:lnTo>
                      <a:pt x="1815" y="2749"/>
                    </a:lnTo>
                    <a:lnTo>
                      <a:pt x="1819" y="2735"/>
                    </a:lnTo>
                    <a:lnTo>
                      <a:pt x="1802" y="2737"/>
                    </a:lnTo>
                    <a:lnTo>
                      <a:pt x="1785" y="2741"/>
                    </a:lnTo>
                    <a:lnTo>
                      <a:pt x="1770" y="2747"/>
                    </a:lnTo>
                    <a:lnTo>
                      <a:pt x="1756" y="2754"/>
                    </a:lnTo>
                    <a:lnTo>
                      <a:pt x="1741" y="2760"/>
                    </a:lnTo>
                    <a:lnTo>
                      <a:pt x="1726" y="2769"/>
                    </a:lnTo>
                    <a:lnTo>
                      <a:pt x="1713" y="2779"/>
                    </a:lnTo>
                    <a:lnTo>
                      <a:pt x="1699" y="2788"/>
                    </a:lnTo>
                    <a:lnTo>
                      <a:pt x="1684" y="2796"/>
                    </a:lnTo>
                    <a:lnTo>
                      <a:pt x="1671" y="2807"/>
                    </a:lnTo>
                    <a:lnTo>
                      <a:pt x="1658" y="2817"/>
                    </a:lnTo>
                    <a:lnTo>
                      <a:pt x="1642" y="2826"/>
                    </a:lnTo>
                    <a:lnTo>
                      <a:pt x="1629" y="2836"/>
                    </a:lnTo>
                    <a:lnTo>
                      <a:pt x="1614" y="2846"/>
                    </a:lnTo>
                    <a:lnTo>
                      <a:pt x="1599" y="2853"/>
                    </a:lnTo>
                    <a:lnTo>
                      <a:pt x="1583" y="2863"/>
                    </a:lnTo>
                    <a:lnTo>
                      <a:pt x="1581" y="2849"/>
                    </a:lnTo>
                    <a:lnTo>
                      <a:pt x="1583" y="2838"/>
                    </a:lnTo>
                    <a:lnTo>
                      <a:pt x="1587" y="2828"/>
                    </a:lnTo>
                    <a:lnTo>
                      <a:pt x="1595" y="2819"/>
                    </a:lnTo>
                    <a:lnTo>
                      <a:pt x="1602" y="2809"/>
                    </a:lnTo>
                    <a:lnTo>
                      <a:pt x="1612" y="2802"/>
                    </a:lnTo>
                    <a:lnTo>
                      <a:pt x="1623" y="2794"/>
                    </a:lnTo>
                    <a:lnTo>
                      <a:pt x="1637" y="2787"/>
                    </a:lnTo>
                    <a:lnTo>
                      <a:pt x="1648" y="2777"/>
                    </a:lnTo>
                    <a:lnTo>
                      <a:pt x="1661" y="2769"/>
                    </a:lnTo>
                    <a:lnTo>
                      <a:pt x="1673" y="2760"/>
                    </a:lnTo>
                    <a:lnTo>
                      <a:pt x="1686" y="2752"/>
                    </a:lnTo>
                    <a:lnTo>
                      <a:pt x="1697" y="2741"/>
                    </a:lnTo>
                    <a:lnTo>
                      <a:pt x="1709" y="2731"/>
                    </a:lnTo>
                    <a:lnTo>
                      <a:pt x="1718" y="2720"/>
                    </a:lnTo>
                    <a:lnTo>
                      <a:pt x="1726" y="2709"/>
                    </a:lnTo>
                    <a:lnTo>
                      <a:pt x="1732" y="2703"/>
                    </a:lnTo>
                    <a:lnTo>
                      <a:pt x="1737" y="2697"/>
                    </a:lnTo>
                    <a:lnTo>
                      <a:pt x="1743" y="2692"/>
                    </a:lnTo>
                    <a:lnTo>
                      <a:pt x="1749" y="2686"/>
                    </a:lnTo>
                    <a:lnTo>
                      <a:pt x="1753" y="2678"/>
                    </a:lnTo>
                    <a:lnTo>
                      <a:pt x="1756" y="2673"/>
                    </a:lnTo>
                    <a:lnTo>
                      <a:pt x="1758" y="2663"/>
                    </a:lnTo>
                    <a:lnTo>
                      <a:pt x="1758" y="2655"/>
                    </a:lnTo>
                    <a:lnTo>
                      <a:pt x="1739" y="2659"/>
                    </a:lnTo>
                    <a:lnTo>
                      <a:pt x="1724" y="2665"/>
                    </a:lnTo>
                    <a:lnTo>
                      <a:pt x="1707" y="2671"/>
                    </a:lnTo>
                    <a:lnTo>
                      <a:pt x="1692" y="2680"/>
                    </a:lnTo>
                    <a:lnTo>
                      <a:pt x="1678" y="2690"/>
                    </a:lnTo>
                    <a:lnTo>
                      <a:pt x="1663" y="2699"/>
                    </a:lnTo>
                    <a:lnTo>
                      <a:pt x="1650" y="2711"/>
                    </a:lnTo>
                    <a:lnTo>
                      <a:pt x="1637" y="2722"/>
                    </a:lnTo>
                    <a:lnTo>
                      <a:pt x="1621" y="2733"/>
                    </a:lnTo>
                    <a:lnTo>
                      <a:pt x="1606" y="2743"/>
                    </a:lnTo>
                    <a:lnTo>
                      <a:pt x="1593" y="2752"/>
                    </a:lnTo>
                    <a:lnTo>
                      <a:pt x="1578" y="2762"/>
                    </a:lnTo>
                    <a:lnTo>
                      <a:pt x="1562" y="2769"/>
                    </a:lnTo>
                    <a:lnTo>
                      <a:pt x="1545" y="2777"/>
                    </a:lnTo>
                    <a:lnTo>
                      <a:pt x="1528" y="2781"/>
                    </a:lnTo>
                    <a:lnTo>
                      <a:pt x="1511" y="2785"/>
                    </a:lnTo>
                    <a:lnTo>
                      <a:pt x="1515" y="2775"/>
                    </a:lnTo>
                    <a:lnTo>
                      <a:pt x="1521" y="2766"/>
                    </a:lnTo>
                    <a:lnTo>
                      <a:pt x="1528" y="2756"/>
                    </a:lnTo>
                    <a:lnTo>
                      <a:pt x="1536" y="2747"/>
                    </a:lnTo>
                    <a:lnTo>
                      <a:pt x="1542" y="2737"/>
                    </a:lnTo>
                    <a:lnTo>
                      <a:pt x="1551" y="2726"/>
                    </a:lnTo>
                    <a:lnTo>
                      <a:pt x="1561" y="2718"/>
                    </a:lnTo>
                    <a:lnTo>
                      <a:pt x="1570" y="2709"/>
                    </a:lnTo>
                    <a:lnTo>
                      <a:pt x="1578" y="2699"/>
                    </a:lnTo>
                    <a:lnTo>
                      <a:pt x="1587" y="2692"/>
                    </a:lnTo>
                    <a:lnTo>
                      <a:pt x="1597" y="2682"/>
                    </a:lnTo>
                    <a:lnTo>
                      <a:pt x="1610" y="2674"/>
                    </a:lnTo>
                    <a:lnTo>
                      <a:pt x="1620" y="2667"/>
                    </a:lnTo>
                    <a:lnTo>
                      <a:pt x="1629" y="2659"/>
                    </a:lnTo>
                    <a:lnTo>
                      <a:pt x="1640" y="2654"/>
                    </a:lnTo>
                    <a:lnTo>
                      <a:pt x="1652" y="2650"/>
                    </a:lnTo>
                    <a:lnTo>
                      <a:pt x="1640" y="2644"/>
                    </a:lnTo>
                    <a:lnTo>
                      <a:pt x="1631" y="2640"/>
                    </a:lnTo>
                    <a:lnTo>
                      <a:pt x="1621" y="2638"/>
                    </a:lnTo>
                    <a:lnTo>
                      <a:pt x="1612" y="2640"/>
                    </a:lnTo>
                    <a:lnTo>
                      <a:pt x="1604" y="2640"/>
                    </a:lnTo>
                    <a:lnTo>
                      <a:pt x="1599" y="2640"/>
                    </a:lnTo>
                    <a:lnTo>
                      <a:pt x="1593" y="2640"/>
                    </a:lnTo>
                    <a:lnTo>
                      <a:pt x="1589" y="2642"/>
                    </a:lnTo>
                    <a:lnTo>
                      <a:pt x="1583" y="2642"/>
                    </a:lnTo>
                    <a:lnTo>
                      <a:pt x="1578" y="2644"/>
                    </a:lnTo>
                    <a:lnTo>
                      <a:pt x="1572" y="2646"/>
                    </a:lnTo>
                    <a:lnTo>
                      <a:pt x="1566" y="2650"/>
                    </a:lnTo>
                    <a:lnTo>
                      <a:pt x="1557" y="2652"/>
                    </a:lnTo>
                    <a:lnTo>
                      <a:pt x="1547" y="2657"/>
                    </a:lnTo>
                    <a:lnTo>
                      <a:pt x="1538" y="2661"/>
                    </a:lnTo>
                    <a:lnTo>
                      <a:pt x="1528" y="2667"/>
                    </a:lnTo>
                    <a:lnTo>
                      <a:pt x="1519" y="2673"/>
                    </a:lnTo>
                    <a:lnTo>
                      <a:pt x="1509" y="2676"/>
                    </a:lnTo>
                    <a:lnTo>
                      <a:pt x="1500" y="2682"/>
                    </a:lnTo>
                    <a:lnTo>
                      <a:pt x="1490" y="2690"/>
                    </a:lnTo>
                    <a:lnTo>
                      <a:pt x="1481" y="2693"/>
                    </a:lnTo>
                    <a:lnTo>
                      <a:pt x="1471" y="2699"/>
                    </a:lnTo>
                    <a:lnTo>
                      <a:pt x="1464" y="2703"/>
                    </a:lnTo>
                    <a:lnTo>
                      <a:pt x="1454" y="2709"/>
                    </a:lnTo>
                    <a:lnTo>
                      <a:pt x="1445" y="2712"/>
                    </a:lnTo>
                    <a:lnTo>
                      <a:pt x="1437" y="2718"/>
                    </a:lnTo>
                    <a:lnTo>
                      <a:pt x="1429" y="2722"/>
                    </a:lnTo>
                    <a:lnTo>
                      <a:pt x="1422" y="2726"/>
                    </a:lnTo>
                    <a:lnTo>
                      <a:pt x="1420" y="2718"/>
                    </a:lnTo>
                    <a:lnTo>
                      <a:pt x="1422" y="2709"/>
                    </a:lnTo>
                    <a:lnTo>
                      <a:pt x="1424" y="2701"/>
                    </a:lnTo>
                    <a:lnTo>
                      <a:pt x="1428" y="2695"/>
                    </a:lnTo>
                    <a:lnTo>
                      <a:pt x="1429" y="2688"/>
                    </a:lnTo>
                    <a:lnTo>
                      <a:pt x="1435" y="2680"/>
                    </a:lnTo>
                    <a:lnTo>
                      <a:pt x="1441" y="2674"/>
                    </a:lnTo>
                    <a:lnTo>
                      <a:pt x="1447" y="2669"/>
                    </a:lnTo>
                    <a:lnTo>
                      <a:pt x="1452" y="2661"/>
                    </a:lnTo>
                    <a:lnTo>
                      <a:pt x="1458" y="2655"/>
                    </a:lnTo>
                    <a:lnTo>
                      <a:pt x="1464" y="2648"/>
                    </a:lnTo>
                    <a:lnTo>
                      <a:pt x="1469" y="2642"/>
                    </a:lnTo>
                    <a:lnTo>
                      <a:pt x="1473" y="2635"/>
                    </a:lnTo>
                    <a:lnTo>
                      <a:pt x="1479" y="2627"/>
                    </a:lnTo>
                    <a:lnTo>
                      <a:pt x="1481" y="2619"/>
                    </a:lnTo>
                    <a:lnTo>
                      <a:pt x="1485" y="2614"/>
                    </a:lnTo>
                    <a:lnTo>
                      <a:pt x="1469" y="2608"/>
                    </a:lnTo>
                    <a:lnTo>
                      <a:pt x="1452" y="2608"/>
                    </a:lnTo>
                    <a:lnTo>
                      <a:pt x="1437" y="2612"/>
                    </a:lnTo>
                    <a:lnTo>
                      <a:pt x="1420" y="2617"/>
                    </a:lnTo>
                    <a:lnTo>
                      <a:pt x="1403" y="2623"/>
                    </a:lnTo>
                    <a:lnTo>
                      <a:pt x="1386" y="2633"/>
                    </a:lnTo>
                    <a:lnTo>
                      <a:pt x="1369" y="2642"/>
                    </a:lnTo>
                    <a:lnTo>
                      <a:pt x="1351" y="2652"/>
                    </a:lnTo>
                    <a:lnTo>
                      <a:pt x="1334" y="2659"/>
                    </a:lnTo>
                    <a:lnTo>
                      <a:pt x="1317" y="2665"/>
                    </a:lnTo>
                    <a:lnTo>
                      <a:pt x="1302" y="2671"/>
                    </a:lnTo>
                    <a:lnTo>
                      <a:pt x="1289" y="2674"/>
                    </a:lnTo>
                    <a:lnTo>
                      <a:pt x="1274" y="2673"/>
                    </a:lnTo>
                    <a:lnTo>
                      <a:pt x="1260" y="2669"/>
                    </a:lnTo>
                    <a:lnTo>
                      <a:pt x="1247" y="2659"/>
                    </a:lnTo>
                    <a:lnTo>
                      <a:pt x="1236" y="2646"/>
                    </a:lnTo>
                    <a:lnTo>
                      <a:pt x="1239" y="2631"/>
                    </a:lnTo>
                    <a:lnTo>
                      <a:pt x="1237" y="2619"/>
                    </a:lnTo>
                    <a:lnTo>
                      <a:pt x="1234" y="2610"/>
                    </a:lnTo>
                    <a:lnTo>
                      <a:pt x="1226" y="2602"/>
                    </a:lnTo>
                    <a:lnTo>
                      <a:pt x="1215" y="2596"/>
                    </a:lnTo>
                    <a:lnTo>
                      <a:pt x="1203" y="2591"/>
                    </a:lnTo>
                    <a:lnTo>
                      <a:pt x="1188" y="2587"/>
                    </a:lnTo>
                    <a:lnTo>
                      <a:pt x="1173" y="2585"/>
                    </a:lnTo>
                    <a:lnTo>
                      <a:pt x="1156" y="2583"/>
                    </a:lnTo>
                    <a:lnTo>
                      <a:pt x="1139" y="2581"/>
                    </a:lnTo>
                    <a:lnTo>
                      <a:pt x="1121" y="2577"/>
                    </a:lnTo>
                    <a:lnTo>
                      <a:pt x="1104" y="2576"/>
                    </a:lnTo>
                    <a:lnTo>
                      <a:pt x="1087" y="2572"/>
                    </a:lnTo>
                    <a:lnTo>
                      <a:pt x="1074" y="2570"/>
                    </a:lnTo>
                    <a:lnTo>
                      <a:pt x="1061" y="2564"/>
                    </a:lnTo>
                    <a:lnTo>
                      <a:pt x="1051" y="2560"/>
                    </a:lnTo>
                    <a:lnTo>
                      <a:pt x="1044" y="2558"/>
                    </a:lnTo>
                    <a:lnTo>
                      <a:pt x="1036" y="2558"/>
                    </a:lnTo>
                    <a:lnTo>
                      <a:pt x="1026" y="2558"/>
                    </a:lnTo>
                    <a:lnTo>
                      <a:pt x="1019" y="2558"/>
                    </a:lnTo>
                    <a:lnTo>
                      <a:pt x="1009" y="2558"/>
                    </a:lnTo>
                    <a:lnTo>
                      <a:pt x="1002" y="2558"/>
                    </a:lnTo>
                    <a:lnTo>
                      <a:pt x="992" y="2557"/>
                    </a:lnTo>
                    <a:lnTo>
                      <a:pt x="985" y="2557"/>
                    </a:lnTo>
                    <a:lnTo>
                      <a:pt x="973" y="2555"/>
                    </a:lnTo>
                    <a:lnTo>
                      <a:pt x="966" y="2555"/>
                    </a:lnTo>
                    <a:lnTo>
                      <a:pt x="956" y="2553"/>
                    </a:lnTo>
                    <a:lnTo>
                      <a:pt x="950" y="2553"/>
                    </a:lnTo>
                    <a:lnTo>
                      <a:pt x="943" y="2551"/>
                    </a:lnTo>
                    <a:lnTo>
                      <a:pt x="937" y="2551"/>
                    </a:lnTo>
                    <a:lnTo>
                      <a:pt x="929" y="2549"/>
                    </a:lnTo>
                    <a:lnTo>
                      <a:pt x="928" y="2549"/>
                    </a:lnTo>
                    <a:lnTo>
                      <a:pt x="922" y="2547"/>
                    </a:lnTo>
                    <a:lnTo>
                      <a:pt x="920" y="2545"/>
                    </a:lnTo>
                    <a:lnTo>
                      <a:pt x="920" y="2543"/>
                    </a:lnTo>
                    <a:lnTo>
                      <a:pt x="926" y="2541"/>
                    </a:lnTo>
                    <a:lnTo>
                      <a:pt x="928" y="2539"/>
                    </a:lnTo>
                    <a:lnTo>
                      <a:pt x="931" y="2538"/>
                    </a:lnTo>
                    <a:lnTo>
                      <a:pt x="937" y="2536"/>
                    </a:lnTo>
                    <a:lnTo>
                      <a:pt x="945" y="2536"/>
                    </a:lnTo>
                    <a:lnTo>
                      <a:pt x="950" y="2534"/>
                    </a:lnTo>
                    <a:lnTo>
                      <a:pt x="960" y="2534"/>
                    </a:lnTo>
                    <a:lnTo>
                      <a:pt x="969" y="2532"/>
                    </a:lnTo>
                    <a:lnTo>
                      <a:pt x="981" y="2532"/>
                    </a:lnTo>
                    <a:lnTo>
                      <a:pt x="988" y="2528"/>
                    </a:lnTo>
                    <a:lnTo>
                      <a:pt x="996" y="2524"/>
                    </a:lnTo>
                    <a:lnTo>
                      <a:pt x="1002" y="2522"/>
                    </a:lnTo>
                    <a:lnTo>
                      <a:pt x="1009" y="2520"/>
                    </a:lnTo>
                    <a:lnTo>
                      <a:pt x="1017" y="2519"/>
                    </a:lnTo>
                    <a:lnTo>
                      <a:pt x="1024" y="2517"/>
                    </a:lnTo>
                    <a:lnTo>
                      <a:pt x="1032" y="2517"/>
                    </a:lnTo>
                    <a:lnTo>
                      <a:pt x="1042" y="2517"/>
                    </a:lnTo>
                    <a:lnTo>
                      <a:pt x="1047" y="2517"/>
                    </a:lnTo>
                    <a:lnTo>
                      <a:pt x="1055" y="2517"/>
                    </a:lnTo>
                    <a:lnTo>
                      <a:pt x="1063" y="2519"/>
                    </a:lnTo>
                    <a:lnTo>
                      <a:pt x="1070" y="2520"/>
                    </a:lnTo>
                    <a:lnTo>
                      <a:pt x="1078" y="2522"/>
                    </a:lnTo>
                    <a:lnTo>
                      <a:pt x="1085" y="2524"/>
                    </a:lnTo>
                    <a:lnTo>
                      <a:pt x="1093" y="2528"/>
                    </a:lnTo>
                    <a:lnTo>
                      <a:pt x="1101" y="2532"/>
                    </a:lnTo>
                    <a:lnTo>
                      <a:pt x="1093" y="2517"/>
                    </a:lnTo>
                    <a:lnTo>
                      <a:pt x="1085" y="2503"/>
                    </a:lnTo>
                    <a:lnTo>
                      <a:pt x="1072" y="2494"/>
                    </a:lnTo>
                    <a:lnTo>
                      <a:pt x="1059" y="2486"/>
                    </a:lnTo>
                    <a:lnTo>
                      <a:pt x="1044" y="2477"/>
                    </a:lnTo>
                    <a:lnTo>
                      <a:pt x="1026" y="2471"/>
                    </a:lnTo>
                    <a:lnTo>
                      <a:pt x="1009" y="2465"/>
                    </a:lnTo>
                    <a:lnTo>
                      <a:pt x="992" y="2462"/>
                    </a:lnTo>
                    <a:lnTo>
                      <a:pt x="971" y="2454"/>
                    </a:lnTo>
                    <a:lnTo>
                      <a:pt x="952" y="2450"/>
                    </a:lnTo>
                    <a:lnTo>
                      <a:pt x="931" y="2446"/>
                    </a:lnTo>
                    <a:lnTo>
                      <a:pt x="914" y="2443"/>
                    </a:lnTo>
                    <a:lnTo>
                      <a:pt x="893" y="2437"/>
                    </a:lnTo>
                    <a:lnTo>
                      <a:pt x="876" y="2431"/>
                    </a:lnTo>
                    <a:lnTo>
                      <a:pt x="859" y="2425"/>
                    </a:lnTo>
                    <a:lnTo>
                      <a:pt x="846" y="2418"/>
                    </a:lnTo>
                    <a:lnTo>
                      <a:pt x="838" y="2418"/>
                    </a:lnTo>
                    <a:lnTo>
                      <a:pt x="832" y="2418"/>
                    </a:lnTo>
                    <a:lnTo>
                      <a:pt x="829" y="2418"/>
                    </a:lnTo>
                    <a:lnTo>
                      <a:pt x="823" y="2418"/>
                    </a:lnTo>
                    <a:lnTo>
                      <a:pt x="817" y="2418"/>
                    </a:lnTo>
                    <a:lnTo>
                      <a:pt x="812" y="2418"/>
                    </a:lnTo>
                    <a:lnTo>
                      <a:pt x="808" y="2418"/>
                    </a:lnTo>
                    <a:lnTo>
                      <a:pt x="802" y="2418"/>
                    </a:lnTo>
                    <a:lnTo>
                      <a:pt x="791" y="2418"/>
                    </a:lnTo>
                    <a:lnTo>
                      <a:pt x="781" y="2418"/>
                    </a:lnTo>
                    <a:lnTo>
                      <a:pt x="772" y="2418"/>
                    </a:lnTo>
                    <a:lnTo>
                      <a:pt x="764" y="2418"/>
                    </a:lnTo>
                    <a:lnTo>
                      <a:pt x="774" y="2405"/>
                    </a:lnTo>
                    <a:lnTo>
                      <a:pt x="785" y="2395"/>
                    </a:lnTo>
                    <a:lnTo>
                      <a:pt x="798" y="2387"/>
                    </a:lnTo>
                    <a:lnTo>
                      <a:pt x="812" y="2382"/>
                    </a:lnTo>
                    <a:lnTo>
                      <a:pt x="825" y="2378"/>
                    </a:lnTo>
                    <a:lnTo>
                      <a:pt x="838" y="2378"/>
                    </a:lnTo>
                    <a:lnTo>
                      <a:pt x="853" y="2376"/>
                    </a:lnTo>
                    <a:lnTo>
                      <a:pt x="867" y="2380"/>
                    </a:lnTo>
                    <a:lnTo>
                      <a:pt x="882" y="2382"/>
                    </a:lnTo>
                    <a:lnTo>
                      <a:pt x="897" y="2384"/>
                    </a:lnTo>
                    <a:lnTo>
                      <a:pt x="910" y="2387"/>
                    </a:lnTo>
                    <a:lnTo>
                      <a:pt x="926" y="2393"/>
                    </a:lnTo>
                    <a:lnTo>
                      <a:pt x="941" y="2397"/>
                    </a:lnTo>
                    <a:lnTo>
                      <a:pt x="954" y="2401"/>
                    </a:lnTo>
                    <a:lnTo>
                      <a:pt x="969" y="2405"/>
                    </a:lnTo>
                    <a:lnTo>
                      <a:pt x="985" y="2410"/>
                    </a:lnTo>
                    <a:lnTo>
                      <a:pt x="966" y="2387"/>
                    </a:lnTo>
                    <a:lnTo>
                      <a:pt x="948" y="2370"/>
                    </a:lnTo>
                    <a:lnTo>
                      <a:pt x="926" y="2353"/>
                    </a:lnTo>
                    <a:lnTo>
                      <a:pt x="907" y="2340"/>
                    </a:lnTo>
                    <a:lnTo>
                      <a:pt x="882" y="2327"/>
                    </a:lnTo>
                    <a:lnTo>
                      <a:pt x="861" y="2315"/>
                    </a:lnTo>
                    <a:lnTo>
                      <a:pt x="836" y="2306"/>
                    </a:lnTo>
                    <a:lnTo>
                      <a:pt x="813" y="2298"/>
                    </a:lnTo>
                    <a:lnTo>
                      <a:pt x="789" y="2289"/>
                    </a:lnTo>
                    <a:lnTo>
                      <a:pt x="766" y="2281"/>
                    </a:lnTo>
                    <a:lnTo>
                      <a:pt x="741" y="2271"/>
                    </a:lnTo>
                    <a:lnTo>
                      <a:pt x="718" y="2266"/>
                    </a:lnTo>
                    <a:lnTo>
                      <a:pt x="698" y="2256"/>
                    </a:lnTo>
                    <a:lnTo>
                      <a:pt x="677" y="2247"/>
                    </a:lnTo>
                    <a:lnTo>
                      <a:pt x="656" y="2237"/>
                    </a:lnTo>
                    <a:lnTo>
                      <a:pt x="639" y="2226"/>
                    </a:lnTo>
                    <a:lnTo>
                      <a:pt x="644" y="2222"/>
                    </a:lnTo>
                    <a:lnTo>
                      <a:pt x="652" y="2222"/>
                    </a:lnTo>
                    <a:lnTo>
                      <a:pt x="660" y="2222"/>
                    </a:lnTo>
                    <a:lnTo>
                      <a:pt x="667" y="2222"/>
                    </a:lnTo>
                    <a:lnTo>
                      <a:pt x="673" y="2222"/>
                    </a:lnTo>
                    <a:lnTo>
                      <a:pt x="680" y="2224"/>
                    </a:lnTo>
                    <a:lnTo>
                      <a:pt x="688" y="2226"/>
                    </a:lnTo>
                    <a:lnTo>
                      <a:pt x="696" y="2228"/>
                    </a:lnTo>
                    <a:lnTo>
                      <a:pt x="703" y="2230"/>
                    </a:lnTo>
                    <a:lnTo>
                      <a:pt x="711" y="2230"/>
                    </a:lnTo>
                    <a:lnTo>
                      <a:pt x="718" y="2232"/>
                    </a:lnTo>
                    <a:lnTo>
                      <a:pt x="726" y="2232"/>
                    </a:lnTo>
                    <a:lnTo>
                      <a:pt x="732" y="2232"/>
                    </a:lnTo>
                    <a:lnTo>
                      <a:pt x="741" y="2232"/>
                    </a:lnTo>
                    <a:lnTo>
                      <a:pt x="747" y="2230"/>
                    </a:lnTo>
                    <a:lnTo>
                      <a:pt x="756" y="2228"/>
                    </a:lnTo>
                    <a:lnTo>
                      <a:pt x="753" y="2213"/>
                    </a:lnTo>
                    <a:lnTo>
                      <a:pt x="747" y="2201"/>
                    </a:lnTo>
                    <a:lnTo>
                      <a:pt x="739" y="2188"/>
                    </a:lnTo>
                    <a:lnTo>
                      <a:pt x="732" y="2180"/>
                    </a:lnTo>
                    <a:lnTo>
                      <a:pt x="720" y="2171"/>
                    </a:lnTo>
                    <a:lnTo>
                      <a:pt x="709" y="2165"/>
                    </a:lnTo>
                    <a:lnTo>
                      <a:pt x="698" y="2157"/>
                    </a:lnTo>
                    <a:lnTo>
                      <a:pt x="684" y="2152"/>
                    </a:lnTo>
                    <a:lnTo>
                      <a:pt x="671" y="2146"/>
                    </a:lnTo>
                    <a:lnTo>
                      <a:pt x="658" y="2140"/>
                    </a:lnTo>
                    <a:lnTo>
                      <a:pt x="644" y="2135"/>
                    </a:lnTo>
                    <a:lnTo>
                      <a:pt x="633" y="2129"/>
                    </a:lnTo>
                    <a:lnTo>
                      <a:pt x="620" y="2123"/>
                    </a:lnTo>
                    <a:lnTo>
                      <a:pt x="610" y="2117"/>
                    </a:lnTo>
                    <a:lnTo>
                      <a:pt x="601" y="2112"/>
                    </a:lnTo>
                    <a:lnTo>
                      <a:pt x="593" y="2104"/>
                    </a:lnTo>
                    <a:lnTo>
                      <a:pt x="587" y="2100"/>
                    </a:lnTo>
                    <a:lnTo>
                      <a:pt x="585" y="2095"/>
                    </a:lnTo>
                    <a:lnTo>
                      <a:pt x="582" y="2089"/>
                    </a:lnTo>
                    <a:lnTo>
                      <a:pt x="580" y="2083"/>
                    </a:lnTo>
                    <a:lnTo>
                      <a:pt x="578" y="2076"/>
                    </a:lnTo>
                    <a:lnTo>
                      <a:pt x="578" y="2070"/>
                    </a:lnTo>
                    <a:lnTo>
                      <a:pt x="578" y="2062"/>
                    </a:lnTo>
                    <a:lnTo>
                      <a:pt x="580" y="2055"/>
                    </a:lnTo>
                    <a:lnTo>
                      <a:pt x="585" y="2055"/>
                    </a:lnTo>
                    <a:lnTo>
                      <a:pt x="591" y="2057"/>
                    </a:lnTo>
                    <a:lnTo>
                      <a:pt x="597" y="2059"/>
                    </a:lnTo>
                    <a:lnTo>
                      <a:pt x="604" y="2060"/>
                    </a:lnTo>
                    <a:lnTo>
                      <a:pt x="610" y="2062"/>
                    </a:lnTo>
                    <a:lnTo>
                      <a:pt x="616" y="2064"/>
                    </a:lnTo>
                    <a:lnTo>
                      <a:pt x="621" y="2066"/>
                    </a:lnTo>
                    <a:lnTo>
                      <a:pt x="627" y="2070"/>
                    </a:lnTo>
                    <a:lnTo>
                      <a:pt x="633" y="2072"/>
                    </a:lnTo>
                    <a:lnTo>
                      <a:pt x="639" y="2074"/>
                    </a:lnTo>
                    <a:lnTo>
                      <a:pt x="644" y="2076"/>
                    </a:lnTo>
                    <a:lnTo>
                      <a:pt x="650" y="2078"/>
                    </a:lnTo>
                    <a:lnTo>
                      <a:pt x="656" y="2079"/>
                    </a:lnTo>
                    <a:lnTo>
                      <a:pt x="661" y="2081"/>
                    </a:lnTo>
                    <a:lnTo>
                      <a:pt x="667" y="2083"/>
                    </a:lnTo>
                    <a:lnTo>
                      <a:pt x="675" y="2087"/>
                    </a:lnTo>
                    <a:lnTo>
                      <a:pt x="667" y="2074"/>
                    </a:lnTo>
                    <a:lnTo>
                      <a:pt x="660" y="2062"/>
                    </a:lnTo>
                    <a:lnTo>
                      <a:pt x="652" y="2051"/>
                    </a:lnTo>
                    <a:lnTo>
                      <a:pt x="642" y="2041"/>
                    </a:lnTo>
                    <a:lnTo>
                      <a:pt x="633" y="2032"/>
                    </a:lnTo>
                    <a:lnTo>
                      <a:pt x="621" y="2024"/>
                    </a:lnTo>
                    <a:lnTo>
                      <a:pt x="610" y="2017"/>
                    </a:lnTo>
                    <a:lnTo>
                      <a:pt x="599" y="2011"/>
                    </a:lnTo>
                    <a:lnTo>
                      <a:pt x="587" y="2002"/>
                    </a:lnTo>
                    <a:lnTo>
                      <a:pt x="574" y="1996"/>
                    </a:lnTo>
                    <a:lnTo>
                      <a:pt x="563" y="1988"/>
                    </a:lnTo>
                    <a:lnTo>
                      <a:pt x="549" y="1983"/>
                    </a:lnTo>
                    <a:lnTo>
                      <a:pt x="538" y="1973"/>
                    </a:lnTo>
                    <a:lnTo>
                      <a:pt x="526" y="1965"/>
                    </a:lnTo>
                    <a:lnTo>
                      <a:pt x="515" y="1956"/>
                    </a:lnTo>
                    <a:lnTo>
                      <a:pt x="504" y="1948"/>
                    </a:lnTo>
                    <a:lnTo>
                      <a:pt x="511" y="1943"/>
                    </a:lnTo>
                    <a:lnTo>
                      <a:pt x="517" y="1941"/>
                    </a:lnTo>
                    <a:lnTo>
                      <a:pt x="525" y="1941"/>
                    </a:lnTo>
                    <a:lnTo>
                      <a:pt x="532" y="1943"/>
                    </a:lnTo>
                    <a:lnTo>
                      <a:pt x="538" y="1945"/>
                    </a:lnTo>
                    <a:lnTo>
                      <a:pt x="545" y="1950"/>
                    </a:lnTo>
                    <a:lnTo>
                      <a:pt x="553" y="1954"/>
                    </a:lnTo>
                    <a:lnTo>
                      <a:pt x="561" y="1960"/>
                    </a:lnTo>
                    <a:lnTo>
                      <a:pt x="568" y="1964"/>
                    </a:lnTo>
                    <a:lnTo>
                      <a:pt x="576" y="1969"/>
                    </a:lnTo>
                    <a:lnTo>
                      <a:pt x="583" y="1971"/>
                    </a:lnTo>
                    <a:lnTo>
                      <a:pt x="591" y="1975"/>
                    </a:lnTo>
                    <a:lnTo>
                      <a:pt x="597" y="1975"/>
                    </a:lnTo>
                    <a:lnTo>
                      <a:pt x="606" y="1975"/>
                    </a:lnTo>
                    <a:lnTo>
                      <a:pt x="614" y="1973"/>
                    </a:lnTo>
                    <a:lnTo>
                      <a:pt x="621" y="1969"/>
                    </a:lnTo>
                    <a:lnTo>
                      <a:pt x="614" y="1956"/>
                    </a:lnTo>
                    <a:lnTo>
                      <a:pt x="606" y="1946"/>
                    </a:lnTo>
                    <a:lnTo>
                      <a:pt x="597" y="1935"/>
                    </a:lnTo>
                    <a:lnTo>
                      <a:pt x="587" y="1925"/>
                    </a:lnTo>
                    <a:lnTo>
                      <a:pt x="576" y="1914"/>
                    </a:lnTo>
                    <a:lnTo>
                      <a:pt x="566" y="1906"/>
                    </a:lnTo>
                    <a:lnTo>
                      <a:pt x="555" y="1897"/>
                    </a:lnTo>
                    <a:lnTo>
                      <a:pt x="544" y="1887"/>
                    </a:lnTo>
                    <a:lnTo>
                      <a:pt x="532" y="1878"/>
                    </a:lnTo>
                    <a:lnTo>
                      <a:pt x="523" y="1868"/>
                    </a:lnTo>
                    <a:lnTo>
                      <a:pt x="513" y="1859"/>
                    </a:lnTo>
                    <a:lnTo>
                      <a:pt x="504" y="1849"/>
                    </a:lnTo>
                    <a:lnTo>
                      <a:pt x="494" y="1838"/>
                    </a:lnTo>
                    <a:lnTo>
                      <a:pt x="488" y="1827"/>
                    </a:lnTo>
                    <a:lnTo>
                      <a:pt x="483" y="1813"/>
                    </a:lnTo>
                    <a:lnTo>
                      <a:pt x="479" y="1802"/>
                    </a:lnTo>
                    <a:lnTo>
                      <a:pt x="485" y="1802"/>
                    </a:lnTo>
                    <a:lnTo>
                      <a:pt x="490" y="1804"/>
                    </a:lnTo>
                    <a:lnTo>
                      <a:pt x="496" y="1806"/>
                    </a:lnTo>
                    <a:lnTo>
                      <a:pt x="502" y="1808"/>
                    </a:lnTo>
                    <a:lnTo>
                      <a:pt x="507" y="1808"/>
                    </a:lnTo>
                    <a:lnTo>
                      <a:pt x="513" y="1810"/>
                    </a:lnTo>
                    <a:lnTo>
                      <a:pt x="519" y="1811"/>
                    </a:lnTo>
                    <a:lnTo>
                      <a:pt x="525" y="1813"/>
                    </a:lnTo>
                    <a:lnTo>
                      <a:pt x="530" y="1815"/>
                    </a:lnTo>
                    <a:lnTo>
                      <a:pt x="536" y="1815"/>
                    </a:lnTo>
                    <a:lnTo>
                      <a:pt x="540" y="1817"/>
                    </a:lnTo>
                    <a:lnTo>
                      <a:pt x="545" y="1819"/>
                    </a:lnTo>
                    <a:lnTo>
                      <a:pt x="551" y="1819"/>
                    </a:lnTo>
                    <a:lnTo>
                      <a:pt x="557" y="1821"/>
                    </a:lnTo>
                    <a:lnTo>
                      <a:pt x="563" y="1821"/>
                    </a:lnTo>
                    <a:lnTo>
                      <a:pt x="568" y="1825"/>
                    </a:lnTo>
                    <a:lnTo>
                      <a:pt x="568" y="1800"/>
                    </a:lnTo>
                    <a:lnTo>
                      <a:pt x="570" y="1779"/>
                    </a:lnTo>
                    <a:lnTo>
                      <a:pt x="566" y="1758"/>
                    </a:lnTo>
                    <a:lnTo>
                      <a:pt x="564" y="1737"/>
                    </a:lnTo>
                    <a:lnTo>
                      <a:pt x="561" y="1716"/>
                    </a:lnTo>
                    <a:lnTo>
                      <a:pt x="557" y="1695"/>
                    </a:lnTo>
                    <a:lnTo>
                      <a:pt x="551" y="1675"/>
                    </a:lnTo>
                    <a:lnTo>
                      <a:pt x="547" y="1656"/>
                    </a:lnTo>
                    <a:lnTo>
                      <a:pt x="542" y="1633"/>
                    </a:lnTo>
                    <a:lnTo>
                      <a:pt x="538" y="1612"/>
                    </a:lnTo>
                    <a:lnTo>
                      <a:pt x="532" y="1591"/>
                    </a:lnTo>
                    <a:lnTo>
                      <a:pt x="530" y="1570"/>
                    </a:lnTo>
                    <a:lnTo>
                      <a:pt x="528" y="1547"/>
                    </a:lnTo>
                    <a:lnTo>
                      <a:pt x="528" y="1526"/>
                    </a:lnTo>
                    <a:lnTo>
                      <a:pt x="528" y="1504"/>
                    </a:lnTo>
                    <a:lnTo>
                      <a:pt x="532" y="1483"/>
                    </a:lnTo>
                    <a:lnTo>
                      <a:pt x="542" y="1486"/>
                    </a:lnTo>
                    <a:lnTo>
                      <a:pt x="549" y="1492"/>
                    </a:lnTo>
                    <a:lnTo>
                      <a:pt x="557" y="1500"/>
                    </a:lnTo>
                    <a:lnTo>
                      <a:pt x="563" y="1509"/>
                    </a:lnTo>
                    <a:lnTo>
                      <a:pt x="566" y="1519"/>
                    </a:lnTo>
                    <a:lnTo>
                      <a:pt x="570" y="1530"/>
                    </a:lnTo>
                    <a:lnTo>
                      <a:pt x="572" y="1540"/>
                    </a:lnTo>
                    <a:lnTo>
                      <a:pt x="576" y="1551"/>
                    </a:lnTo>
                    <a:lnTo>
                      <a:pt x="576" y="1564"/>
                    </a:lnTo>
                    <a:lnTo>
                      <a:pt x="578" y="1576"/>
                    </a:lnTo>
                    <a:lnTo>
                      <a:pt x="578" y="1587"/>
                    </a:lnTo>
                    <a:lnTo>
                      <a:pt x="580" y="1599"/>
                    </a:lnTo>
                    <a:lnTo>
                      <a:pt x="580" y="1610"/>
                    </a:lnTo>
                    <a:lnTo>
                      <a:pt x="582" y="1621"/>
                    </a:lnTo>
                    <a:lnTo>
                      <a:pt x="583" y="1631"/>
                    </a:lnTo>
                    <a:lnTo>
                      <a:pt x="585" y="1642"/>
                    </a:lnTo>
                    <a:lnTo>
                      <a:pt x="591" y="1638"/>
                    </a:lnTo>
                    <a:lnTo>
                      <a:pt x="595" y="1638"/>
                    </a:lnTo>
                    <a:lnTo>
                      <a:pt x="599" y="1638"/>
                    </a:lnTo>
                    <a:lnTo>
                      <a:pt x="602" y="1640"/>
                    </a:lnTo>
                    <a:lnTo>
                      <a:pt x="608" y="1644"/>
                    </a:lnTo>
                    <a:lnTo>
                      <a:pt x="614" y="1652"/>
                    </a:lnTo>
                    <a:lnTo>
                      <a:pt x="618" y="1659"/>
                    </a:lnTo>
                    <a:lnTo>
                      <a:pt x="623" y="1665"/>
                    </a:lnTo>
                    <a:lnTo>
                      <a:pt x="625" y="1667"/>
                    </a:lnTo>
                    <a:lnTo>
                      <a:pt x="629" y="1669"/>
                    </a:lnTo>
                    <a:lnTo>
                      <a:pt x="633" y="1669"/>
                    </a:lnTo>
                    <a:lnTo>
                      <a:pt x="639" y="1671"/>
                    </a:lnTo>
                    <a:lnTo>
                      <a:pt x="642" y="1640"/>
                    </a:lnTo>
                    <a:lnTo>
                      <a:pt x="644" y="1614"/>
                    </a:lnTo>
                    <a:lnTo>
                      <a:pt x="644" y="1583"/>
                    </a:lnTo>
                    <a:lnTo>
                      <a:pt x="644" y="1555"/>
                    </a:lnTo>
                    <a:lnTo>
                      <a:pt x="642" y="1526"/>
                    </a:lnTo>
                    <a:lnTo>
                      <a:pt x="639" y="1496"/>
                    </a:lnTo>
                    <a:lnTo>
                      <a:pt x="637" y="1467"/>
                    </a:lnTo>
                    <a:lnTo>
                      <a:pt x="633" y="1439"/>
                    </a:lnTo>
                    <a:lnTo>
                      <a:pt x="629" y="1410"/>
                    </a:lnTo>
                    <a:lnTo>
                      <a:pt x="627" y="1382"/>
                    </a:lnTo>
                    <a:lnTo>
                      <a:pt x="625" y="1355"/>
                    </a:lnTo>
                    <a:lnTo>
                      <a:pt x="625" y="1329"/>
                    </a:lnTo>
                    <a:lnTo>
                      <a:pt x="625" y="1302"/>
                    </a:lnTo>
                    <a:lnTo>
                      <a:pt x="629" y="1277"/>
                    </a:lnTo>
                    <a:lnTo>
                      <a:pt x="637" y="1254"/>
                    </a:lnTo>
                    <a:lnTo>
                      <a:pt x="646" y="1232"/>
                    </a:lnTo>
                    <a:lnTo>
                      <a:pt x="652" y="1243"/>
                    </a:lnTo>
                    <a:lnTo>
                      <a:pt x="658" y="1258"/>
                    </a:lnTo>
                    <a:lnTo>
                      <a:pt x="661" y="1270"/>
                    </a:lnTo>
                    <a:lnTo>
                      <a:pt x="667" y="1283"/>
                    </a:lnTo>
                    <a:lnTo>
                      <a:pt x="671" y="1296"/>
                    </a:lnTo>
                    <a:lnTo>
                      <a:pt x="675" y="1310"/>
                    </a:lnTo>
                    <a:lnTo>
                      <a:pt x="679" y="1325"/>
                    </a:lnTo>
                    <a:lnTo>
                      <a:pt x="682" y="1340"/>
                    </a:lnTo>
                    <a:lnTo>
                      <a:pt x="684" y="1353"/>
                    </a:lnTo>
                    <a:lnTo>
                      <a:pt x="686" y="1367"/>
                    </a:lnTo>
                    <a:lnTo>
                      <a:pt x="688" y="1382"/>
                    </a:lnTo>
                    <a:lnTo>
                      <a:pt x="690" y="1397"/>
                    </a:lnTo>
                    <a:lnTo>
                      <a:pt x="690" y="1410"/>
                    </a:lnTo>
                    <a:lnTo>
                      <a:pt x="692" y="1426"/>
                    </a:lnTo>
                    <a:lnTo>
                      <a:pt x="692" y="1441"/>
                    </a:lnTo>
                    <a:lnTo>
                      <a:pt x="692" y="1456"/>
                    </a:lnTo>
                    <a:lnTo>
                      <a:pt x="707" y="1427"/>
                    </a:lnTo>
                    <a:lnTo>
                      <a:pt x="718" y="1399"/>
                    </a:lnTo>
                    <a:lnTo>
                      <a:pt x="724" y="1367"/>
                    </a:lnTo>
                    <a:lnTo>
                      <a:pt x="730" y="1336"/>
                    </a:lnTo>
                    <a:lnTo>
                      <a:pt x="730" y="1302"/>
                    </a:lnTo>
                    <a:lnTo>
                      <a:pt x="730" y="1268"/>
                    </a:lnTo>
                    <a:lnTo>
                      <a:pt x="728" y="1234"/>
                    </a:lnTo>
                    <a:lnTo>
                      <a:pt x="726" y="1201"/>
                    </a:lnTo>
                    <a:lnTo>
                      <a:pt x="724" y="1167"/>
                    </a:lnTo>
                    <a:lnTo>
                      <a:pt x="720" y="1135"/>
                    </a:lnTo>
                    <a:lnTo>
                      <a:pt x="720" y="1101"/>
                    </a:lnTo>
                    <a:lnTo>
                      <a:pt x="722" y="1070"/>
                    </a:lnTo>
                    <a:lnTo>
                      <a:pt x="724" y="1038"/>
                    </a:lnTo>
                    <a:lnTo>
                      <a:pt x="732" y="1009"/>
                    </a:lnTo>
                    <a:lnTo>
                      <a:pt x="741" y="981"/>
                    </a:lnTo>
                    <a:lnTo>
                      <a:pt x="756" y="956"/>
                    </a:lnTo>
                    <a:lnTo>
                      <a:pt x="764" y="958"/>
                    </a:lnTo>
                    <a:lnTo>
                      <a:pt x="772" y="962"/>
                    </a:lnTo>
                    <a:lnTo>
                      <a:pt x="777" y="964"/>
                    </a:lnTo>
                    <a:lnTo>
                      <a:pt x="785" y="966"/>
                    </a:lnTo>
                    <a:lnTo>
                      <a:pt x="781" y="975"/>
                    </a:lnTo>
                    <a:lnTo>
                      <a:pt x="779" y="985"/>
                    </a:lnTo>
                    <a:lnTo>
                      <a:pt x="779" y="994"/>
                    </a:lnTo>
                    <a:lnTo>
                      <a:pt x="779" y="1004"/>
                    </a:lnTo>
                    <a:lnTo>
                      <a:pt x="779" y="1011"/>
                    </a:lnTo>
                    <a:lnTo>
                      <a:pt x="781" y="1023"/>
                    </a:lnTo>
                    <a:lnTo>
                      <a:pt x="781" y="1028"/>
                    </a:lnTo>
                    <a:lnTo>
                      <a:pt x="781" y="1032"/>
                    </a:lnTo>
                    <a:lnTo>
                      <a:pt x="781" y="1038"/>
                    </a:lnTo>
                    <a:lnTo>
                      <a:pt x="781" y="1044"/>
                    </a:lnTo>
                    <a:lnTo>
                      <a:pt x="783" y="1044"/>
                    </a:lnTo>
                    <a:lnTo>
                      <a:pt x="785" y="1044"/>
                    </a:lnTo>
                    <a:lnTo>
                      <a:pt x="796" y="1021"/>
                    </a:lnTo>
                    <a:lnTo>
                      <a:pt x="808" y="994"/>
                    </a:lnTo>
                    <a:lnTo>
                      <a:pt x="817" y="967"/>
                    </a:lnTo>
                    <a:lnTo>
                      <a:pt x="825" y="943"/>
                    </a:lnTo>
                    <a:lnTo>
                      <a:pt x="832" y="916"/>
                    </a:lnTo>
                    <a:lnTo>
                      <a:pt x="838" y="890"/>
                    </a:lnTo>
                    <a:lnTo>
                      <a:pt x="848" y="863"/>
                    </a:lnTo>
                    <a:lnTo>
                      <a:pt x="855" y="838"/>
                    </a:lnTo>
                    <a:lnTo>
                      <a:pt x="863" y="812"/>
                    </a:lnTo>
                    <a:lnTo>
                      <a:pt x="874" y="787"/>
                    </a:lnTo>
                    <a:lnTo>
                      <a:pt x="886" y="764"/>
                    </a:lnTo>
                    <a:lnTo>
                      <a:pt x="901" y="741"/>
                    </a:lnTo>
                    <a:lnTo>
                      <a:pt x="918" y="720"/>
                    </a:lnTo>
                    <a:lnTo>
                      <a:pt x="939" y="699"/>
                    </a:lnTo>
                    <a:lnTo>
                      <a:pt x="962" y="682"/>
                    </a:lnTo>
                    <a:lnTo>
                      <a:pt x="992" y="667"/>
                    </a:lnTo>
                    <a:lnTo>
                      <a:pt x="1034" y="633"/>
                    </a:lnTo>
                    <a:lnTo>
                      <a:pt x="1082" y="604"/>
                    </a:lnTo>
                    <a:lnTo>
                      <a:pt x="1131" y="580"/>
                    </a:lnTo>
                    <a:lnTo>
                      <a:pt x="1184" y="559"/>
                    </a:lnTo>
                    <a:lnTo>
                      <a:pt x="1237" y="542"/>
                    </a:lnTo>
                    <a:lnTo>
                      <a:pt x="1294" y="530"/>
                    </a:lnTo>
                    <a:lnTo>
                      <a:pt x="1350" y="523"/>
                    </a:lnTo>
                    <a:lnTo>
                      <a:pt x="1408" y="521"/>
                    </a:lnTo>
                    <a:lnTo>
                      <a:pt x="1466" y="521"/>
                    </a:lnTo>
                    <a:lnTo>
                      <a:pt x="1521" y="526"/>
                    </a:lnTo>
                    <a:lnTo>
                      <a:pt x="1576" y="538"/>
                    </a:lnTo>
                    <a:lnTo>
                      <a:pt x="1629" y="555"/>
                    </a:lnTo>
                    <a:lnTo>
                      <a:pt x="1678" y="576"/>
                    </a:lnTo>
                    <a:lnTo>
                      <a:pt x="1724" y="603"/>
                    </a:lnTo>
                    <a:lnTo>
                      <a:pt x="1768" y="635"/>
                    </a:lnTo>
                    <a:lnTo>
                      <a:pt x="1808" y="675"/>
                    </a:lnTo>
                    <a:lnTo>
                      <a:pt x="1783" y="696"/>
                    </a:lnTo>
                    <a:lnTo>
                      <a:pt x="1753" y="718"/>
                    </a:lnTo>
                    <a:lnTo>
                      <a:pt x="1720" y="741"/>
                    </a:lnTo>
                    <a:lnTo>
                      <a:pt x="1684" y="766"/>
                    </a:lnTo>
                    <a:lnTo>
                      <a:pt x="1646" y="791"/>
                    </a:lnTo>
                    <a:lnTo>
                      <a:pt x="1608" y="815"/>
                    </a:lnTo>
                    <a:lnTo>
                      <a:pt x="1570" y="842"/>
                    </a:lnTo>
                    <a:lnTo>
                      <a:pt x="1536" y="871"/>
                    </a:lnTo>
                    <a:lnTo>
                      <a:pt x="1502" y="897"/>
                    </a:lnTo>
                    <a:lnTo>
                      <a:pt x="1475" y="928"/>
                    </a:lnTo>
                    <a:lnTo>
                      <a:pt x="1450" y="958"/>
                    </a:lnTo>
                    <a:lnTo>
                      <a:pt x="1437" y="990"/>
                    </a:lnTo>
                    <a:lnTo>
                      <a:pt x="1428" y="1023"/>
                    </a:lnTo>
                    <a:lnTo>
                      <a:pt x="1429" y="1057"/>
                    </a:lnTo>
                    <a:lnTo>
                      <a:pt x="1441" y="1095"/>
                    </a:lnTo>
                    <a:lnTo>
                      <a:pt x="1464" y="1133"/>
                    </a:lnTo>
                    <a:lnTo>
                      <a:pt x="1473" y="1133"/>
                    </a:lnTo>
                    <a:lnTo>
                      <a:pt x="1483" y="1133"/>
                    </a:lnTo>
                    <a:lnTo>
                      <a:pt x="1492" y="1133"/>
                    </a:lnTo>
                    <a:lnTo>
                      <a:pt x="1502" y="1133"/>
                    </a:lnTo>
                    <a:lnTo>
                      <a:pt x="1513" y="1133"/>
                    </a:lnTo>
                    <a:lnTo>
                      <a:pt x="1523" y="1133"/>
                    </a:lnTo>
                    <a:lnTo>
                      <a:pt x="1532" y="1133"/>
                    </a:lnTo>
                    <a:lnTo>
                      <a:pt x="1542" y="1133"/>
                    </a:lnTo>
                    <a:lnTo>
                      <a:pt x="1538" y="1125"/>
                    </a:lnTo>
                    <a:lnTo>
                      <a:pt x="1536" y="1120"/>
                    </a:lnTo>
                    <a:lnTo>
                      <a:pt x="1532" y="1112"/>
                    </a:lnTo>
                    <a:lnTo>
                      <a:pt x="1530" y="1104"/>
                    </a:lnTo>
                    <a:lnTo>
                      <a:pt x="1526" y="1097"/>
                    </a:lnTo>
                    <a:lnTo>
                      <a:pt x="1523" y="1089"/>
                    </a:lnTo>
                    <a:lnTo>
                      <a:pt x="1521" y="1082"/>
                    </a:lnTo>
                    <a:lnTo>
                      <a:pt x="1519" y="1074"/>
                    </a:lnTo>
                    <a:lnTo>
                      <a:pt x="1515" y="1064"/>
                    </a:lnTo>
                    <a:lnTo>
                      <a:pt x="1513" y="1057"/>
                    </a:lnTo>
                    <a:lnTo>
                      <a:pt x="1511" y="1049"/>
                    </a:lnTo>
                    <a:lnTo>
                      <a:pt x="1509" y="1044"/>
                    </a:lnTo>
                    <a:lnTo>
                      <a:pt x="1509" y="1038"/>
                    </a:lnTo>
                    <a:lnTo>
                      <a:pt x="1509" y="1032"/>
                    </a:lnTo>
                    <a:lnTo>
                      <a:pt x="1511" y="1026"/>
                    </a:lnTo>
                    <a:lnTo>
                      <a:pt x="1513" y="1023"/>
                    </a:lnTo>
                    <a:lnTo>
                      <a:pt x="1517" y="1019"/>
                    </a:lnTo>
                    <a:lnTo>
                      <a:pt x="1526" y="1017"/>
                    </a:lnTo>
                    <a:lnTo>
                      <a:pt x="1530" y="1017"/>
                    </a:lnTo>
                    <a:lnTo>
                      <a:pt x="1538" y="1019"/>
                    </a:lnTo>
                    <a:lnTo>
                      <a:pt x="1543" y="1021"/>
                    </a:lnTo>
                    <a:lnTo>
                      <a:pt x="1551" y="1023"/>
                    </a:lnTo>
                    <a:lnTo>
                      <a:pt x="1551" y="1030"/>
                    </a:lnTo>
                    <a:lnTo>
                      <a:pt x="1551" y="1040"/>
                    </a:lnTo>
                    <a:lnTo>
                      <a:pt x="1551" y="1047"/>
                    </a:lnTo>
                    <a:lnTo>
                      <a:pt x="1553" y="1055"/>
                    </a:lnTo>
                    <a:lnTo>
                      <a:pt x="1553" y="1064"/>
                    </a:lnTo>
                    <a:lnTo>
                      <a:pt x="1555" y="1072"/>
                    </a:lnTo>
                    <a:lnTo>
                      <a:pt x="1559" y="1080"/>
                    </a:lnTo>
                    <a:lnTo>
                      <a:pt x="1562" y="1087"/>
                    </a:lnTo>
                    <a:lnTo>
                      <a:pt x="1564" y="1093"/>
                    </a:lnTo>
                    <a:lnTo>
                      <a:pt x="1566" y="1101"/>
                    </a:lnTo>
                    <a:lnTo>
                      <a:pt x="1570" y="1106"/>
                    </a:lnTo>
                    <a:lnTo>
                      <a:pt x="1576" y="1114"/>
                    </a:lnTo>
                    <a:lnTo>
                      <a:pt x="1580" y="1118"/>
                    </a:lnTo>
                    <a:lnTo>
                      <a:pt x="1585" y="1123"/>
                    </a:lnTo>
                    <a:lnTo>
                      <a:pt x="1591" y="1129"/>
                    </a:lnTo>
                    <a:lnTo>
                      <a:pt x="1599" y="1133"/>
                    </a:lnTo>
                    <a:lnTo>
                      <a:pt x="1602" y="1135"/>
                    </a:lnTo>
                    <a:lnTo>
                      <a:pt x="1610" y="1137"/>
                    </a:lnTo>
                    <a:lnTo>
                      <a:pt x="1616" y="1139"/>
                    </a:lnTo>
                    <a:lnTo>
                      <a:pt x="1621" y="1142"/>
                    </a:lnTo>
                    <a:lnTo>
                      <a:pt x="1629" y="1142"/>
                    </a:lnTo>
                    <a:lnTo>
                      <a:pt x="1637" y="1144"/>
                    </a:lnTo>
                    <a:lnTo>
                      <a:pt x="1642" y="1144"/>
                    </a:lnTo>
                    <a:lnTo>
                      <a:pt x="1652" y="1144"/>
                    </a:lnTo>
                    <a:lnTo>
                      <a:pt x="1642" y="1127"/>
                    </a:lnTo>
                    <a:lnTo>
                      <a:pt x="1635" y="1112"/>
                    </a:lnTo>
                    <a:lnTo>
                      <a:pt x="1627" y="1095"/>
                    </a:lnTo>
                    <a:lnTo>
                      <a:pt x="1621" y="1080"/>
                    </a:lnTo>
                    <a:lnTo>
                      <a:pt x="1616" y="1063"/>
                    </a:lnTo>
                    <a:lnTo>
                      <a:pt x="1614" y="1044"/>
                    </a:lnTo>
                    <a:lnTo>
                      <a:pt x="1610" y="1026"/>
                    </a:lnTo>
                    <a:lnTo>
                      <a:pt x="1610" y="1009"/>
                    </a:lnTo>
                    <a:lnTo>
                      <a:pt x="1610" y="992"/>
                    </a:lnTo>
                    <a:lnTo>
                      <a:pt x="1612" y="975"/>
                    </a:lnTo>
                    <a:lnTo>
                      <a:pt x="1614" y="958"/>
                    </a:lnTo>
                    <a:lnTo>
                      <a:pt x="1620" y="941"/>
                    </a:lnTo>
                    <a:lnTo>
                      <a:pt x="1623" y="924"/>
                    </a:lnTo>
                    <a:lnTo>
                      <a:pt x="1631" y="909"/>
                    </a:lnTo>
                    <a:lnTo>
                      <a:pt x="1640" y="891"/>
                    </a:lnTo>
                    <a:lnTo>
                      <a:pt x="1652" y="876"/>
                    </a:lnTo>
                    <a:lnTo>
                      <a:pt x="1661" y="878"/>
                    </a:lnTo>
                    <a:lnTo>
                      <a:pt x="1667" y="882"/>
                    </a:lnTo>
                    <a:lnTo>
                      <a:pt x="1671" y="888"/>
                    </a:lnTo>
                    <a:lnTo>
                      <a:pt x="1673" y="895"/>
                    </a:lnTo>
                    <a:lnTo>
                      <a:pt x="1673" y="903"/>
                    </a:lnTo>
                    <a:lnTo>
                      <a:pt x="1673" y="912"/>
                    </a:lnTo>
                    <a:lnTo>
                      <a:pt x="1671" y="920"/>
                    </a:lnTo>
                    <a:lnTo>
                      <a:pt x="1669" y="933"/>
                    </a:lnTo>
                    <a:lnTo>
                      <a:pt x="1667" y="943"/>
                    </a:lnTo>
                    <a:lnTo>
                      <a:pt x="1665" y="954"/>
                    </a:lnTo>
                    <a:lnTo>
                      <a:pt x="1665" y="966"/>
                    </a:lnTo>
                    <a:lnTo>
                      <a:pt x="1665" y="977"/>
                    </a:lnTo>
                    <a:lnTo>
                      <a:pt x="1667" y="986"/>
                    </a:lnTo>
                    <a:lnTo>
                      <a:pt x="1671" y="998"/>
                    </a:lnTo>
                    <a:lnTo>
                      <a:pt x="1678" y="1005"/>
                    </a:lnTo>
                    <a:lnTo>
                      <a:pt x="1688" y="1015"/>
                    </a:lnTo>
                    <a:lnTo>
                      <a:pt x="1686" y="1021"/>
                    </a:lnTo>
                    <a:lnTo>
                      <a:pt x="1686" y="1024"/>
                    </a:lnTo>
                    <a:lnTo>
                      <a:pt x="1686" y="1030"/>
                    </a:lnTo>
                    <a:lnTo>
                      <a:pt x="1688" y="1038"/>
                    </a:lnTo>
                    <a:lnTo>
                      <a:pt x="1694" y="1028"/>
                    </a:lnTo>
                    <a:lnTo>
                      <a:pt x="1699" y="1017"/>
                    </a:lnTo>
                    <a:lnTo>
                      <a:pt x="1703" y="1004"/>
                    </a:lnTo>
                    <a:lnTo>
                      <a:pt x="1705" y="990"/>
                    </a:lnTo>
                    <a:lnTo>
                      <a:pt x="1707" y="971"/>
                    </a:lnTo>
                    <a:lnTo>
                      <a:pt x="1707" y="956"/>
                    </a:lnTo>
                    <a:lnTo>
                      <a:pt x="1709" y="939"/>
                    </a:lnTo>
                    <a:lnTo>
                      <a:pt x="1711" y="922"/>
                    </a:lnTo>
                    <a:lnTo>
                      <a:pt x="1711" y="905"/>
                    </a:lnTo>
                    <a:lnTo>
                      <a:pt x="1715" y="890"/>
                    </a:lnTo>
                    <a:lnTo>
                      <a:pt x="1718" y="874"/>
                    </a:lnTo>
                    <a:lnTo>
                      <a:pt x="1724" y="865"/>
                    </a:lnTo>
                    <a:lnTo>
                      <a:pt x="1732" y="855"/>
                    </a:lnTo>
                    <a:lnTo>
                      <a:pt x="1743" y="850"/>
                    </a:lnTo>
                    <a:lnTo>
                      <a:pt x="1758" y="848"/>
                    </a:lnTo>
                    <a:lnTo>
                      <a:pt x="1775" y="850"/>
                    </a:lnTo>
                    <a:lnTo>
                      <a:pt x="1772" y="857"/>
                    </a:lnTo>
                    <a:lnTo>
                      <a:pt x="1768" y="867"/>
                    </a:lnTo>
                    <a:lnTo>
                      <a:pt x="1768" y="874"/>
                    </a:lnTo>
                    <a:lnTo>
                      <a:pt x="1768" y="884"/>
                    </a:lnTo>
                    <a:lnTo>
                      <a:pt x="1768" y="893"/>
                    </a:lnTo>
                    <a:lnTo>
                      <a:pt x="1770" y="903"/>
                    </a:lnTo>
                    <a:lnTo>
                      <a:pt x="1772" y="912"/>
                    </a:lnTo>
                    <a:lnTo>
                      <a:pt x="1775" y="922"/>
                    </a:lnTo>
                    <a:lnTo>
                      <a:pt x="1777" y="931"/>
                    </a:lnTo>
                    <a:lnTo>
                      <a:pt x="1783" y="939"/>
                    </a:lnTo>
                    <a:lnTo>
                      <a:pt x="1787" y="948"/>
                    </a:lnTo>
                    <a:lnTo>
                      <a:pt x="1792" y="956"/>
                    </a:lnTo>
                    <a:lnTo>
                      <a:pt x="1798" y="964"/>
                    </a:lnTo>
                    <a:lnTo>
                      <a:pt x="1804" y="973"/>
                    </a:lnTo>
                    <a:lnTo>
                      <a:pt x="1810" y="983"/>
                    </a:lnTo>
                    <a:lnTo>
                      <a:pt x="1815" y="990"/>
                    </a:lnTo>
                    <a:lnTo>
                      <a:pt x="1817" y="979"/>
                    </a:lnTo>
                    <a:lnTo>
                      <a:pt x="1817" y="966"/>
                    </a:lnTo>
                    <a:lnTo>
                      <a:pt x="1819" y="954"/>
                    </a:lnTo>
                    <a:lnTo>
                      <a:pt x="1821" y="943"/>
                    </a:lnTo>
                    <a:lnTo>
                      <a:pt x="1821" y="929"/>
                    </a:lnTo>
                    <a:lnTo>
                      <a:pt x="1823" y="918"/>
                    </a:lnTo>
                    <a:lnTo>
                      <a:pt x="1823" y="905"/>
                    </a:lnTo>
                    <a:lnTo>
                      <a:pt x="1825" y="893"/>
                    </a:lnTo>
                    <a:lnTo>
                      <a:pt x="1827" y="878"/>
                    </a:lnTo>
                    <a:lnTo>
                      <a:pt x="1829" y="867"/>
                    </a:lnTo>
                    <a:lnTo>
                      <a:pt x="1831" y="853"/>
                    </a:lnTo>
                    <a:lnTo>
                      <a:pt x="1832" y="842"/>
                    </a:lnTo>
                    <a:lnTo>
                      <a:pt x="1834" y="829"/>
                    </a:lnTo>
                    <a:lnTo>
                      <a:pt x="1838" y="817"/>
                    </a:lnTo>
                    <a:lnTo>
                      <a:pt x="1842" y="806"/>
                    </a:lnTo>
                    <a:lnTo>
                      <a:pt x="1848" y="796"/>
                    </a:lnTo>
                    <a:lnTo>
                      <a:pt x="1861" y="798"/>
                    </a:lnTo>
                    <a:lnTo>
                      <a:pt x="1870" y="804"/>
                    </a:lnTo>
                    <a:lnTo>
                      <a:pt x="1878" y="812"/>
                    </a:lnTo>
                    <a:lnTo>
                      <a:pt x="1882" y="821"/>
                    </a:lnTo>
                    <a:lnTo>
                      <a:pt x="1882" y="831"/>
                    </a:lnTo>
                    <a:lnTo>
                      <a:pt x="1882" y="844"/>
                    </a:lnTo>
                    <a:lnTo>
                      <a:pt x="1880" y="855"/>
                    </a:lnTo>
                    <a:lnTo>
                      <a:pt x="1878" y="871"/>
                    </a:lnTo>
                    <a:lnTo>
                      <a:pt x="1874" y="882"/>
                    </a:lnTo>
                    <a:lnTo>
                      <a:pt x="1872" y="897"/>
                    </a:lnTo>
                    <a:lnTo>
                      <a:pt x="1870" y="909"/>
                    </a:lnTo>
                    <a:lnTo>
                      <a:pt x="1872" y="922"/>
                    </a:lnTo>
                    <a:lnTo>
                      <a:pt x="1874" y="933"/>
                    </a:lnTo>
                    <a:lnTo>
                      <a:pt x="1880" y="945"/>
                    </a:lnTo>
                    <a:lnTo>
                      <a:pt x="1891" y="954"/>
                    </a:lnTo>
                    <a:lnTo>
                      <a:pt x="1905" y="962"/>
                    </a:lnTo>
                    <a:lnTo>
                      <a:pt x="1905" y="956"/>
                    </a:lnTo>
                    <a:lnTo>
                      <a:pt x="1907" y="950"/>
                    </a:lnTo>
                    <a:lnTo>
                      <a:pt x="1907" y="945"/>
                    </a:lnTo>
                    <a:lnTo>
                      <a:pt x="1907" y="939"/>
                    </a:lnTo>
                    <a:lnTo>
                      <a:pt x="1907" y="933"/>
                    </a:lnTo>
                    <a:lnTo>
                      <a:pt x="1907" y="926"/>
                    </a:lnTo>
                    <a:lnTo>
                      <a:pt x="1907" y="920"/>
                    </a:lnTo>
                    <a:lnTo>
                      <a:pt x="1908" y="914"/>
                    </a:lnTo>
                    <a:lnTo>
                      <a:pt x="1908" y="907"/>
                    </a:lnTo>
                    <a:lnTo>
                      <a:pt x="1908" y="901"/>
                    </a:lnTo>
                    <a:lnTo>
                      <a:pt x="1908" y="895"/>
                    </a:lnTo>
                    <a:lnTo>
                      <a:pt x="1910" y="890"/>
                    </a:lnTo>
                    <a:lnTo>
                      <a:pt x="1910" y="882"/>
                    </a:lnTo>
                    <a:lnTo>
                      <a:pt x="1912" y="876"/>
                    </a:lnTo>
                    <a:lnTo>
                      <a:pt x="1914" y="871"/>
                    </a:lnTo>
                    <a:lnTo>
                      <a:pt x="1918" y="867"/>
                    </a:lnTo>
                    <a:lnTo>
                      <a:pt x="1927" y="867"/>
                    </a:lnTo>
                    <a:lnTo>
                      <a:pt x="1937" y="869"/>
                    </a:lnTo>
                    <a:lnTo>
                      <a:pt x="1945" y="874"/>
                    </a:lnTo>
                    <a:lnTo>
                      <a:pt x="1950" y="882"/>
                    </a:lnTo>
                    <a:lnTo>
                      <a:pt x="1952" y="890"/>
                    </a:lnTo>
                    <a:lnTo>
                      <a:pt x="1956" y="899"/>
                    </a:lnTo>
                    <a:lnTo>
                      <a:pt x="1958" y="910"/>
                    </a:lnTo>
                    <a:lnTo>
                      <a:pt x="1962" y="922"/>
                    </a:lnTo>
                    <a:lnTo>
                      <a:pt x="1962" y="933"/>
                    </a:lnTo>
                    <a:lnTo>
                      <a:pt x="1964" y="943"/>
                    </a:lnTo>
                    <a:lnTo>
                      <a:pt x="1965" y="954"/>
                    </a:lnTo>
                    <a:lnTo>
                      <a:pt x="1969" y="964"/>
                    </a:lnTo>
                    <a:lnTo>
                      <a:pt x="1973" y="971"/>
                    </a:lnTo>
                    <a:lnTo>
                      <a:pt x="1979" y="981"/>
                    </a:lnTo>
                    <a:lnTo>
                      <a:pt x="1986" y="986"/>
                    </a:lnTo>
                    <a:lnTo>
                      <a:pt x="1996" y="990"/>
                    </a:lnTo>
                    <a:lnTo>
                      <a:pt x="1996" y="969"/>
                    </a:lnTo>
                    <a:lnTo>
                      <a:pt x="1998" y="954"/>
                    </a:lnTo>
                    <a:lnTo>
                      <a:pt x="2000" y="945"/>
                    </a:lnTo>
                    <a:lnTo>
                      <a:pt x="2005" y="941"/>
                    </a:lnTo>
                    <a:lnTo>
                      <a:pt x="2009" y="941"/>
                    </a:lnTo>
                    <a:lnTo>
                      <a:pt x="2017" y="945"/>
                    </a:lnTo>
                    <a:lnTo>
                      <a:pt x="2024" y="952"/>
                    </a:lnTo>
                    <a:lnTo>
                      <a:pt x="2032" y="964"/>
                    </a:lnTo>
                    <a:lnTo>
                      <a:pt x="2040" y="975"/>
                    </a:lnTo>
                    <a:lnTo>
                      <a:pt x="2045" y="990"/>
                    </a:lnTo>
                    <a:lnTo>
                      <a:pt x="2051" y="1004"/>
                    </a:lnTo>
                    <a:lnTo>
                      <a:pt x="2057" y="1021"/>
                    </a:lnTo>
                    <a:lnTo>
                      <a:pt x="2059" y="1036"/>
                    </a:lnTo>
                    <a:lnTo>
                      <a:pt x="2061" y="1049"/>
                    </a:lnTo>
                    <a:lnTo>
                      <a:pt x="2061" y="1064"/>
                    </a:lnTo>
                    <a:lnTo>
                      <a:pt x="2061" y="1076"/>
                    </a:lnTo>
                    <a:lnTo>
                      <a:pt x="2061" y="1082"/>
                    </a:lnTo>
                    <a:lnTo>
                      <a:pt x="2061" y="1089"/>
                    </a:lnTo>
                    <a:lnTo>
                      <a:pt x="2061" y="1095"/>
                    </a:lnTo>
                    <a:lnTo>
                      <a:pt x="2061" y="1101"/>
                    </a:lnTo>
                    <a:lnTo>
                      <a:pt x="2061" y="1108"/>
                    </a:lnTo>
                    <a:lnTo>
                      <a:pt x="2062" y="1114"/>
                    </a:lnTo>
                    <a:lnTo>
                      <a:pt x="2062" y="1120"/>
                    </a:lnTo>
                    <a:lnTo>
                      <a:pt x="2062" y="1125"/>
                    </a:lnTo>
                    <a:lnTo>
                      <a:pt x="2062" y="1131"/>
                    </a:lnTo>
                    <a:lnTo>
                      <a:pt x="2062" y="1137"/>
                    </a:lnTo>
                    <a:lnTo>
                      <a:pt x="2064" y="1142"/>
                    </a:lnTo>
                    <a:lnTo>
                      <a:pt x="2066" y="1148"/>
                    </a:lnTo>
                    <a:lnTo>
                      <a:pt x="2066" y="1154"/>
                    </a:lnTo>
                    <a:lnTo>
                      <a:pt x="2068" y="1159"/>
                    </a:lnTo>
                    <a:lnTo>
                      <a:pt x="2072" y="1165"/>
                    </a:lnTo>
                    <a:lnTo>
                      <a:pt x="2074" y="1173"/>
                    </a:lnTo>
                    <a:lnTo>
                      <a:pt x="2072" y="1173"/>
                    </a:lnTo>
                    <a:lnTo>
                      <a:pt x="2070" y="1177"/>
                    </a:lnTo>
                    <a:lnTo>
                      <a:pt x="2062" y="1173"/>
                    </a:lnTo>
                    <a:lnTo>
                      <a:pt x="2055" y="1171"/>
                    </a:lnTo>
                    <a:lnTo>
                      <a:pt x="2049" y="1165"/>
                    </a:lnTo>
                    <a:lnTo>
                      <a:pt x="2045" y="1161"/>
                    </a:lnTo>
                    <a:lnTo>
                      <a:pt x="2040" y="1154"/>
                    </a:lnTo>
                    <a:lnTo>
                      <a:pt x="2036" y="1146"/>
                    </a:lnTo>
                    <a:lnTo>
                      <a:pt x="2032" y="1139"/>
                    </a:lnTo>
                    <a:lnTo>
                      <a:pt x="2030" y="1131"/>
                    </a:lnTo>
                    <a:lnTo>
                      <a:pt x="2026" y="1121"/>
                    </a:lnTo>
                    <a:lnTo>
                      <a:pt x="2023" y="1112"/>
                    </a:lnTo>
                    <a:lnTo>
                      <a:pt x="2021" y="1102"/>
                    </a:lnTo>
                    <a:lnTo>
                      <a:pt x="2017" y="1093"/>
                    </a:lnTo>
                    <a:lnTo>
                      <a:pt x="2013" y="1085"/>
                    </a:lnTo>
                    <a:lnTo>
                      <a:pt x="2009" y="1076"/>
                    </a:lnTo>
                    <a:lnTo>
                      <a:pt x="2005" y="1068"/>
                    </a:lnTo>
                    <a:lnTo>
                      <a:pt x="2000" y="1063"/>
                    </a:lnTo>
                    <a:lnTo>
                      <a:pt x="1996" y="1066"/>
                    </a:lnTo>
                    <a:lnTo>
                      <a:pt x="1994" y="1072"/>
                    </a:lnTo>
                    <a:lnTo>
                      <a:pt x="1992" y="1076"/>
                    </a:lnTo>
                    <a:lnTo>
                      <a:pt x="1990" y="1083"/>
                    </a:lnTo>
                    <a:lnTo>
                      <a:pt x="1988" y="1089"/>
                    </a:lnTo>
                    <a:lnTo>
                      <a:pt x="1988" y="1095"/>
                    </a:lnTo>
                    <a:lnTo>
                      <a:pt x="1988" y="1101"/>
                    </a:lnTo>
                    <a:lnTo>
                      <a:pt x="1988" y="1110"/>
                    </a:lnTo>
                    <a:lnTo>
                      <a:pt x="1988" y="1116"/>
                    </a:lnTo>
                    <a:lnTo>
                      <a:pt x="1988" y="1123"/>
                    </a:lnTo>
                    <a:lnTo>
                      <a:pt x="1988" y="1129"/>
                    </a:lnTo>
                    <a:lnTo>
                      <a:pt x="1990" y="1137"/>
                    </a:lnTo>
                    <a:lnTo>
                      <a:pt x="1992" y="1142"/>
                    </a:lnTo>
                    <a:lnTo>
                      <a:pt x="1994" y="1150"/>
                    </a:lnTo>
                    <a:lnTo>
                      <a:pt x="1994" y="1156"/>
                    </a:lnTo>
                    <a:lnTo>
                      <a:pt x="1996" y="1161"/>
                    </a:lnTo>
                    <a:lnTo>
                      <a:pt x="1990" y="1163"/>
                    </a:lnTo>
                    <a:lnTo>
                      <a:pt x="1984" y="1165"/>
                    </a:lnTo>
                    <a:lnTo>
                      <a:pt x="1979" y="1165"/>
                    </a:lnTo>
                    <a:lnTo>
                      <a:pt x="1975" y="1167"/>
                    </a:lnTo>
                    <a:lnTo>
                      <a:pt x="1964" y="1167"/>
                    </a:lnTo>
                    <a:lnTo>
                      <a:pt x="1954" y="1173"/>
                    </a:lnTo>
                    <a:lnTo>
                      <a:pt x="1950" y="1163"/>
                    </a:lnTo>
                    <a:lnTo>
                      <a:pt x="1948" y="1154"/>
                    </a:lnTo>
                    <a:lnTo>
                      <a:pt x="1945" y="1142"/>
                    </a:lnTo>
                    <a:lnTo>
                      <a:pt x="1943" y="1135"/>
                    </a:lnTo>
                    <a:lnTo>
                      <a:pt x="1939" y="1125"/>
                    </a:lnTo>
                    <a:lnTo>
                      <a:pt x="1935" y="1116"/>
                    </a:lnTo>
                    <a:lnTo>
                      <a:pt x="1931" y="1108"/>
                    </a:lnTo>
                    <a:lnTo>
                      <a:pt x="1927" y="1099"/>
                    </a:lnTo>
                    <a:lnTo>
                      <a:pt x="1924" y="1089"/>
                    </a:lnTo>
                    <a:lnTo>
                      <a:pt x="1918" y="1080"/>
                    </a:lnTo>
                    <a:lnTo>
                      <a:pt x="1914" y="1072"/>
                    </a:lnTo>
                    <a:lnTo>
                      <a:pt x="1910" y="1063"/>
                    </a:lnTo>
                    <a:lnTo>
                      <a:pt x="1905" y="1053"/>
                    </a:lnTo>
                    <a:lnTo>
                      <a:pt x="1899" y="1045"/>
                    </a:lnTo>
                    <a:lnTo>
                      <a:pt x="1893" y="1038"/>
                    </a:lnTo>
                    <a:lnTo>
                      <a:pt x="1886" y="1030"/>
                    </a:lnTo>
                    <a:lnTo>
                      <a:pt x="1882" y="1038"/>
                    </a:lnTo>
                    <a:lnTo>
                      <a:pt x="1880" y="1047"/>
                    </a:lnTo>
                    <a:lnTo>
                      <a:pt x="1878" y="1055"/>
                    </a:lnTo>
                    <a:lnTo>
                      <a:pt x="1878" y="1064"/>
                    </a:lnTo>
                    <a:lnTo>
                      <a:pt x="1876" y="1074"/>
                    </a:lnTo>
                    <a:lnTo>
                      <a:pt x="1878" y="1082"/>
                    </a:lnTo>
                    <a:lnTo>
                      <a:pt x="1878" y="1091"/>
                    </a:lnTo>
                    <a:lnTo>
                      <a:pt x="1880" y="1099"/>
                    </a:lnTo>
                    <a:lnTo>
                      <a:pt x="1882" y="1108"/>
                    </a:lnTo>
                    <a:lnTo>
                      <a:pt x="1884" y="1118"/>
                    </a:lnTo>
                    <a:lnTo>
                      <a:pt x="1884" y="1125"/>
                    </a:lnTo>
                    <a:lnTo>
                      <a:pt x="1888" y="1135"/>
                    </a:lnTo>
                    <a:lnTo>
                      <a:pt x="1889" y="1142"/>
                    </a:lnTo>
                    <a:lnTo>
                      <a:pt x="1891" y="1154"/>
                    </a:lnTo>
                    <a:lnTo>
                      <a:pt x="1891" y="1163"/>
                    </a:lnTo>
                    <a:lnTo>
                      <a:pt x="1893" y="1173"/>
                    </a:lnTo>
                    <a:lnTo>
                      <a:pt x="1880" y="1163"/>
                    </a:lnTo>
                    <a:lnTo>
                      <a:pt x="1870" y="1156"/>
                    </a:lnTo>
                    <a:lnTo>
                      <a:pt x="1861" y="1144"/>
                    </a:lnTo>
                    <a:lnTo>
                      <a:pt x="1853" y="1135"/>
                    </a:lnTo>
                    <a:lnTo>
                      <a:pt x="1844" y="1123"/>
                    </a:lnTo>
                    <a:lnTo>
                      <a:pt x="1836" y="1114"/>
                    </a:lnTo>
                    <a:lnTo>
                      <a:pt x="1831" y="1101"/>
                    </a:lnTo>
                    <a:lnTo>
                      <a:pt x="1825" y="1091"/>
                    </a:lnTo>
                    <a:lnTo>
                      <a:pt x="1819" y="1078"/>
                    </a:lnTo>
                    <a:lnTo>
                      <a:pt x="1813" y="1066"/>
                    </a:lnTo>
                    <a:lnTo>
                      <a:pt x="1810" y="1051"/>
                    </a:lnTo>
                    <a:lnTo>
                      <a:pt x="1804" y="1040"/>
                    </a:lnTo>
                    <a:lnTo>
                      <a:pt x="1800" y="1026"/>
                    </a:lnTo>
                    <a:lnTo>
                      <a:pt x="1796" y="1013"/>
                    </a:lnTo>
                    <a:lnTo>
                      <a:pt x="1791" y="1002"/>
                    </a:lnTo>
                    <a:lnTo>
                      <a:pt x="1787" y="990"/>
                    </a:lnTo>
                    <a:lnTo>
                      <a:pt x="1781" y="1015"/>
                    </a:lnTo>
                    <a:lnTo>
                      <a:pt x="1777" y="1040"/>
                    </a:lnTo>
                    <a:lnTo>
                      <a:pt x="1775" y="1064"/>
                    </a:lnTo>
                    <a:lnTo>
                      <a:pt x="1777" y="1087"/>
                    </a:lnTo>
                    <a:lnTo>
                      <a:pt x="1781" y="1110"/>
                    </a:lnTo>
                    <a:lnTo>
                      <a:pt x="1787" y="1131"/>
                    </a:lnTo>
                    <a:lnTo>
                      <a:pt x="1796" y="1152"/>
                    </a:lnTo>
                    <a:lnTo>
                      <a:pt x="1808" y="1171"/>
                    </a:lnTo>
                    <a:lnTo>
                      <a:pt x="1819" y="1188"/>
                    </a:lnTo>
                    <a:lnTo>
                      <a:pt x="1834" y="1203"/>
                    </a:lnTo>
                    <a:lnTo>
                      <a:pt x="1851" y="1215"/>
                    </a:lnTo>
                    <a:lnTo>
                      <a:pt x="1870" y="1224"/>
                    </a:lnTo>
                    <a:lnTo>
                      <a:pt x="1893" y="1232"/>
                    </a:lnTo>
                    <a:lnTo>
                      <a:pt x="1916" y="1235"/>
                    </a:lnTo>
                    <a:lnTo>
                      <a:pt x="1943" y="1235"/>
                    </a:lnTo>
                    <a:lnTo>
                      <a:pt x="1971" y="1232"/>
                    </a:lnTo>
                    <a:lnTo>
                      <a:pt x="1979" y="1237"/>
                    </a:lnTo>
                    <a:lnTo>
                      <a:pt x="1988" y="1243"/>
                    </a:lnTo>
                    <a:lnTo>
                      <a:pt x="2000" y="1249"/>
                    </a:lnTo>
                    <a:lnTo>
                      <a:pt x="2009" y="1256"/>
                    </a:lnTo>
                    <a:lnTo>
                      <a:pt x="2017" y="1262"/>
                    </a:lnTo>
                    <a:lnTo>
                      <a:pt x="2023" y="1272"/>
                    </a:lnTo>
                    <a:lnTo>
                      <a:pt x="2023" y="1275"/>
                    </a:lnTo>
                    <a:lnTo>
                      <a:pt x="2024" y="1281"/>
                    </a:lnTo>
                    <a:lnTo>
                      <a:pt x="2024" y="1287"/>
                    </a:lnTo>
                    <a:lnTo>
                      <a:pt x="2024" y="1294"/>
                    </a:lnTo>
                    <a:lnTo>
                      <a:pt x="1973" y="1294"/>
                    </a:lnTo>
                    <a:lnTo>
                      <a:pt x="1920" y="1291"/>
                    </a:lnTo>
                    <a:lnTo>
                      <a:pt x="1869" y="1285"/>
                    </a:lnTo>
                    <a:lnTo>
                      <a:pt x="1815" y="1279"/>
                    </a:lnTo>
                    <a:lnTo>
                      <a:pt x="1762" y="1272"/>
                    </a:lnTo>
                    <a:lnTo>
                      <a:pt x="1711" y="1264"/>
                    </a:lnTo>
                    <a:lnTo>
                      <a:pt x="1658" y="1254"/>
                    </a:lnTo>
                    <a:lnTo>
                      <a:pt x="1604" y="1247"/>
                    </a:lnTo>
                    <a:lnTo>
                      <a:pt x="1549" y="1239"/>
                    </a:lnTo>
                    <a:lnTo>
                      <a:pt x="1496" y="1235"/>
                    </a:lnTo>
                    <a:lnTo>
                      <a:pt x="1443" y="1232"/>
                    </a:lnTo>
                    <a:lnTo>
                      <a:pt x="1389" y="1234"/>
                    </a:lnTo>
                    <a:lnTo>
                      <a:pt x="1336" y="1237"/>
                    </a:lnTo>
                    <a:lnTo>
                      <a:pt x="1283" y="1249"/>
                    </a:lnTo>
                    <a:lnTo>
                      <a:pt x="1230" y="1262"/>
                    </a:lnTo>
                    <a:lnTo>
                      <a:pt x="1175" y="1283"/>
                    </a:lnTo>
                    <a:lnTo>
                      <a:pt x="1085" y="1331"/>
                    </a:lnTo>
                    <a:lnTo>
                      <a:pt x="1009" y="1393"/>
                    </a:lnTo>
                    <a:lnTo>
                      <a:pt x="945" y="1464"/>
                    </a:lnTo>
                    <a:lnTo>
                      <a:pt x="893" y="1542"/>
                    </a:lnTo>
                    <a:lnTo>
                      <a:pt x="853" y="1627"/>
                    </a:lnTo>
                    <a:lnTo>
                      <a:pt x="829" y="1716"/>
                    </a:lnTo>
                    <a:lnTo>
                      <a:pt x="813" y="1810"/>
                    </a:lnTo>
                    <a:lnTo>
                      <a:pt x="813" y="1905"/>
                    </a:lnTo>
                    <a:lnTo>
                      <a:pt x="823" y="1996"/>
                    </a:lnTo>
                    <a:lnTo>
                      <a:pt x="846" y="2087"/>
                    </a:lnTo>
                    <a:lnTo>
                      <a:pt x="880" y="2175"/>
                    </a:lnTo>
                    <a:lnTo>
                      <a:pt x="928" y="2256"/>
                    </a:lnTo>
                    <a:lnTo>
                      <a:pt x="986" y="2330"/>
                    </a:lnTo>
                    <a:lnTo>
                      <a:pt x="1057" y="2397"/>
                    </a:lnTo>
                    <a:lnTo>
                      <a:pt x="1139" y="2450"/>
                    </a:lnTo>
                    <a:lnTo>
                      <a:pt x="1234" y="2492"/>
                    </a:lnTo>
                    <a:lnTo>
                      <a:pt x="1270" y="2517"/>
                    </a:lnTo>
                    <a:lnTo>
                      <a:pt x="1312" y="2532"/>
                    </a:lnTo>
                    <a:lnTo>
                      <a:pt x="1353" y="2541"/>
                    </a:lnTo>
                    <a:lnTo>
                      <a:pt x="1397" y="2547"/>
                    </a:lnTo>
                    <a:lnTo>
                      <a:pt x="1441" y="2547"/>
                    </a:lnTo>
                    <a:lnTo>
                      <a:pt x="1485" y="2543"/>
                    </a:lnTo>
                    <a:lnTo>
                      <a:pt x="1530" y="2539"/>
                    </a:lnTo>
                    <a:lnTo>
                      <a:pt x="1576" y="2536"/>
                    </a:lnTo>
                    <a:lnTo>
                      <a:pt x="1621" y="2530"/>
                    </a:lnTo>
                    <a:lnTo>
                      <a:pt x="1667" y="2526"/>
                    </a:lnTo>
                    <a:lnTo>
                      <a:pt x="1711" y="2524"/>
                    </a:lnTo>
                    <a:lnTo>
                      <a:pt x="1756" y="2528"/>
                    </a:lnTo>
                    <a:lnTo>
                      <a:pt x="1798" y="2534"/>
                    </a:lnTo>
                    <a:lnTo>
                      <a:pt x="1840" y="2547"/>
                    </a:lnTo>
                    <a:lnTo>
                      <a:pt x="1882" y="2568"/>
                    </a:lnTo>
                    <a:lnTo>
                      <a:pt x="1922" y="2596"/>
                    </a:lnTo>
                    <a:lnTo>
                      <a:pt x="1939" y="2600"/>
                    </a:lnTo>
                    <a:lnTo>
                      <a:pt x="1956" y="2606"/>
                    </a:lnTo>
                    <a:lnTo>
                      <a:pt x="1971" y="2614"/>
                    </a:lnTo>
                    <a:lnTo>
                      <a:pt x="1986" y="2623"/>
                    </a:lnTo>
                    <a:lnTo>
                      <a:pt x="2004" y="2633"/>
                    </a:lnTo>
                    <a:lnTo>
                      <a:pt x="2019" y="2646"/>
                    </a:lnTo>
                    <a:lnTo>
                      <a:pt x="2034" y="2657"/>
                    </a:lnTo>
                    <a:lnTo>
                      <a:pt x="2051" y="2669"/>
                    </a:lnTo>
                    <a:lnTo>
                      <a:pt x="2064" y="2680"/>
                    </a:lnTo>
                    <a:lnTo>
                      <a:pt x="2080" y="2692"/>
                    </a:lnTo>
                    <a:lnTo>
                      <a:pt x="2097" y="2703"/>
                    </a:lnTo>
                    <a:lnTo>
                      <a:pt x="2112" y="2714"/>
                    </a:lnTo>
                    <a:lnTo>
                      <a:pt x="2125" y="2724"/>
                    </a:lnTo>
                    <a:lnTo>
                      <a:pt x="2142" y="2733"/>
                    </a:lnTo>
                    <a:lnTo>
                      <a:pt x="2157" y="2741"/>
                    </a:lnTo>
                    <a:lnTo>
                      <a:pt x="2175" y="2749"/>
                    </a:lnTo>
                    <a:lnTo>
                      <a:pt x="2182" y="2743"/>
                    </a:lnTo>
                    <a:lnTo>
                      <a:pt x="2190" y="2739"/>
                    </a:lnTo>
                    <a:lnTo>
                      <a:pt x="2197" y="2731"/>
                    </a:lnTo>
                    <a:lnTo>
                      <a:pt x="2205" y="2726"/>
                    </a:lnTo>
                    <a:lnTo>
                      <a:pt x="2213" y="2718"/>
                    </a:lnTo>
                    <a:lnTo>
                      <a:pt x="2220" y="2714"/>
                    </a:lnTo>
                    <a:lnTo>
                      <a:pt x="2230" y="2711"/>
                    </a:lnTo>
                    <a:lnTo>
                      <a:pt x="2239" y="2709"/>
                    </a:lnTo>
                    <a:lnTo>
                      <a:pt x="2216" y="2693"/>
                    </a:lnTo>
                    <a:lnTo>
                      <a:pt x="2196" y="2678"/>
                    </a:lnTo>
                    <a:lnTo>
                      <a:pt x="2175" y="2661"/>
                    </a:lnTo>
                    <a:lnTo>
                      <a:pt x="2154" y="2646"/>
                    </a:lnTo>
                    <a:lnTo>
                      <a:pt x="2131" y="2625"/>
                    </a:lnTo>
                    <a:lnTo>
                      <a:pt x="2110" y="2606"/>
                    </a:lnTo>
                    <a:lnTo>
                      <a:pt x="2091" y="2585"/>
                    </a:lnTo>
                    <a:lnTo>
                      <a:pt x="2072" y="2562"/>
                    </a:lnTo>
                    <a:lnTo>
                      <a:pt x="2053" y="2538"/>
                    </a:lnTo>
                    <a:lnTo>
                      <a:pt x="2040" y="2513"/>
                    </a:lnTo>
                    <a:lnTo>
                      <a:pt x="2024" y="2486"/>
                    </a:lnTo>
                    <a:lnTo>
                      <a:pt x="2015" y="2460"/>
                    </a:lnTo>
                    <a:lnTo>
                      <a:pt x="2007" y="2431"/>
                    </a:lnTo>
                    <a:lnTo>
                      <a:pt x="2004" y="2401"/>
                    </a:lnTo>
                    <a:lnTo>
                      <a:pt x="2004" y="2370"/>
                    </a:lnTo>
                    <a:lnTo>
                      <a:pt x="2007" y="2340"/>
                    </a:lnTo>
                    <a:lnTo>
                      <a:pt x="2000" y="2302"/>
                    </a:lnTo>
                    <a:lnTo>
                      <a:pt x="1996" y="2264"/>
                    </a:lnTo>
                    <a:lnTo>
                      <a:pt x="1992" y="2228"/>
                    </a:lnTo>
                    <a:lnTo>
                      <a:pt x="1988" y="2192"/>
                    </a:lnTo>
                    <a:lnTo>
                      <a:pt x="1988" y="2155"/>
                    </a:lnTo>
                    <a:lnTo>
                      <a:pt x="1988" y="2121"/>
                    </a:lnTo>
                    <a:lnTo>
                      <a:pt x="1994" y="2085"/>
                    </a:lnTo>
                    <a:lnTo>
                      <a:pt x="2000" y="2053"/>
                    </a:lnTo>
                    <a:lnTo>
                      <a:pt x="2009" y="2019"/>
                    </a:lnTo>
                    <a:lnTo>
                      <a:pt x="2021" y="1988"/>
                    </a:lnTo>
                    <a:lnTo>
                      <a:pt x="2034" y="1956"/>
                    </a:lnTo>
                    <a:lnTo>
                      <a:pt x="2055" y="1929"/>
                    </a:lnTo>
                    <a:lnTo>
                      <a:pt x="2078" y="1901"/>
                    </a:lnTo>
                    <a:lnTo>
                      <a:pt x="2106" y="1874"/>
                    </a:lnTo>
                    <a:lnTo>
                      <a:pt x="2137" y="1851"/>
                    </a:lnTo>
                    <a:lnTo>
                      <a:pt x="2175" y="1830"/>
                    </a:lnTo>
                    <a:lnTo>
                      <a:pt x="2190" y="1821"/>
                    </a:lnTo>
                    <a:lnTo>
                      <a:pt x="2205" y="1815"/>
                    </a:lnTo>
                    <a:lnTo>
                      <a:pt x="2218" y="1808"/>
                    </a:lnTo>
                    <a:lnTo>
                      <a:pt x="2235" y="1802"/>
                    </a:lnTo>
                    <a:lnTo>
                      <a:pt x="2249" y="1796"/>
                    </a:lnTo>
                    <a:lnTo>
                      <a:pt x="2264" y="1791"/>
                    </a:lnTo>
                    <a:lnTo>
                      <a:pt x="2279" y="1785"/>
                    </a:lnTo>
                    <a:lnTo>
                      <a:pt x="2294" y="1777"/>
                    </a:lnTo>
                    <a:lnTo>
                      <a:pt x="2310" y="1772"/>
                    </a:lnTo>
                    <a:lnTo>
                      <a:pt x="2325" y="1766"/>
                    </a:lnTo>
                    <a:lnTo>
                      <a:pt x="2338" y="1760"/>
                    </a:lnTo>
                    <a:lnTo>
                      <a:pt x="2353" y="1754"/>
                    </a:lnTo>
                    <a:lnTo>
                      <a:pt x="2368" y="1747"/>
                    </a:lnTo>
                    <a:lnTo>
                      <a:pt x="2382" y="1739"/>
                    </a:lnTo>
                    <a:lnTo>
                      <a:pt x="2397" y="1732"/>
                    </a:lnTo>
                    <a:lnTo>
                      <a:pt x="2412" y="1724"/>
                    </a:lnTo>
                    <a:lnTo>
                      <a:pt x="2408" y="1732"/>
                    </a:lnTo>
                    <a:lnTo>
                      <a:pt x="2405" y="1741"/>
                    </a:lnTo>
                    <a:lnTo>
                      <a:pt x="2399" y="1747"/>
                    </a:lnTo>
                    <a:lnTo>
                      <a:pt x="2393" y="1754"/>
                    </a:lnTo>
                    <a:lnTo>
                      <a:pt x="2388" y="1762"/>
                    </a:lnTo>
                    <a:lnTo>
                      <a:pt x="2380" y="1768"/>
                    </a:lnTo>
                    <a:lnTo>
                      <a:pt x="2372" y="1773"/>
                    </a:lnTo>
                    <a:lnTo>
                      <a:pt x="2365" y="1781"/>
                    </a:lnTo>
                    <a:lnTo>
                      <a:pt x="2355" y="1787"/>
                    </a:lnTo>
                    <a:lnTo>
                      <a:pt x="2348" y="1792"/>
                    </a:lnTo>
                    <a:lnTo>
                      <a:pt x="2338" y="1798"/>
                    </a:lnTo>
                    <a:lnTo>
                      <a:pt x="2330" y="1806"/>
                    </a:lnTo>
                    <a:lnTo>
                      <a:pt x="2323" y="1811"/>
                    </a:lnTo>
                    <a:lnTo>
                      <a:pt x="2315" y="1819"/>
                    </a:lnTo>
                    <a:lnTo>
                      <a:pt x="2308" y="1827"/>
                    </a:lnTo>
                    <a:lnTo>
                      <a:pt x="2302" y="1834"/>
                    </a:lnTo>
                    <a:lnTo>
                      <a:pt x="2308" y="1844"/>
                    </a:lnTo>
                    <a:lnTo>
                      <a:pt x="2315" y="1851"/>
                    </a:lnTo>
                    <a:lnTo>
                      <a:pt x="2321" y="1861"/>
                    </a:lnTo>
                    <a:lnTo>
                      <a:pt x="2329" y="1868"/>
                    </a:lnTo>
                    <a:lnTo>
                      <a:pt x="2332" y="1876"/>
                    </a:lnTo>
                    <a:lnTo>
                      <a:pt x="2338" y="1884"/>
                    </a:lnTo>
                    <a:lnTo>
                      <a:pt x="2344" y="1889"/>
                    </a:lnTo>
                    <a:lnTo>
                      <a:pt x="2351" y="1895"/>
                    </a:lnTo>
                    <a:lnTo>
                      <a:pt x="2357" y="1899"/>
                    </a:lnTo>
                    <a:lnTo>
                      <a:pt x="2363" y="1901"/>
                    </a:lnTo>
                    <a:lnTo>
                      <a:pt x="2370" y="1901"/>
                    </a:lnTo>
                    <a:lnTo>
                      <a:pt x="2378" y="1901"/>
                    </a:lnTo>
                    <a:lnTo>
                      <a:pt x="2386" y="1899"/>
                    </a:lnTo>
                    <a:lnTo>
                      <a:pt x="2395" y="1895"/>
                    </a:lnTo>
                    <a:lnTo>
                      <a:pt x="2405" y="1887"/>
                    </a:lnTo>
                    <a:lnTo>
                      <a:pt x="2416" y="1880"/>
                    </a:lnTo>
                    <a:lnTo>
                      <a:pt x="2407" y="1889"/>
                    </a:lnTo>
                    <a:lnTo>
                      <a:pt x="2399" y="1901"/>
                    </a:lnTo>
                    <a:lnTo>
                      <a:pt x="2393" y="1910"/>
                    </a:lnTo>
                    <a:lnTo>
                      <a:pt x="2388" y="1922"/>
                    </a:lnTo>
                    <a:lnTo>
                      <a:pt x="2382" y="1931"/>
                    </a:lnTo>
                    <a:lnTo>
                      <a:pt x="2378" y="1943"/>
                    </a:lnTo>
                    <a:lnTo>
                      <a:pt x="2374" y="1952"/>
                    </a:lnTo>
                    <a:lnTo>
                      <a:pt x="2374" y="1962"/>
                    </a:lnTo>
                    <a:lnTo>
                      <a:pt x="2372" y="1969"/>
                    </a:lnTo>
                    <a:lnTo>
                      <a:pt x="2372" y="1977"/>
                    </a:lnTo>
                    <a:lnTo>
                      <a:pt x="2374" y="1983"/>
                    </a:lnTo>
                    <a:lnTo>
                      <a:pt x="2380" y="1990"/>
                    </a:lnTo>
                    <a:lnTo>
                      <a:pt x="2384" y="1994"/>
                    </a:lnTo>
                    <a:lnTo>
                      <a:pt x="2393" y="1998"/>
                    </a:lnTo>
                    <a:lnTo>
                      <a:pt x="2403" y="2000"/>
                    </a:lnTo>
                    <a:lnTo>
                      <a:pt x="2416" y="2002"/>
                    </a:lnTo>
                    <a:lnTo>
                      <a:pt x="2410" y="2017"/>
                    </a:lnTo>
                    <a:lnTo>
                      <a:pt x="2407" y="2032"/>
                    </a:lnTo>
                    <a:lnTo>
                      <a:pt x="2403" y="2047"/>
                    </a:lnTo>
                    <a:lnTo>
                      <a:pt x="2403" y="2064"/>
                    </a:lnTo>
                    <a:lnTo>
                      <a:pt x="2403" y="2079"/>
                    </a:lnTo>
                    <a:lnTo>
                      <a:pt x="2403" y="2097"/>
                    </a:lnTo>
                    <a:lnTo>
                      <a:pt x="2403" y="2110"/>
                    </a:lnTo>
                    <a:lnTo>
                      <a:pt x="2407" y="2125"/>
                    </a:lnTo>
                    <a:lnTo>
                      <a:pt x="2408" y="2138"/>
                    </a:lnTo>
                    <a:lnTo>
                      <a:pt x="2410" y="2152"/>
                    </a:lnTo>
                    <a:lnTo>
                      <a:pt x="2414" y="2165"/>
                    </a:lnTo>
                    <a:lnTo>
                      <a:pt x="2418" y="2176"/>
                    </a:lnTo>
                    <a:lnTo>
                      <a:pt x="2424" y="2188"/>
                    </a:lnTo>
                    <a:lnTo>
                      <a:pt x="2427" y="2199"/>
                    </a:lnTo>
                    <a:lnTo>
                      <a:pt x="2431" y="2209"/>
                    </a:lnTo>
                    <a:lnTo>
                      <a:pt x="2437" y="2218"/>
                    </a:lnTo>
                    <a:lnTo>
                      <a:pt x="2431" y="2226"/>
                    </a:lnTo>
                    <a:lnTo>
                      <a:pt x="2426" y="2239"/>
                    </a:lnTo>
                    <a:lnTo>
                      <a:pt x="2422" y="2254"/>
                    </a:lnTo>
                    <a:lnTo>
                      <a:pt x="2416" y="2271"/>
                    </a:lnTo>
                    <a:lnTo>
                      <a:pt x="2412" y="2290"/>
                    </a:lnTo>
                    <a:lnTo>
                      <a:pt x="2410" y="2309"/>
                    </a:lnTo>
                    <a:lnTo>
                      <a:pt x="2407" y="2330"/>
                    </a:lnTo>
                    <a:lnTo>
                      <a:pt x="2403" y="2347"/>
                    </a:lnTo>
                    <a:lnTo>
                      <a:pt x="2399" y="2363"/>
                    </a:lnTo>
                    <a:lnTo>
                      <a:pt x="2395" y="2378"/>
                    </a:lnTo>
                    <a:lnTo>
                      <a:pt x="2389" y="2387"/>
                    </a:lnTo>
                    <a:lnTo>
                      <a:pt x="2386" y="2395"/>
                    </a:lnTo>
                    <a:lnTo>
                      <a:pt x="2380" y="2395"/>
                    </a:lnTo>
                    <a:lnTo>
                      <a:pt x="2374" y="2391"/>
                    </a:lnTo>
                    <a:lnTo>
                      <a:pt x="2367" y="2382"/>
                    </a:lnTo>
                    <a:lnTo>
                      <a:pt x="2359" y="2365"/>
                    </a:lnTo>
                    <a:lnTo>
                      <a:pt x="2348" y="2370"/>
                    </a:lnTo>
                    <a:lnTo>
                      <a:pt x="2338" y="2374"/>
                    </a:lnTo>
                    <a:lnTo>
                      <a:pt x="2329" y="2380"/>
                    </a:lnTo>
                    <a:lnTo>
                      <a:pt x="2319" y="2385"/>
                    </a:lnTo>
                    <a:lnTo>
                      <a:pt x="2308" y="2391"/>
                    </a:lnTo>
                    <a:lnTo>
                      <a:pt x="2298" y="2397"/>
                    </a:lnTo>
                    <a:lnTo>
                      <a:pt x="2289" y="2403"/>
                    </a:lnTo>
                    <a:lnTo>
                      <a:pt x="2281" y="2410"/>
                    </a:lnTo>
                    <a:lnTo>
                      <a:pt x="2275" y="2416"/>
                    </a:lnTo>
                    <a:lnTo>
                      <a:pt x="2270" y="2422"/>
                    </a:lnTo>
                    <a:lnTo>
                      <a:pt x="2266" y="2427"/>
                    </a:lnTo>
                    <a:lnTo>
                      <a:pt x="2262" y="2433"/>
                    </a:lnTo>
                    <a:lnTo>
                      <a:pt x="2258" y="2439"/>
                    </a:lnTo>
                    <a:lnTo>
                      <a:pt x="2256" y="2444"/>
                    </a:lnTo>
                    <a:lnTo>
                      <a:pt x="2256" y="2452"/>
                    </a:lnTo>
                    <a:lnTo>
                      <a:pt x="2256" y="2462"/>
                    </a:lnTo>
                    <a:lnTo>
                      <a:pt x="2262" y="2458"/>
                    </a:lnTo>
                    <a:lnTo>
                      <a:pt x="2272" y="2454"/>
                    </a:lnTo>
                    <a:lnTo>
                      <a:pt x="2279" y="2452"/>
                    </a:lnTo>
                    <a:lnTo>
                      <a:pt x="2287" y="2450"/>
                    </a:lnTo>
                    <a:lnTo>
                      <a:pt x="2294" y="2446"/>
                    </a:lnTo>
                    <a:lnTo>
                      <a:pt x="2302" y="2444"/>
                    </a:lnTo>
                    <a:lnTo>
                      <a:pt x="2310" y="2441"/>
                    </a:lnTo>
                    <a:lnTo>
                      <a:pt x="2319" y="2439"/>
                    </a:lnTo>
                    <a:lnTo>
                      <a:pt x="2325" y="2437"/>
                    </a:lnTo>
                    <a:lnTo>
                      <a:pt x="2332" y="2433"/>
                    </a:lnTo>
                    <a:lnTo>
                      <a:pt x="2340" y="2431"/>
                    </a:lnTo>
                    <a:lnTo>
                      <a:pt x="2348" y="2429"/>
                    </a:lnTo>
                    <a:lnTo>
                      <a:pt x="2355" y="2427"/>
                    </a:lnTo>
                    <a:lnTo>
                      <a:pt x="2363" y="2427"/>
                    </a:lnTo>
                    <a:lnTo>
                      <a:pt x="2372" y="2425"/>
                    </a:lnTo>
                    <a:lnTo>
                      <a:pt x="2380" y="2425"/>
                    </a:lnTo>
                    <a:lnTo>
                      <a:pt x="2380" y="2437"/>
                    </a:lnTo>
                    <a:lnTo>
                      <a:pt x="2376" y="2448"/>
                    </a:lnTo>
                    <a:lnTo>
                      <a:pt x="2367" y="2460"/>
                    </a:lnTo>
                    <a:lnTo>
                      <a:pt x="2353" y="2469"/>
                    </a:lnTo>
                    <a:lnTo>
                      <a:pt x="2340" y="2477"/>
                    </a:lnTo>
                    <a:lnTo>
                      <a:pt x="2323" y="2484"/>
                    </a:lnTo>
                    <a:lnTo>
                      <a:pt x="2306" y="2490"/>
                    </a:lnTo>
                    <a:lnTo>
                      <a:pt x="2289" y="2498"/>
                    </a:lnTo>
                    <a:lnTo>
                      <a:pt x="2270" y="2503"/>
                    </a:lnTo>
                    <a:lnTo>
                      <a:pt x="2254" y="2511"/>
                    </a:lnTo>
                    <a:lnTo>
                      <a:pt x="2241" y="2517"/>
                    </a:lnTo>
                    <a:lnTo>
                      <a:pt x="2234" y="2526"/>
                    </a:lnTo>
                    <a:lnTo>
                      <a:pt x="2226" y="2534"/>
                    </a:lnTo>
                    <a:lnTo>
                      <a:pt x="2226" y="2543"/>
                    </a:lnTo>
                    <a:lnTo>
                      <a:pt x="2230" y="2555"/>
                    </a:lnTo>
                    <a:lnTo>
                      <a:pt x="2241" y="2566"/>
                    </a:lnTo>
                    <a:lnTo>
                      <a:pt x="2249" y="2564"/>
                    </a:lnTo>
                    <a:lnTo>
                      <a:pt x="2254" y="2562"/>
                    </a:lnTo>
                    <a:lnTo>
                      <a:pt x="2262" y="2560"/>
                    </a:lnTo>
                    <a:lnTo>
                      <a:pt x="2270" y="2558"/>
                    </a:lnTo>
                    <a:lnTo>
                      <a:pt x="2277" y="2557"/>
                    </a:lnTo>
                    <a:lnTo>
                      <a:pt x="2285" y="2555"/>
                    </a:lnTo>
                    <a:lnTo>
                      <a:pt x="2291" y="2551"/>
                    </a:lnTo>
                    <a:lnTo>
                      <a:pt x="2298" y="2549"/>
                    </a:lnTo>
                    <a:lnTo>
                      <a:pt x="2304" y="2545"/>
                    </a:lnTo>
                    <a:lnTo>
                      <a:pt x="2311" y="2543"/>
                    </a:lnTo>
                    <a:lnTo>
                      <a:pt x="2319" y="2539"/>
                    </a:lnTo>
                    <a:lnTo>
                      <a:pt x="2327" y="2538"/>
                    </a:lnTo>
                    <a:lnTo>
                      <a:pt x="2332" y="2536"/>
                    </a:lnTo>
                    <a:lnTo>
                      <a:pt x="2340" y="2534"/>
                    </a:lnTo>
                    <a:lnTo>
                      <a:pt x="2348" y="2532"/>
                    </a:lnTo>
                    <a:lnTo>
                      <a:pt x="2355" y="2532"/>
                    </a:lnTo>
                    <a:lnTo>
                      <a:pt x="2355" y="2536"/>
                    </a:lnTo>
                    <a:lnTo>
                      <a:pt x="2355" y="2541"/>
                    </a:lnTo>
                    <a:lnTo>
                      <a:pt x="2353" y="2547"/>
                    </a:lnTo>
                    <a:lnTo>
                      <a:pt x="2353" y="2553"/>
                    </a:lnTo>
                    <a:lnTo>
                      <a:pt x="2349" y="2560"/>
                    </a:lnTo>
                    <a:lnTo>
                      <a:pt x="2346" y="2566"/>
                    </a:lnTo>
                    <a:lnTo>
                      <a:pt x="2340" y="2572"/>
                    </a:lnTo>
                    <a:lnTo>
                      <a:pt x="2334" y="2577"/>
                    </a:lnTo>
                    <a:lnTo>
                      <a:pt x="2327" y="2581"/>
                    </a:lnTo>
                    <a:lnTo>
                      <a:pt x="2321" y="2585"/>
                    </a:lnTo>
                    <a:lnTo>
                      <a:pt x="2313" y="2585"/>
                    </a:lnTo>
                    <a:lnTo>
                      <a:pt x="2308" y="2587"/>
                    </a:lnTo>
                    <a:lnTo>
                      <a:pt x="2302" y="2587"/>
                    </a:lnTo>
                    <a:lnTo>
                      <a:pt x="2296" y="2589"/>
                    </a:lnTo>
                    <a:lnTo>
                      <a:pt x="2291" y="2589"/>
                    </a:lnTo>
                    <a:lnTo>
                      <a:pt x="2285" y="2589"/>
                    </a:lnTo>
                    <a:lnTo>
                      <a:pt x="2279" y="2589"/>
                    </a:lnTo>
                    <a:lnTo>
                      <a:pt x="2273" y="2589"/>
                    </a:lnTo>
                    <a:lnTo>
                      <a:pt x="2268" y="2589"/>
                    </a:lnTo>
                    <a:lnTo>
                      <a:pt x="2262" y="2589"/>
                    </a:lnTo>
                    <a:lnTo>
                      <a:pt x="2256" y="2589"/>
                    </a:lnTo>
                    <a:lnTo>
                      <a:pt x="2251" y="2589"/>
                    </a:lnTo>
                    <a:lnTo>
                      <a:pt x="2239" y="2587"/>
                    </a:lnTo>
                    <a:lnTo>
                      <a:pt x="2232" y="2587"/>
                    </a:lnTo>
                    <a:lnTo>
                      <a:pt x="2234" y="2606"/>
                    </a:lnTo>
                    <a:lnTo>
                      <a:pt x="2239" y="2619"/>
                    </a:lnTo>
                    <a:lnTo>
                      <a:pt x="2245" y="2631"/>
                    </a:lnTo>
                    <a:lnTo>
                      <a:pt x="2254" y="2640"/>
                    </a:lnTo>
                    <a:lnTo>
                      <a:pt x="2264" y="2644"/>
                    </a:lnTo>
                    <a:lnTo>
                      <a:pt x="2275" y="2648"/>
                    </a:lnTo>
                    <a:lnTo>
                      <a:pt x="2287" y="2648"/>
                    </a:lnTo>
                    <a:lnTo>
                      <a:pt x="2300" y="2648"/>
                    </a:lnTo>
                    <a:lnTo>
                      <a:pt x="2313" y="2644"/>
                    </a:lnTo>
                    <a:lnTo>
                      <a:pt x="2327" y="2642"/>
                    </a:lnTo>
                    <a:lnTo>
                      <a:pt x="2342" y="2636"/>
                    </a:lnTo>
                    <a:lnTo>
                      <a:pt x="2355" y="2633"/>
                    </a:lnTo>
                    <a:lnTo>
                      <a:pt x="2370" y="2629"/>
                    </a:lnTo>
                    <a:lnTo>
                      <a:pt x="2384" y="2625"/>
                    </a:lnTo>
                    <a:lnTo>
                      <a:pt x="2395" y="2621"/>
                    </a:lnTo>
                    <a:lnTo>
                      <a:pt x="2408" y="2619"/>
                    </a:lnTo>
                    <a:lnTo>
                      <a:pt x="2399" y="2652"/>
                    </a:lnTo>
                    <a:lnTo>
                      <a:pt x="2386" y="2680"/>
                    </a:lnTo>
                    <a:lnTo>
                      <a:pt x="2367" y="2709"/>
                    </a:lnTo>
                    <a:lnTo>
                      <a:pt x="2346" y="2737"/>
                    </a:lnTo>
                    <a:lnTo>
                      <a:pt x="2323" y="2762"/>
                    </a:lnTo>
                    <a:lnTo>
                      <a:pt x="2296" y="2787"/>
                    </a:lnTo>
                    <a:lnTo>
                      <a:pt x="2268" y="2809"/>
                    </a:lnTo>
                    <a:lnTo>
                      <a:pt x="2239" y="2832"/>
                    </a:lnTo>
                    <a:lnTo>
                      <a:pt x="2207" y="2849"/>
                    </a:lnTo>
                    <a:lnTo>
                      <a:pt x="2175" y="2868"/>
                    </a:lnTo>
                    <a:lnTo>
                      <a:pt x="2142" y="2884"/>
                    </a:lnTo>
                    <a:lnTo>
                      <a:pt x="2108" y="2899"/>
                    </a:lnTo>
                    <a:lnTo>
                      <a:pt x="2074" y="2910"/>
                    </a:lnTo>
                    <a:lnTo>
                      <a:pt x="2042" y="2922"/>
                    </a:lnTo>
                    <a:lnTo>
                      <a:pt x="2009" y="2929"/>
                    </a:lnTo>
                    <a:lnTo>
                      <a:pt x="1979" y="2937"/>
                    </a:lnTo>
                    <a:lnTo>
                      <a:pt x="1967" y="2942"/>
                    </a:lnTo>
                    <a:lnTo>
                      <a:pt x="1956" y="2948"/>
                    </a:lnTo>
                    <a:lnTo>
                      <a:pt x="1945" y="2954"/>
                    </a:lnTo>
                    <a:lnTo>
                      <a:pt x="1931" y="2960"/>
                    </a:lnTo>
                    <a:lnTo>
                      <a:pt x="1920" y="2965"/>
                    </a:lnTo>
                    <a:lnTo>
                      <a:pt x="1908" y="2969"/>
                    </a:lnTo>
                    <a:lnTo>
                      <a:pt x="1897" y="2975"/>
                    </a:lnTo>
                    <a:lnTo>
                      <a:pt x="1886" y="2980"/>
                    </a:lnTo>
                    <a:lnTo>
                      <a:pt x="1874" y="2984"/>
                    </a:lnTo>
                    <a:lnTo>
                      <a:pt x="1863" y="2988"/>
                    </a:lnTo>
                    <a:lnTo>
                      <a:pt x="1851" y="2994"/>
                    </a:lnTo>
                    <a:lnTo>
                      <a:pt x="1840" y="2999"/>
                    </a:lnTo>
                    <a:lnTo>
                      <a:pt x="1829" y="3005"/>
                    </a:lnTo>
                    <a:lnTo>
                      <a:pt x="1817" y="3009"/>
                    </a:lnTo>
                    <a:lnTo>
                      <a:pt x="1806" y="3015"/>
                    </a:lnTo>
                    <a:lnTo>
                      <a:pt x="1794" y="3022"/>
                    </a:lnTo>
                    <a:lnTo>
                      <a:pt x="1794" y="3026"/>
                    </a:lnTo>
                    <a:lnTo>
                      <a:pt x="1829" y="3022"/>
                    </a:lnTo>
                    <a:lnTo>
                      <a:pt x="1865" y="3017"/>
                    </a:lnTo>
                    <a:lnTo>
                      <a:pt x="1901" y="3011"/>
                    </a:lnTo>
                    <a:lnTo>
                      <a:pt x="1937" y="3007"/>
                    </a:lnTo>
                    <a:lnTo>
                      <a:pt x="1971" y="2999"/>
                    </a:lnTo>
                    <a:lnTo>
                      <a:pt x="2005" y="2992"/>
                    </a:lnTo>
                    <a:lnTo>
                      <a:pt x="2042" y="2982"/>
                    </a:lnTo>
                    <a:lnTo>
                      <a:pt x="2076" y="2973"/>
                    </a:lnTo>
                    <a:lnTo>
                      <a:pt x="2110" y="2961"/>
                    </a:lnTo>
                    <a:lnTo>
                      <a:pt x="2144" y="2948"/>
                    </a:lnTo>
                    <a:lnTo>
                      <a:pt x="2176" y="2937"/>
                    </a:lnTo>
                    <a:lnTo>
                      <a:pt x="2211" y="2923"/>
                    </a:lnTo>
                    <a:lnTo>
                      <a:pt x="2243" y="2906"/>
                    </a:lnTo>
                    <a:lnTo>
                      <a:pt x="2275" y="2889"/>
                    </a:lnTo>
                    <a:lnTo>
                      <a:pt x="2306" y="2872"/>
                    </a:lnTo>
                    <a:lnTo>
                      <a:pt x="2338" y="2855"/>
                    </a:lnTo>
                    <a:lnTo>
                      <a:pt x="2329" y="2868"/>
                    </a:lnTo>
                    <a:lnTo>
                      <a:pt x="2321" y="2882"/>
                    </a:lnTo>
                    <a:lnTo>
                      <a:pt x="2310" y="2893"/>
                    </a:lnTo>
                    <a:lnTo>
                      <a:pt x="2300" y="2904"/>
                    </a:lnTo>
                    <a:lnTo>
                      <a:pt x="2291" y="2914"/>
                    </a:lnTo>
                    <a:lnTo>
                      <a:pt x="2281" y="2925"/>
                    </a:lnTo>
                    <a:lnTo>
                      <a:pt x="2270" y="2935"/>
                    </a:lnTo>
                    <a:lnTo>
                      <a:pt x="2258" y="2944"/>
                    </a:lnTo>
                    <a:lnTo>
                      <a:pt x="2247" y="2952"/>
                    </a:lnTo>
                    <a:lnTo>
                      <a:pt x="2235" y="2960"/>
                    </a:lnTo>
                    <a:lnTo>
                      <a:pt x="2222" y="2967"/>
                    </a:lnTo>
                    <a:lnTo>
                      <a:pt x="2211" y="2975"/>
                    </a:lnTo>
                    <a:lnTo>
                      <a:pt x="2197" y="2980"/>
                    </a:lnTo>
                    <a:lnTo>
                      <a:pt x="2186" y="2986"/>
                    </a:lnTo>
                    <a:lnTo>
                      <a:pt x="2173" y="2992"/>
                    </a:lnTo>
                    <a:lnTo>
                      <a:pt x="2159" y="2998"/>
                    </a:lnTo>
                    <a:lnTo>
                      <a:pt x="2138" y="3003"/>
                    </a:lnTo>
                    <a:lnTo>
                      <a:pt x="2118" y="3009"/>
                    </a:lnTo>
                    <a:lnTo>
                      <a:pt x="2097" y="3015"/>
                    </a:lnTo>
                    <a:lnTo>
                      <a:pt x="2074" y="3018"/>
                    </a:lnTo>
                    <a:lnTo>
                      <a:pt x="2053" y="3022"/>
                    </a:lnTo>
                    <a:lnTo>
                      <a:pt x="2030" y="3028"/>
                    </a:lnTo>
                    <a:lnTo>
                      <a:pt x="2009" y="3032"/>
                    </a:lnTo>
                    <a:lnTo>
                      <a:pt x="1988" y="3037"/>
                    </a:lnTo>
                    <a:lnTo>
                      <a:pt x="1967" y="3041"/>
                    </a:lnTo>
                    <a:lnTo>
                      <a:pt x="1946" y="3047"/>
                    </a:lnTo>
                    <a:lnTo>
                      <a:pt x="1926" y="3051"/>
                    </a:lnTo>
                    <a:lnTo>
                      <a:pt x="1907" y="3056"/>
                    </a:lnTo>
                    <a:lnTo>
                      <a:pt x="1886" y="3062"/>
                    </a:lnTo>
                    <a:lnTo>
                      <a:pt x="1869" y="3070"/>
                    </a:lnTo>
                    <a:lnTo>
                      <a:pt x="1850" y="3077"/>
                    </a:lnTo>
                    <a:lnTo>
                      <a:pt x="1832" y="3085"/>
                    </a:lnTo>
                    <a:lnTo>
                      <a:pt x="1869" y="3100"/>
                    </a:lnTo>
                    <a:lnTo>
                      <a:pt x="1903" y="3112"/>
                    </a:lnTo>
                    <a:lnTo>
                      <a:pt x="1939" y="3117"/>
                    </a:lnTo>
                    <a:lnTo>
                      <a:pt x="1975" y="3123"/>
                    </a:lnTo>
                    <a:lnTo>
                      <a:pt x="2011" y="3123"/>
                    </a:lnTo>
                    <a:lnTo>
                      <a:pt x="2047" y="3123"/>
                    </a:lnTo>
                    <a:lnTo>
                      <a:pt x="2081" y="3119"/>
                    </a:lnTo>
                    <a:lnTo>
                      <a:pt x="2119" y="3114"/>
                    </a:lnTo>
                    <a:lnTo>
                      <a:pt x="2154" y="3106"/>
                    </a:lnTo>
                    <a:lnTo>
                      <a:pt x="2190" y="3098"/>
                    </a:lnTo>
                    <a:lnTo>
                      <a:pt x="2226" y="3091"/>
                    </a:lnTo>
                    <a:lnTo>
                      <a:pt x="2260" y="3081"/>
                    </a:lnTo>
                    <a:lnTo>
                      <a:pt x="2294" y="3074"/>
                    </a:lnTo>
                    <a:lnTo>
                      <a:pt x="2330" y="3066"/>
                    </a:lnTo>
                    <a:lnTo>
                      <a:pt x="2363" y="3058"/>
                    </a:lnTo>
                    <a:lnTo>
                      <a:pt x="2399" y="3055"/>
                    </a:lnTo>
                    <a:lnTo>
                      <a:pt x="2420" y="3081"/>
                    </a:lnTo>
                    <a:lnTo>
                      <a:pt x="2441" y="3112"/>
                    </a:lnTo>
                    <a:lnTo>
                      <a:pt x="2458" y="3142"/>
                    </a:lnTo>
                    <a:lnTo>
                      <a:pt x="2477" y="3174"/>
                    </a:lnTo>
                    <a:lnTo>
                      <a:pt x="2490" y="3205"/>
                    </a:lnTo>
                    <a:lnTo>
                      <a:pt x="2503" y="3237"/>
                    </a:lnTo>
                    <a:lnTo>
                      <a:pt x="2517" y="3269"/>
                    </a:lnTo>
                    <a:lnTo>
                      <a:pt x="2528" y="3304"/>
                    </a:lnTo>
                    <a:lnTo>
                      <a:pt x="2536" y="3338"/>
                    </a:lnTo>
                    <a:lnTo>
                      <a:pt x="2545" y="3372"/>
                    </a:lnTo>
                    <a:lnTo>
                      <a:pt x="2551" y="3404"/>
                    </a:lnTo>
                    <a:lnTo>
                      <a:pt x="2559" y="3439"/>
                    </a:lnTo>
                    <a:lnTo>
                      <a:pt x="2564" y="3473"/>
                    </a:lnTo>
                    <a:lnTo>
                      <a:pt x="2568" y="3509"/>
                    </a:lnTo>
                    <a:lnTo>
                      <a:pt x="2572" y="3541"/>
                    </a:lnTo>
                    <a:lnTo>
                      <a:pt x="2576" y="3577"/>
                    </a:lnTo>
                    <a:lnTo>
                      <a:pt x="2570" y="3612"/>
                    </a:lnTo>
                    <a:lnTo>
                      <a:pt x="2564" y="3648"/>
                    </a:lnTo>
                    <a:lnTo>
                      <a:pt x="2555" y="3682"/>
                    </a:lnTo>
                    <a:lnTo>
                      <a:pt x="2545" y="3716"/>
                    </a:lnTo>
                    <a:lnTo>
                      <a:pt x="2530" y="3747"/>
                    </a:lnTo>
                    <a:lnTo>
                      <a:pt x="2517" y="3779"/>
                    </a:lnTo>
                    <a:lnTo>
                      <a:pt x="2498" y="3807"/>
                    </a:lnTo>
                    <a:lnTo>
                      <a:pt x="2481" y="3836"/>
                    </a:lnTo>
                    <a:lnTo>
                      <a:pt x="2456" y="3861"/>
                    </a:lnTo>
                    <a:lnTo>
                      <a:pt x="2433" y="3881"/>
                    </a:lnTo>
                    <a:lnTo>
                      <a:pt x="2407" y="3900"/>
                    </a:lnTo>
                    <a:lnTo>
                      <a:pt x="2378" y="3919"/>
                    </a:lnTo>
                    <a:lnTo>
                      <a:pt x="2346" y="3931"/>
                    </a:lnTo>
                    <a:lnTo>
                      <a:pt x="2311" y="3942"/>
                    </a:lnTo>
                    <a:lnTo>
                      <a:pt x="2277" y="3948"/>
                    </a:lnTo>
                    <a:lnTo>
                      <a:pt x="2239" y="3952"/>
                    </a:lnTo>
                    <a:lnTo>
                      <a:pt x="2209" y="3956"/>
                    </a:lnTo>
                    <a:lnTo>
                      <a:pt x="2182" y="3961"/>
                    </a:lnTo>
                    <a:lnTo>
                      <a:pt x="2152" y="3965"/>
                    </a:lnTo>
                    <a:lnTo>
                      <a:pt x="2121" y="3967"/>
                    </a:lnTo>
                    <a:lnTo>
                      <a:pt x="2089" y="3967"/>
                    </a:lnTo>
                    <a:lnTo>
                      <a:pt x="2059" y="3967"/>
                    </a:lnTo>
                    <a:lnTo>
                      <a:pt x="2026" y="3963"/>
                    </a:lnTo>
                    <a:lnTo>
                      <a:pt x="1998" y="3961"/>
                    </a:lnTo>
                    <a:lnTo>
                      <a:pt x="1965" y="3954"/>
                    </a:lnTo>
                    <a:lnTo>
                      <a:pt x="1937" y="3944"/>
                    </a:lnTo>
                    <a:lnTo>
                      <a:pt x="1908" y="3933"/>
                    </a:lnTo>
                    <a:lnTo>
                      <a:pt x="1884" y="3921"/>
                    </a:lnTo>
                    <a:lnTo>
                      <a:pt x="1857" y="3904"/>
                    </a:lnTo>
                    <a:lnTo>
                      <a:pt x="1834" y="3885"/>
                    </a:lnTo>
                    <a:lnTo>
                      <a:pt x="1815" y="3864"/>
                    </a:lnTo>
                    <a:lnTo>
                      <a:pt x="1798" y="3840"/>
                    </a:lnTo>
                    <a:lnTo>
                      <a:pt x="1806" y="3838"/>
                    </a:lnTo>
                    <a:lnTo>
                      <a:pt x="1815" y="3836"/>
                    </a:lnTo>
                    <a:lnTo>
                      <a:pt x="1823" y="3834"/>
                    </a:lnTo>
                    <a:lnTo>
                      <a:pt x="1832" y="3832"/>
                    </a:lnTo>
                    <a:lnTo>
                      <a:pt x="1840" y="3830"/>
                    </a:lnTo>
                    <a:lnTo>
                      <a:pt x="1851" y="3830"/>
                    </a:lnTo>
                    <a:lnTo>
                      <a:pt x="1861" y="3828"/>
                    </a:lnTo>
                    <a:lnTo>
                      <a:pt x="1870" y="3828"/>
                    </a:lnTo>
                    <a:lnTo>
                      <a:pt x="1878" y="3826"/>
                    </a:lnTo>
                    <a:lnTo>
                      <a:pt x="1889" y="3824"/>
                    </a:lnTo>
                    <a:lnTo>
                      <a:pt x="1899" y="3823"/>
                    </a:lnTo>
                    <a:lnTo>
                      <a:pt x="1908" y="3823"/>
                    </a:lnTo>
                    <a:lnTo>
                      <a:pt x="1918" y="3821"/>
                    </a:lnTo>
                    <a:lnTo>
                      <a:pt x="1927" y="3819"/>
                    </a:lnTo>
                    <a:lnTo>
                      <a:pt x="1937" y="3817"/>
                    </a:lnTo>
                    <a:lnTo>
                      <a:pt x="1946" y="3817"/>
                    </a:lnTo>
                    <a:lnTo>
                      <a:pt x="1933" y="3807"/>
                    </a:lnTo>
                    <a:lnTo>
                      <a:pt x="1922" y="3802"/>
                    </a:lnTo>
                    <a:lnTo>
                      <a:pt x="1908" y="3794"/>
                    </a:lnTo>
                    <a:lnTo>
                      <a:pt x="1895" y="3790"/>
                    </a:lnTo>
                    <a:lnTo>
                      <a:pt x="1882" y="3785"/>
                    </a:lnTo>
                    <a:lnTo>
                      <a:pt x="1869" y="3779"/>
                    </a:lnTo>
                    <a:lnTo>
                      <a:pt x="1855" y="3775"/>
                    </a:lnTo>
                    <a:lnTo>
                      <a:pt x="1840" y="3773"/>
                    </a:lnTo>
                    <a:lnTo>
                      <a:pt x="1827" y="3769"/>
                    </a:lnTo>
                    <a:lnTo>
                      <a:pt x="1812" y="3766"/>
                    </a:lnTo>
                    <a:lnTo>
                      <a:pt x="1798" y="3764"/>
                    </a:lnTo>
                    <a:lnTo>
                      <a:pt x="1783" y="3764"/>
                    </a:lnTo>
                    <a:lnTo>
                      <a:pt x="1768" y="3762"/>
                    </a:lnTo>
                    <a:lnTo>
                      <a:pt x="1753" y="3762"/>
                    </a:lnTo>
                    <a:lnTo>
                      <a:pt x="1737" y="3762"/>
                    </a:lnTo>
                    <a:lnTo>
                      <a:pt x="1722" y="3764"/>
                    </a:lnTo>
                    <a:lnTo>
                      <a:pt x="1728" y="3754"/>
                    </a:lnTo>
                    <a:lnTo>
                      <a:pt x="1734" y="3747"/>
                    </a:lnTo>
                    <a:lnTo>
                      <a:pt x="1739" y="3739"/>
                    </a:lnTo>
                    <a:lnTo>
                      <a:pt x="1747" y="3733"/>
                    </a:lnTo>
                    <a:lnTo>
                      <a:pt x="1754" y="3727"/>
                    </a:lnTo>
                    <a:lnTo>
                      <a:pt x="1764" y="3724"/>
                    </a:lnTo>
                    <a:lnTo>
                      <a:pt x="1772" y="3720"/>
                    </a:lnTo>
                    <a:lnTo>
                      <a:pt x="1781" y="3716"/>
                    </a:lnTo>
                    <a:lnTo>
                      <a:pt x="1789" y="3712"/>
                    </a:lnTo>
                    <a:lnTo>
                      <a:pt x="1798" y="3710"/>
                    </a:lnTo>
                    <a:lnTo>
                      <a:pt x="1808" y="3708"/>
                    </a:lnTo>
                    <a:lnTo>
                      <a:pt x="1817" y="3708"/>
                    </a:lnTo>
                    <a:lnTo>
                      <a:pt x="1827" y="3707"/>
                    </a:lnTo>
                    <a:lnTo>
                      <a:pt x="1838" y="3707"/>
                    </a:lnTo>
                    <a:lnTo>
                      <a:pt x="1848" y="3708"/>
                    </a:lnTo>
                    <a:lnTo>
                      <a:pt x="1859" y="3708"/>
                    </a:lnTo>
                    <a:lnTo>
                      <a:pt x="1848" y="3697"/>
                    </a:lnTo>
                    <a:lnTo>
                      <a:pt x="1834" y="3689"/>
                    </a:lnTo>
                    <a:lnTo>
                      <a:pt x="1823" y="3684"/>
                    </a:lnTo>
                    <a:lnTo>
                      <a:pt x="1810" y="3678"/>
                    </a:lnTo>
                    <a:lnTo>
                      <a:pt x="1796" y="3674"/>
                    </a:lnTo>
                    <a:lnTo>
                      <a:pt x="1781" y="3672"/>
                    </a:lnTo>
                    <a:lnTo>
                      <a:pt x="1768" y="3670"/>
                    </a:lnTo>
                    <a:lnTo>
                      <a:pt x="1753" y="3670"/>
                    </a:lnTo>
                    <a:lnTo>
                      <a:pt x="1735" y="3669"/>
                    </a:lnTo>
                    <a:lnTo>
                      <a:pt x="1722" y="3669"/>
                    </a:lnTo>
                    <a:lnTo>
                      <a:pt x="1705" y="3669"/>
                    </a:lnTo>
                    <a:lnTo>
                      <a:pt x="1690" y="3669"/>
                    </a:lnTo>
                    <a:lnTo>
                      <a:pt x="1677" y="3669"/>
                    </a:lnTo>
                    <a:lnTo>
                      <a:pt x="1661" y="3667"/>
                    </a:lnTo>
                    <a:lnTo>
                      <a:pt x="1646" y="3665"/>
                    </a:lnTo>
                    <a:lnTo>
                      <a:pt x="1635" y="3663"/>
                    </a:lnTo>
                    <a:lnTo>
                      <a:pt x="1644" y="3655"/>
                    </a:lnTo>
                    <a:lnTo>
                      <a:pt x="1654" y="3650"/>
                    </a:lnTo>
                    <a:lnTo>
                      <a:pt x="1667" y="3644"/>
                    </a:lnTo>
                    <a:lnTo>
                      <a:pt x="1678" y="3640"/>
                    </a:lnTo>
                    <a:lnTo>
                      <a:pt x="1690" y="3634"/>
                    </a:lnTo>
                    <a:lnTo>
                      <a:pt x="1701" y="3629"/>
                    </a:lnTo>
                    <a:lnTo>
                      <a:pt x="1713" y="3623"/>
                    </a:lnTo>
                    <a:lnTo>
                      <a:pt x="1726" y="3621"/>
                    </a:lnTo>
                    <a:lnTo>
                      <a:pt x="1737" y="3615"/>
                    </a:lnTo>
                    <a:lnTo>
                      <a:pt x="1751" y="3613"/>
                    </a:lnTo>
                    <a:lnTo>
                      <a:pt x="1762" y="3610"/>
                    </a:lnTo>
                    <a:lnTo>
                      <a:pt x="1775" y="3608"/>
                    </a:lnTo>
                    <a:lnTo>
                      <a:pt x="1789" y="3604"/>
                    </a:lnTo>
                    <a:lnTo>
                      <a:pt x="1802" y="3604"/>
                    </a:lnTo>
                    <a:lnTo>
                      <a:pt x="1815" y="3602"/>
                    </a:lnTo>
                    <a:lnTo>
                      <a:pt x="1829" y="3602"/>
                    </a:lnTo>
                    <a:lnTo>
                      <a:pt x="1813" y="3591"/>
                    </a:lnTo>
                    <a:lnTo>
                      <a:pt x="1798" y="3581"/>
                    </a:lnTo>
                    <a:lnTo>
                      <a:pt x="1781" y="3574"/>
                    </a:lnTo>
                    <a:lnTo>
                      <a:pt x="1766" y="3568"/>
                    </a:lnTo>
                    <a:lnTo>
                      <a:pt x="1749" y="3562"/>
                    </a:lnTo>
                    <a:lnTo>
                      <a:pt x="1732" y="3558"/>
                    </a:lnTo>
                    <a:lnTo>
                      <a:pt x="1715" y="3555"/>
                    </a:lnTo>
                    <a:lnTo>
                      <a:pt x="1697" y="3551"/>
                    </a:lnTo>
                    <a:lnTo>
                      <a:pt x="1678" y="3547"/>
                    </a:lnTo>
                    <a:lnTo>
                      <a:pt x="1661" y="3541"/>
                    </a:lnTo>
                    <a:lnTo>
                      <a:pt x="1644" y="3537"/>
                    </a:lnTo>
                    <a:lnTo>
                      <a:pt x="1627" y="3532"/>
                    </a:lnTo>
                    <a:lnTo>
                      <a:pt x="1610" y="3524"/>
                    </a:lnTo>
                    <a:lnTo>
                      <a:pt x="1595" y="3516"/>
                    </a:lnTo>
                    <a:lnTo>
                      <a:pt x="1580" y="3507"/>
                    </a:lnTo>
                    <a:lnTo>
                      <a:pt x="1566" y="3496"/>
                    </a:lnTo>
                    <a:lnTo>
                      <a:pt x="1574" y="3490"/>
                    </a:lnTo>
                    <a:lnTo>
                      <a:pt x="1581" y="3488"/>
                    </a:lnTo>
                    <a:lnTo>
                      <a:pt x="1589" y="3484"/>
                    </a:lnTo>
                    <a:lnTo>
                      <a:pt x="1599" y="3482"/>
                    </a:lnTo>
                    <a:lnTo>
                      <a:pt x="1606" y="3478"/>
                    </a:lnTo>
                    <a:lnTo>
                      <a:pt x="1616" y="3477"/>
                    </a:lnTo>
                    <a:lnTo>
                      <a:pt x="1625" y="3475"/>
                    </a:lnTo>
                    <a:lnTo>
                      <a:pt x="1635" y="3475"/>
                    </a:lnTo>
                    <a:lnTo>
                      <a:pt x="1642" y="3473"/>
                    </a:lnTo>
                    <a:lnTo>
                      <a:pt x="1652" y="3471"/>
                    </a:lnTo>
                    <a:lnTo>
                      <a:pt x="1661" y="3469"/>
                    </a:lnTo>
                    <a:lnTo>
                      <a:pt x="1669" y="3469"/>
                    </a:lnTo>
                    <a:lnTo>
                      <a:pt x="1678" y="3469"/>
                    </a:lnTo>
                    <a:lnTo>
                      <a:pt x="1686" y="3467"/>
                    </a:lnTo>
                    <a:lnTo>
                      <a:pt x="1696" y="3467"/>
                    </a:lnTo>
                    <a:lnTo>
                      <a:pt x="1705" y="3467"/>
                    </a:lnTo>
                    <a:lnTo>
                      <a:pt x="1694" y="3456"/>
                    </a:lnTo>
                    <a:lnTo>
                      <a:pt x="1682" y="3448"/>
                    </a:lnTo>
                    <a:lnTo>
                      <a:pt x="1669" y="3440"/>
                    </a:lnTo>
                    <a:lnTo>
                      <a:pt x="1656" y="3439"/>
                    </a:lnTo>
                    <a:lnTo>
                      <a:pt x="1640" y="3437"/>
                    </a:lnTo>
                    <a:lnTo>
                      <a:pt x="1625" y="3437"/>
                    </a:lnTo>
                    <a:lnTo>
                      <a:pt x="1610" y="3437"/>
                    </a:lnTo>
                    <a:lnTo>
                      <a:pt x="1595" y="3439"/>
                    </a:lnTo>
                    <a:lnTo>
                      <a:pt x="1578" y="3439"/>
                    </a:lnTo>
                    <a:lnTo>
                      <a:pt x="1562" y="3440"/>
                    </a:lnTo>
                    <a:lnTo>
                      <a:pt x="1545" y="3440"/>
                    </a:lnTo>
                    <a:lnTo>
                      <a:pt x="1530" y="3442"/>
                    </a:lnTo>
                    <a:lnTo>
                      <a:pt x="1515" y="3440"/>
                    </a:lnTo>
                    <a:lnTo>
                      <a:pt x="1500" y="3439"/>
                    </a:lnTo>
                    <a:lnTo>
                      <a:pt x="1486" y="3433"/>
                    </a:lnTo>
                    <a:lnTo>
                      <a:pt x="1475" y="3427"/>
                    </a:lnTo>
                    <a:lnTo>
                      <a:pt x="1481" y="3416"/>
                    </a:lnTo>
                    <a:lnTo>
                      <a:pt x="1490" y="3408"/>
                    </a:lnTo>
                    <a:lnTo>
                      <a:pt x="1500" y="3399"/>
                    </a:lnTo>
                    <a:lnTo>
                      <a:pt x="1511" y="3395"/>
                    </a:lnTo>
                    <a:lnTo>
                      <a:pt x="1521" y="3389"/>
                    </a:lnTo>
                    <a:lnTo>
                      <a:pt x="1532" y="3387"/>
                    </a:lnTo>
                    <a:lnTo>
                      <a:pt x="1543" y="3385"/>
                    </a:lnTo>
                    <a:lnTo>
                      <a:pt x="1557" y="3383"/>
                    </a:lnTo>
                    <a:lnTo>
                      <a:pt x="1568" y="3380"/>
                    </a:lnTo>
                    <a:lnTo>
                      <a:pt x="1580" y="3378"/>
                    </a:lnTo>
                    <a:lnTo>
                      <a:pt x="1589" y="3374"/>
                    </a:lnTo>
                    <a:lnTo>
                      <a:pt x="1600" y="3370"/>
                    </a:lnTo>
                    <a:lnTo>
                      <a:pt x="1610" y="3363"/>
                    </a:lnTo>
                    <a:lnTo>
                      <a:pt x="1620" y="3355"/>
                    </a:lnTo>
                    <a:lnTo>
                      <a:pt x="1627" y="3345"/>
                    </a:lnTo>
                    <a:lnTo>
                      <a:pt x="1635" y="3336"/>
                    </a:lnTo>
                    <a:lnTo>
                      <a:pt x="1612" y="3332"/>
                    </a:lnTo>
                    <a:lnTo>
                      <a:pt x="1589" y="3332"/>
                    </a:lnTo>
                    <a:lnTo>
                      <a:pt x="1568" y="3332"/>
                    </a:lnTo>
                    <a:lnTo>
                      <a:pt x="1545" y="3336"/>
                    </a:lnTo>
                    <a:lnTo>
                      <a:pt x="1524" y="3338"/>
                    </a:lnTo>
                    <a:lnTo>
                      <a:pt x="1502" y="3340"/>
                    </a:lnTo>
                    <a:lnTo>
                      <a:pt x="1481" y="3344"/>
                    </a:lnTo>
                    <a:lnTo>
                      <a:pt x="1460" y="3347"/>
                    </a:lnTo>
                    <a:lnTo>
                      <a:pt x="1437" y="3349"/>
                    </a:lnTo>
                    <a:lnTo>
                      <a:pt x="1414" y="3351"/>
                    </a:lnTo>
                    <a:lnTo>
                      <a:pt x="1391" y="3353"/>
                    </a:lnTo>
                    <a:lnTo>
                      <a:pt x="1370" y="3355"/>
                    </a:lnTo>
                    <a:lnTo>
                      <a:pt x="1346" y="3355"/>
                    </a:lnTo>
                    <a:lnTo>
                      <a:pt x="1325" y="3355"/>
                    </a:lnTo>
                    <a:lnTo>
                      <a:pt x="1300" y="3355"/>
                    </a:lnTo>
                    <a:lnTo>
                      <a:pt x="1279" y="3353"/>
                    </a:lnTo>
                    <a:lnTo>
                      <a:pt x="1287" y="3342"/>
                    </a:lnTo>
                    <a:lnTo>
                      <a:pt x="1296" y="3332"/>
                    </a:lnTo>
                    <a:lnTo>
                      <a:pt x="1308" y="3323"/>
                    </a:lnTo>
                    <a:lnTo>
                      <a:pt x="1321" y="3317"/>
                    </a:lnTo>
                    <a:lnTo>
                      <a:pt x="1334" y="3307"/>
                    </a:lnTo>
                    <a:lnTo>
                      <a:pt x="1350" y="3304"/>
                    </a:lnTo>
                    <a:lnTo>
                      <a:pt x="1363" y="3298"/>
                    </a:lnTo>
                    <a:lnTo>
                      <a:pt x="1380" y="3294"/>
                    </a:lnTo>
                    <a:lnTo>
                      <a:pt x="1395" y="3290"/>
                    </a:lnTo>
                    <a:lnTo>
                      <a:pt x="1412" y="3286"/>
                    </a:lnTo>
                    <a:lnTo>
                      <a:pt x="1429" y="3285"/>
                    </a:lnTo>
                    <a:lnTo>
                      <a:pt x="1447" y="3281"/>
                    </a:lnTo>
                    <a:lnTo>
                      <a:pt x="1462" y="3279"/>
                    </a:lnTo>
                    <a:lnTo>
                      <a:pt x="1479" y="3275"/>
                    </a:lnTo>
                    <a:lnTo>
                      <a:pt x="1494" y="3273"/>
                    </a:lnTo>
                    <a:lnTo>
                      <a:pt x="1511" y="3271"/>
                    </a:lnTo>
                    <a:lnTo>
                      <a:pt x="1498" y="3260"/>
                    </a:lnTo>
                    <a:lnTo>
                      <a:pt x="1486" y="3252"/>
                    </a:lnTo>
                    <a:lnTo>
                      <a:pt x="1471" y="3245"/>
                    </a:lnTo>
                    <a:lnTo>
                      <a:pt x="1458" y="3241"/>
                    </a:lnTo>
                    <a:lnTo>
                      <a:pt x="1443" y="3237"/>
                    </a:lnTo>
                    <a:lnTo>
                      <a:pt x="1426" y="3237"/>
                    </a:lnTo>
                    <a:lnTo>
                      <a:pt x="1408" y="3235"/>
                    </a:lnTo>
                    <a:lnTo>
                      <a:pt x="1391" y="3237"/>
                    </a:lnTo>
                    <a:lnTo>
                      <a:pt x="1374" y="3237"/>
                    </a:lnTo>
                    <a:lnTo>
                      <a:pt x="1355" y="3237"/>
                    </a:lnTo>
                    <a:lnTo>
                      <a:pt x="1336" y="3237"/>
                    </a:lnTo>
                    <a:lnTo>
                      <a:pt x="1319" y="3237"/>
                    </a:lnTo>
                    <a:lnTo>
                      <a:pt x="1300" y="3237"/>
                    </a:lnTo>
                    <a:lnTo>
                      <a:pt x="1283" y="3235"/>
                    </a:lnTo>
                    <a:lnTo>
                      <a:pt x="1266" y="3231"/>
                    </a:lnTo>
                    <a:lnTo>
                      <a:pt x="1251" y="3229"/>
                    </a:lnTo>
                    <a:lnTo>
                      <a:pt x="1251" y="3222"/>
                    </a:lnTo>
                    <a:lnTo>
                      <a:pt x="1251" y="3216"/>
                    </a:lnTo>
                    <a:lnTo>
                      <a:pt x="1253" y="3210"/>
                    </a:lnTo>
                    <a:lnTo>
                      <a:pt x="1256" y="3207"/>
                    </a:lnTo>
                    <a:lnTo>
                      <a:pt x="1262" y="3201"/>
                    </a:lnTo>
                    <a:lnTo>
                      <a:pt x="1272" y="3197"/>
                    </a:lnTo>
                    <a:lnTo>
                      <a:pt x="1275" y="3195"/>
                    </a:lnTo>
                    <a:lnTo>
                      <a:pt x="1281" y="3193"/>
                    </a:lnTo>
                    <a:lnTo>
                      <a:pt x="1287" y="3193"/>
                    </a:lnTo>
                    <a:lnTo>
                      <a:pt x="1293" y="3193"/>
                    </a:lnTo>
                    <a:lnTo>
                      <a:pt x="1298" y="3193"/>
                    </a:lnTo>
                    <a:lnTo>
                      <a:pt x="1304" y="3193"/>
                    </a:lnTo>
                    <a:lnTo>
                      <a:pt x="1310" y="3193"/>
                    </a:lnTo>
                    <a:lnTo>
                      <a:pt x="1315" y="3193"/>
                    </a:lnTo>
                    <a:lnTo>
                      <a:pt x="1325" y="3190"/>
                    </a:lnTo>
                    <a:lnTo>
                      <a:pt x="1332" y="3188"/>
                    </a:lnTo>
                    <a:lnTo>
                      <a:pt x="1338" y="3182"/>
                    </a:lnTo>
                    <a:lnTo>
                      <a:pt x="1342" y="3174"/>
                    </a:lnTo>
                    <a:lnTo>
                      <a:pt x="1317" y="3169"/>
                    </a:lnTo>
                    <a:lnTo>
                      <a:pt x="1294" y="3165"/>
                    </a:lnTo>
                    <a:lnTo>
                      <a:pt x="1270" y="3157"/>
                    </a:lnTo>
                    <a:lnTo>
                      <a:pt x="1249" y="3150"/>
                    </a:lnTo>
                    <a:lnTo>
                      <a:pt x="1226" y="3138"/>
                    </a:lnTo>
                    <a:lnTo>
                      <a:pt x="1205" y="3127"/>
                    </a:lnTo>
                    <a:lnTo>
                      <a:pt x="1184" y="3115"/>
                    </a:lnTo>
                    <a:lnTo>
                      <a:pt x="1163" y="3106"/>
                    </a:lnTo>
                    <a:lnTo>
                      <a:pt x="1142" y="3093"/>
                    </a:lnTo>
                    <a:lnTo>
                      <a:pt x="1120" y="3079"/>
                    </a:lnTo>
                    <a:lnTo>
                      <a:pt x="1099" y="3066"/>
                    </a:lnTo>
                    <a:lnTo>
                      <a:pt x="1080" y="3055"/>
                    </a:lnTo>
                    <a:lnTo>
                      <a:pt x="1057" y="3041"/>
                    </a:lnTo>
                    <a:lnTo>
                      <a:pt x="1038" y="3032"/>
                    </a:lnTo>
                    <a:lnTo>
                      <a:pt x="1015" y="3020"/>
                    </a:lnTo>
                    <a:lnTo>
                      <a:pt x="994" y="3011"/>
                    </a:lnTo>
                    <a:lnTo>
                      <a:pt x="990" y="3018"/>
                    </a:lnTo>
                    <a:lnTo>
                      <a:pt x="988" y="3026"/>
                    </a:lnTo>
                    <a:lnTo>
                      <a:pt x="988" y="3034"/>
                    </a:lnTo>
                    <a:lnTo>
                      <a:pt x="988" y="3041"/>
                    </a:lnTo>
                    <a:lnTo>
                      <a:pt x="988" y="3051"/>
                    </a:lnTo>
                    <a:lnTo>
                      <a:pt x="992" y="3060"/>
                    </a:lnTo>
                    <a:lnTo>
                      <a:pt x="994" y="3068"/>
                    </a:lnTo>
                    <a:lnTo>
                      <a:pt x="998" y="3077"/>
                    </a:lnTo>
                    <a:lnTo>
                      <a:pt x="1000" y="3085"/>
                    </a:lnTo>
                    <a:lnTo>
                      <a:pt x="1004" y="3095"/>
                    </a:lnTo>
                    <a:lnTo>
                      <a:pt x="1005" y="3102"/>
                    </a:lnTo>
                    <a:lnTo>
                      <a:pt x="1009" y="3110"/>
                    </a:lnTo>
                    <a:lnTo>
                      <a:pt x="1009" y="3115"/>
                    </a:lnTo>
                    <a:lnTo>
                      <a:pt x="1011" y="3123"/>
                    </a:lnTo>
                    <a:lnTo>
                      <a:pt x="1011" y="3129"/>
                    </a:lnTo>
                    <a:lnTo>
                      <a:pt x="1013" y="3136"/>
                    </a:lnTo>
                    <a:lnTo>
                      <a:pt x="1009" y="3144"/>
                    </a:lnTo>
                    <a:lnTo>
                      <a:pt x="1004" y="3150"/>
                    </a:lnTo>
                    <a:lnTo>
                      <a:pt x="998" y="3152"/>
                    </a:lnTo>
                    <a:lnTo>
                      <a:pt x="992" y="3153"/>
                    </a:lnTo>
                    <a:lnTo>
                      <a:pt x="985" y="3155"/>
                    </a:lnTo>
                    <a:lnTo>
                      <a:pt x="977" y="3157"/>
                    </a:lnTo>
                    <a:lnTo>
                      <a:pt x="971" y="3142"/>
                    </a:lnTo>
                    <a:lnTo>
                      <a:pt x="967" y="3125"/>
                    </a:lnTo>
                    <a:lnTo>
                      <a:pt x="964" y="3110"/>
                    </a:lnTo>
                    <a:lnTo>
                      <a:pt x="962" y="3095"/>
                    </a:lnTo>
                    <a:lnTo>
                      <a:pt x="958" y="3077"/>
                    </a:lnTo>
                    <a:lnTo>
                      <a:pt x="956" y="3062"/>
                    </a:lnTo>
                    <a:lnTo>
                      <a:pt x="954" y="3045"/>
                    </a:lnTo>
                    <a:lnTo>
                      <a:pt x="952" y="3030"/>
                    </a:lnTo>
                    <a:lnTo>
                      <a:pt x="947" y="3015"/>
                    </a:lnTo>
                    <a:lnTo>
                      <a:pt x="943" y="2998"/>
                    </a:lnTo>
                    <a:lnTo>
                      <a:pt x="937" y="2984"/>
                    </a:lnTo>
                    <a:lnTo>
                      <a:pt x="929" y="2971"/>
                    </a:lnTo>
                    <a:lnTo>
                      <a:pt x="922" y="2956"/>
                    </a:lnTo>
                    <a:lnTo>
                      <a:pt x="912" y="2944"/>
                    </a:lnTo>
                    <a:lnTo>
                      <a:pt x="899" y="2933"/>
                    </a:lnTo>
                    <a:lnTo>
                      <a:pt x="884" y="2923"/>
                    </a:lnTo>
                    <a:lnTo>
                      <a:pt x="880" y="2929"/>
                    </a:lnTo>
                    <a:lnTo>
                      <a:pt x="876" y="2937"/>
                    </a:lnTo>
                    <a:lnTo>
                      <a:pt x="874" y="2944"/>
                    </a:lnTo>
                    <a:lnTo>
                      <a:pt x="874" y="2952"/>
                    </a:lnTo>
                    <a:lnTo>
                      <a:pt x="872" y="2961"/>
                    </a:lnTo>
                    <a:lnTo>
                      <a:pt x="874" y="2971"/>
                    </a:lnTo>
                    <a:lnTo>
                      <a:pt x="874" y="2980"/>
                    </a:lnTo>
                    <a:lnTo>
                      <a:pt x="876" y="2990"/>
                    </a:lnTo>
                    <a:lnTo>
                      <a:pt x="878" y="2999"/>
                    </a:lnTo>
                    <a:lnTo>
                      <a:pt x="880" y="3009"/>
                    </a:lnTo>
                    <a:lnTo>
                      <a:pt x="882" y="3018"/>
                    </a:lnTo>
                    <a:lnTo>
                      <a:pt x="886" y="3028"/>
                    </a:lnTo>
                    <a:lnTo>
                      <a:pt x="888" y="3037"/>
                    </a:lnTo>
                    <a:lnTo>
                      <a:pt x="891" y="3047"/>
                    </a:lnTo>
                    <a:lnTo>
                      <a:pt x="893" y="3056"/>
                    </a:lnTo>
                    <a:lnTo>
                      <a:pt x="895" y="3064"/>
                    </a:lnTo>
                    <a:lnTo>
                      <a:pt x="895" y="3072"/>
                    </a:lnTo>
                    <a:lnTo>
                      <a:pt x="895" y="3081"/>
                    </a:lnTo>
                    <a:lnTo>
                      <a:pt x="895" y="3089"/>
                    </a:lnTo>
                    <a:lnTo>
                      <a:pt x="893" y="3095"/>
                    </a:lnTo>
                    <a:lnTo>
                      <a:pt x="888" y="3098"/>
                    </a:lnTo>
                    <a:lnTo>
                      <a:pt x="884" y="3102"/>
                    </a:lnTo>
                    <a:lnTo>
                      <a:pt x="878" y="3104"/>
                    </a:lnTo>
                    <a:lnTo>
                      <a:pt x="871" y="3104"/>
                    </a:lnTo>
                    <a:lnTo>
                      <a:pt x="861" y="3087"/>
                    </a:lnTo>
                    <a:lnTo>
                      <a:pt x="855" y="3070"/>
                    </a:lnTo>
                    <a:lnTo>
                      <a:pt x="850" y="3053"/>
                    </a:lnTo>
                    <a:lnTo>
                      <a:pt x="846" y="3036"/>
                    </a:lnTo>
                    <a:lnTo>
                      <a:pt x="842" y="3017"/>
                    </a:lnTo>
                    <a:lnTo>
                      <a:pt x="838" y="2998"/>
                    </a:lnTo>
                    <a:lnTo>
                      <a:pt x="834" y="2979"/>
                    </a:lnTo>
                    <a:lnTo>
                      <a:pt x="832" y="2961"/>
                    </a:lnTo>
                    <a:lnTo>
                      <a:pt x="827" y="2942"/>
                    </a:lnTo>
                    <a:lnTo>
                      <a:pt x="823" y="2923"/>
                    </a:lnTo>
                    <a:lnTo>
                      <a:pt x="815" y="2906"/>
                    </a:lnTo>
                    <a:lnTo>
                      <a:pt x="810" y="2891"/>
                    </a:lnTo>
                    <a:lnTo>
                      <a:pt x="798" y="2874"/>
                    </a:lnTo>
                    <a:lnTo>
                      <a:pt x="787" y="2861"/>
                    </a:lnTo>
                    <a:lnTo>
                      <a:pt x="774" y="2847"/>
                    </a:lnTo>
                    <a:lnTo>
                      <a:pt x="756" y="2838"/>
                    </a:lnTo>
                    <a:lnTo>
                      <a:pt x="753" y="2846"/>
                    </a:lnTo>
                    <a:lnTo>
                      <a:pt x="753" y="2853"/>
                    </a:lnTo>
                    <a:lnTo>
                      <a:pt x="751" y="2863"/>
                    </a:lnTo>
                    <a:lnTo>
                      <a:pt x="753" y="2874"/>
                    </a:lnTo>
                    <a:lnTo>
                      <a:pt x="753" y="2885"/>
                    </a:lnTo>
                    <a:lnTo>
                      <a:pt x="755" y="2895"/>
                    </a:lnTo>
                    <a:lnTo>
                      <a:pt x="756" y="2906"/>
                    </a:lnTo>
                    <a:lnTo>
                      <a:pt x="758" y="2918"/>
                    </a:lnTo>
                    <a:lnTo>
                      <a:pt x="758" y="2927"/>
                    </a:lnTo>
                    <a:lnTo>
                      <a:pt x="758" y="2939"/>
                    </a:lnTo>
                    <a:lnTo>
                      <a:pt x="758" y="2948"/>
                    </a:lnTo>
                    <a:lnTo>
                      <a:pt x="756" y="2958"/>
                    </a:lnTo>
                    <a:lnTo>
                      <a:pt x="753" y="2965"/>
                    </a:lnTo>
                    <a:lnTo>
                      <a:pt x="749" y="2975"/>
                    </a:lnTo>
                    <a:lnTo>
                      <a:pt x="741" y="2980"/>
                    </a:lnTo>
                    <a:lnTo>
                      <a:pt x="736" y="2986"/>
                    </a:lnTo>
                    <a:lnTo>
                      <a:pt x="730" y="2969"/>
                    </a:lnTo>
                    <a:lnTo>
                      <a:pt x="728" y="2952"/>
                    </a:lnTo>
                    <a:lnTo>
                      <a:pt x="726" y="2935"/>
                    </a:lnTo>
                    <a:lnTo>
                      <a:pt x="724" y="2918"/>
                    </a:lnTo>
                    <a:lnTo>
                      <a:pt x="720" y="2901"/>
                    </a:lnTo>
                    <a:lnTo>
                      <a:pt x="718" y="2884"/>
                    </a:lnTo>
                    <a:lnTo>
                      <a:pt x="715" y="2865"/>
                    </a:lnTo>
                    <a:lnTo>
                      <a:pt x="713" y="2849"/>
                    </a:lnTo>
                    <a:lnTo>
                      <a:pt x="707" y="2832"/>
                    </a:lnTo>
                    <a:lnTo>
                      <a:pt x="701" y="2815"/>
                    </a:lnTo>
                    <a:lnTo>
                      <a:pt x="696" y="2800"/>
                    </a:lnTo>
                    <a:lnTo>
                      <a:pt x="688" y="2785"/>
                    </a:lnTo>
                    <a:lnTo>
                      <a:pt x="679" y="2769"/>
                    </a:lnTo>
                    <a:lnTo>
                      <a:pt x="667" y="2756"/>
                    </a:lnTo>
                    <a:lnTo>
                      <a:pt x="654" y="2743"/>
                    </a:lnTo>
                    <a:lnTo>
                      <a:pt x="639" y="2731"/>
                    </a:lnTo>
                    <a:lnTo>
                      <a:pt x="637" y="2739"/>
                    </a:lnTo>
                    <a:lnTo>
                      <a:pt x="635" y="2749"/>
                    </a:lnTo>
                    <a:lnTo>
                      <a:pt x="635" y="2756"/>
                    </a:lnTo>
                    <a:lnTo>
                      <a:pt x="635" y="2766"/>
                    </a:lnTo>
                    <a:lnTo>
                      <a:pt x="635" y="2775"/>
                    </a:lnTo>
                    <a:lnTo>
                      <a:pt x="637" y="2785"/>
                    </a:lnTo>
                    <a:lnTo>
                      <a:pt x="637" y="2792"/>
                    </a:lnTo>
                    <a:lnTo>
                      <a:pt x="639" y="2802"/>
                    </a:lnTo>
                    <a:lnTo>
                      <a:pt x="640" y="2811"/>
                    </a:lnTo>
                    <a:lnTo>
                      <a:pt x="642" y="2821"/>
                    </a:lnTo>
                    <a:lnTo>
                      <a:pt x="644" y="2828"/>
                    </a:lnTo>
                    <a:lnTo>
                      <a:pt x="648" y="2838"/>
                    </a:lnTo>
                    <a:lnTo>
                      <a:pt x="650" y="2846"/>
                    </a:lnTo>
                    <a:lnTo>
                      <a:pt x="652" y="2855"/>
                    </a:lnTo>
                    <a:lnTo>
                      <a:pt x="654" y="2863"/>
                    </a:lnTo>
                    <a:lnTo>
                      <a:pt x="658" y="2874"/>
                    </a:lnTo>
                    <a:lnTo>
                      <a:pt x="648" y="2876"/>
                    </a:lnTo>
                    <a:lnTo>
                      <a:pt x="640" y="2878"/>
                    </a:lnTo>
                    <a:lnTo>
                      <a:pt x="635" y="2878"/>
                    </a:lnTo>
                    <a:lnTo>
                      <a:pt x="629" y="2878"/>
                    </a:lnTo>
                    <a:lnTo>
                      <a:pt x="620" y="2874"/>
                    </a:lnTo>
                    <a:lnTo>
                      <a:pt x="614" y="2865"/>
                    </a:lnTo>
                    <a:lnTo>
                      <a:pt x="608" y="2857"/>
                    </a:lnTo>
                    <a:lnTo>
                      <a:pt x="606" y="2847"/>
                    </a:lnTo>
                    <a:lnTo>
                      <a:pt x="602" y="2834"/>
                    </a:lnTo>
                    <a:lnTo>
                      <a:pt x="601" y="2823"/>
                    </a:lnTo>
                    <a:lnTo>
                      <a:pt x="597" y="2807"/>
                    </a:lnTo>
                    <a:lnTo>
                      <a:pt x="595" y="2794"/>
                    </a:lnTo>
                    <a:lnTo>
                      <a:pt x="593" y="2779"/>
                    </a:lnTo>
                    <a:lnTo>
                      <a:pt x="593" y="2764"/>
                    </a:lnTo>
                    <a:lnTo>
                      <a:pt x="591" y="2749"/>
                    </a:lnTo>
                    <a:lnTo>
                      <a:pt x="589" y="2733"/>
                    </a:lnTo>
                    <a:lnTo>
                      <a:pt x="587" y="2718"/>
                    </a:lnTo>
                    <a:lnTo>
                      <a:pt x="585" y="2705"/>
                    </a:lnTo>
                    <a:lnTo>
                      <a:pt x="583" y="2692"/>
                    </a:lnTo>
                    <a:lnTo>
                      <a:pt x="582" y="2680"/>
                    </a:lnTo>
                    <a:lnTo>
                      <a:pt x="578" y="2671"/>
                    </a:lnTo>
                    <a:lnTo>
                      <a:pt x="576" y="2663"/>
                    </a:lnTo>
                    <a:lnTo>
                      <a:pt x="566" y="2655"/>
                    </a:lnTo>
                    <a:lnTo>
                      <a:pt x="561" y="2650"/>
                    </a:lnTo>
                    <a:lnTo>
                      <a:pt x="551" y="2642"/>
                    </a:lnTo>
                    <a:lnTo>
                      <a:pt x="545" y="2633"/>
                    </a:lnTo>
                    <a:lnTo>
                      <a:pt x="538" y="2625"/>
                    </a:lnTo>
                    <a:lnTo>
                      <a:pt x="530" y="2619"/>
                    </a:lnTo>
                    <a:lnTo>
                      <a:pt x="523" y="2616"/>
                    </a:lnTo>
                    <a:lnTo>
                      <a:pt x="515" y="2614"/>
                    </a:lnTo>
                    <a:lnTo>
                      <a:pt x="513" y="2621"/>
                    </a:lnTo>
                    <a:lnTo>
                      <a:pt x="513" y="2629"/>
                    </a:lnTo>
                    <a:lnTo>
                      <a:pt x="511" y="2636"/>
                    </a:lnTo>
                    <a:lnTo>
                      <a:pt x="509" y="2646"/>
                    </a:lnTo>
                    <a:lnTo>
                      <a:pt x="507" y="2654"/>
                    </a:lnTo>
                    <a:lnTo>
                      <a:pt x="506" y="2661"/>
                    </a:lnTo>
                    <a:lnTo>
                      <a:pt x="504" y="2669"/>
                    </a:lnTo>
                    <a:lnTo>
                      <a:pt x="502" y="2676"/>
                    </a:lnTo>
                    <a:lnTo>
                      <a:pt x="500" y="2686"/>
                    </a:lnTo>
                    <a:lnTo>
                      <a:pt x="500" y="2693"/>
                    </a:lnTo>
                    <a:lnTo>
                      <a:pt x="498" y="2701"/>
                    </a:lnTo>
                    <a:lnTo>
                      <a:pt x="496" y="2711"/>
                    </a:lnTo>
                    <a:lnTo>
                      <a:pt x="496" y="2718"/>
                    </a:lnTo>
                    <a:lnTo>
                      <a:pt x="496" y="2728"/>
                    </a:lnTo>
                    <a:lnTo>
                      <a:pt x="496" y="2737"/>
                    </a:lnTo>
                    <a:lnTo>
                      <a:pt x="496" y="2745"/>
                    </a:lnTo>
                    <a:lnTo>
                      <a:pt x="487" y="2731"/>
                    </a:lnTo>
                    <a:lnTo>
                      <a:pt x="481" y="2716"/>
                    </a:lnTo>
                    <a:lnTo>
                      <a:pt x="477" y="2699"/>
                    </a:lnTo>
                    <a:lnTo>
                      <a:pt x="475" y="2680"/>
                    </a:lnTo>
                    <a:lnTo>
                      <a:pt x="473" y="2659"/>
                    </a:lnTo>
                    <a:lnTo>
                      <a:pt x="473" y="2640"/>
                    </a:lnTo>
                    <a:lnTo>
                      <a:pt x="473" y="2617"/>
                    </a:lnTo>
                    <a:lnTo>
                      <a:pt x="473" y="2598"/>
                    </a:lnTo>
                    <a:lnTo>
                      <a:pt x="471" y="2576"/>
                    </a:lnTo>
                    <a:lnTo>
                      <a:pt x="471" y="2557"/>
                    </a:lnTo>
                    <a:lnTo>
                      <a:pt x="468" y="2536"/>
                    </a:lnTo>
                    <a:lnTo>
                      <a:pt x="464" y="2520"/>
                    </a:lnTo>
                    <a:lnTo>
                      <a:pt x="456" y="2503"/>
                    </a:lnTo>
                    <a:lnTo>
                      <a:pt x="447" y="2490"/>
                    </a:lnTo>
                    <a:lnTo>
                      <a:pt x="435" y="2479"/>
                    </a:lnTo>
                    <a:lnTo>
                      <a:pt x="420" y="2471"/>
                    </a:lnTo>
                    <a:lnTo>
                      <a:pt x="418" y="2479"/>
                    </a:lnTo>
                    <a:lnTo>
                      <a:pt x="418" y="2486"/>
                    </a:lnTo>
                    <a:lnTo>
                      <a:pt x="416" y="2492"/>
                    </a:lnTo>
                    <a:lnTo>
                      <a:pt x="416" y="2500"/>
                    </a:lnTo>
                    <a:lnTo>
                      <a:pt x="414" y="2507"/>
                    </a:lnTo>
                    <a:lnTo>
                      <a:pt x="410" y="2515"/>
                    </a:lnTo>
                    <a:lnTo>
                      <a:pt x="409" y="2522"/>
                    </a:lnTo>
                    <a:lnTo>
                      <a:pt x="409" y="2530"/>
                    </a:lnTo>
                    <a:lnTo>
                      <a:pt x="405" y="2536"/>
                    </a:lnTo>
                    <a:lnTo>
                      <a:pt x="403" y="2543"/>
                    </a:lnTo>
                    <a:lnTo>
                      <a:pt x="401" y="2551"/>
                    </a:lnTo>
                    <a:lnTo>
                      <a:pt x="399" y="2558"/>
                    </a:lnTo>
                    <a:lnTo>
                      <a:pt x="395" y="2566"/>
                    </a:lnTo>
                    <a:lnTo>
                      <a:pt x="393" y="2574"/>
                    </a:lnTo>
                    <a:lnTo>
                      <a:pt x="391" y="2579"/>
                    </a:lnTo>
                    <a:lnTo>
                      <a:pt x="390" y="2587"/>
                    </a:lnTo>
                    <a:lnTo>
                      <a:pt x="384" y="2574"/>
                    </a:lnTo>
                    <a:lnTo>
                      <a:pt x="380" y="2560"/>
                    </a:lnTo>
                    <a:lnTo>
                      <a:pt x="376" y="2545"/>
                    </a:lnTo>
                    <a:lnTo>
                      <a:pt x="376" y="2532"/>
                    </a:lnTo>
                    <a:lnTo>
                      <a:pt x="374" y="2517"/>
                    </a:lnTo>
                    <a:lnTo>
                      <a:pt x="374" y="2500"/>
                    </a:lnTo>
                    <a:lnTo>
                      <a:pt x="374" y="2484"/>
                    </a:lnTo>
                    <a:lnTo>
                      <a:pt x="374" y="2469"/>
                    </a:lnTo>
                    <a:lnTo>
                      <a:pt x="374" y="2452"/>
                    </a:lnTo>
                    <a:lnTo>
                      <a:pt x="374" y="2437"/>
                    </a:lnTo>
                    <a:lnTo>
                      <a:pt x="372" y="2420"/>
                    </a:lnTo>
                    <a:lnTo>
                      <a:pt x="372" y="2405"/>
                    </a:lnTo>
                    <a:lnTo>
                      <a:pt x="371" y="2389"/>
                    </a:lnTo>
                    <a:lnTo>
                      <a:pt x="369" y="2374"/>
                    </a:lnTo>
                    <a:lnTo>
                      <a:pt x="365" y="2359"/>
                    </a:lnTo>
                    <a:lnTo>
                      <a:pt x="361" y="2346"/>
                    </a:lnTo>
                    <a:lnTo>
                      <a:pt x="353" y="2351"/>
                    </a:lnTo>
                    <a:lnTo>
                      <a:pt x="350" y="2357"/>
                    </a:lnTo>
                    <a:lnTo>
                      <a:pt x="344" y="2365"/>
                    </a:lnTo>
                    <a:lnTo>
                      <a:pt x="340" y="2374"/>
                    </a:lnTo>
                    <a:lnTo>
                      <a:pt x="336" y="2382"/>
                    </a:lnTo>
                    <a:lnTo>
                      <a:pt x="333" y="2391"/>
                    </a:lnTo>
                    <a:lnTo>
                      <a:pt x="331" y="2401"/>
                    </a:lnTo>
                    <a:lnTo>
                      <a:pt x="331" y="2414"/>
                    </a:lnTo>
                    <a:lnTo>
                      <a:pt x="327" y="2424"/>
                    </a:lnTo>
                    <a:lnTo>
                      <a:pt x="325" y="2435"/>
                    </a:lnTo>
                    <a:lnTo>
                      <a:pt x="323" y="2446"/>
                    </a:lnTo>
                    <a:lnTo>
                      <a:pt x="321" y="2458"/>
                    </a:lnTo>
                    <a:lnTo>
                      <a:pt x="319" y="2469"/>
                    </a:lnTo>
                    <a:lnTo>
                      <a:pt x="315" y="2479"/>
                    </a:lnTo>
                    <a:lnTo>
                      <a:pt x="312" y="2488"/>
                    </a:lnTo>
                    <a:lnTo>
                      <a:pt x="308" y="2500"/>
                    </a:lnTo>
                    <a:lnTo>
                      <a:pt x="293" y="2486"/>
                    </a:lnTo>
                    <a:lnTo>
                      <a:pt x="283" y="2473"/>
                    </a:lnTo>
                    <a:lnTo>
                      <a:pt x="277" y="2460"/>
                    </a:lnTo>
                    <a:lnTo>
                      <a:pt x="276" y="2443"/>
                    </a:lnTo>
                    <a:lnTo>
                      <a:pt x="277" y="2424"/>
                    </a:lnTo>
                    <a:lnTo>
                      <a:pt x="281" y="2406"/>
                    </a:lnTo>
                    <a:lnTo>
                      <a:pt x="285" y="2387"/>
                    </a:lnTo>
                    <a:lnTo>
                      <a:pt x="293" y="2368"/>
                    </a:lnTo>
                    <a:lnTo>
                      <a:pt x="298" y="2347"/>
                    </a:lnTo>
                    <a:lnTo>
                      <a:pt x="304" y="2328"/>
                    </a:lnTo>
                    <a:lnTo>
                      <a:pt x="308" y="2308"/>
                    </a:lnTo>
                    <a:lnTo>
                      <a:pt x="312" y="2289"/>
                    </a:lnTo>
                    <a:lnTo>
                      <a:pt x="312" y="2268"/>
                    </a:lnTo>
                    <a:lnTo>
                      <a:pt x="310" y="2249"/>
                    </a:lnTo>
                    <a:lnTo>
                      <a:pt x="302" y="2232"/>
                    </a:lnTo>
                    <a:lnTo>
                      <a:pt x="291" y="2214"/>
                    </a:lnTo>
                    <a:lnTo>
                      <a:pt x="283" y="2222"/>
                    </a:lnTo>
                    <a:lnTo>
                      <a:pt x="277" y="2230"/>
                    </a:lnTo>
                    <a:lnTo>
                      <a:pt x="274" y="2239"/>
                    </a:lnTo>
                    <a:lnTo>
                      <a:pt x="270" y="2249"/>
                    </a:lnTo>
                    <a:lnTo>
                      <a:pt x="266" y="2256"/>
                    </a:lnTo>
                    <a:lnTo>
                      <a:pt x="264" y="2268"/>
                    </a:lnTo>
                    <a:lnTo>
                      <a:pt x="260" y="2277"/>
                    </a:lnTo>
                    <a:lnTo>
                      <a:pt x="260" y="2289"/>
                    </a:lnTo>
                    <a:lnTo>
                      <a:pt x="256" y="2298"/>
                    </a:lnTo>
                    <a:lnTo>
                      <a:pt x="255" y="2308"/>
                    </a:lnTo>
                    <a:lnTo>
                      <a:pt x="251" y="2317"/>
                    </a:lnTo>
                    <a:lnTo>
                      <a:pt x="249" y="2328"/>
                    </a:lnTo>
                    <a:lnTo>
                      <a:pt x="243" y="2338"/>
                    </a:lnTo>
                    <a:lnTo>
                      <a:pt x="237" y="2347"/>
                    </a:lnTo>
                    <a:lnTo>
                      <a:pt x="232" y="2355"/>
                    </a:lnTo>
                    <a:lnTo>
                      <a:pt x="224" y="2365"/>
                    </a:lnTo>
                    <a:lnTo>
                      <a:pt x="215" y="2347"/>
                    </a:lnTo>
                    <a:lnTo>
                      <a:pt x="213" y="2330"/>
                    </a:lnTo>
                    <a:lnTo>
                      <a:pt x="213" y="2311"/>
                    </a:lnTo>
                    <a:lnTo>
                      <a:pt x="217" y="2294"/>
                    </a:lnTo>
                    <a:lnTo>
                      <a:pt x="222" y="2275"/>
                    </a:lnTo>
                    <a:lnTo>
                      <a:pt x="228" y="2256"/>
                    </a:lnTo>
                    <a:lnTo>
                      <a:pt x="236" y="2237"/>
                    </a:lnTo>
                    <a:lnTo>
                      <a:pt x="243" y="2220"/>
                    </a:lnTo>
                    <a:lnTo>
                      <a:pt x="249" y="2201"/>
                    </a:lnTo>
                    <a:lnTo>
                      <a:pt x="255" y="2182"/>
                    </a:lnTo>
                    <a:lnTo>
                      <a:pt x="258" y="2165"/>
                    </a:lnTo>
                    <a:lnTo>
                      <a:pt x="260" y="2152"/>
                    </a:lnTo>
                    <a:lnTo>
                      <a:pt x="258" y="2135"/>
                    </a:lnTo>
                    <a:lnTo>
                      <a:pt x="253" y="2123"/>
                    </a:lnTo>
                    <a:lnTo>
                      <a:pt x="241" y="2110"/>
                    </a:lnTo>
                    <a:lnTo>
                      <a:pt x="228" y="2100"/>
                    </a:lnTo>
                    <a:lnTo>
                      <a:pt x="224" y="2110"/>
                    </a:lnTo>
                    <a:lnTo>
                      <a:pt x="220" y="2117"/>
                    </a:lnTo>
                    <a:lnTo>
                      <a:pt x="217" y="2127"/>
                    </a:lnTo>
                    <a:lnTo>
                      <a:pt x="213" y="2136"/>
                    </a:lnTo>
                    <a:lnTo>
                      <a:pt x="207" y="2146"/>
                    </a:lnTo>
                    <a:lnTo>
                      <a:pt x="203" y="2155"/>
                    </a:lnTo>
                    <a:lnTo>
                      <a:pt x="198" y="2163"/>
                    </a:lnTo>
                    <a:lnTo>
                      <a:pt x="194" y="2173"/>
                    </a:lnTo>
                    <a:lnTo>
                      <a:pt x="190" y="2182"/>
                    </a:lnTo>
                    <a:lnTo>
                      <a:pt x="186" y="2190"/>
                    </a:lnTo>
                    <a:lnTo>
                      <a:pt x="182" y="2199"/>
                    </a:lnTo>
                    <a:lnTo>
                      <a:pt x="180" y="2209"/>
                    </a:lnTo>
                    <a:lnTo>
                      <a:pt x="179" y="2218"/>
                    </a:lnTo>
                    <a:lnTo>
                      <a:pt x="180" y="2228"/>
                    </a:lnTo>
                    <a:lnTo>
                      <a:pt x="180" y="2237"/>
                    </a:lnTo>
                    <a:lnTo>
                      <a:pt x="184" y="2247"/>
                    </a:lnTo>
                    <a:lnTo>
                      <a:pt x="171" y="2230"/>
                    </a:lnTo>
                    <a:lnTo>
                      <a:pt x="163" y="2214"/>
                    </a:lnTo>
                    <a:lnTo>
                      <a:pt x="160" y="2199"/>
                    </a:lnTo>
                    <a:lnTo>
                      <a:pt x="161" y="2182"/>
                    </a:lnTo>
                    <a:lnTo>
                      <a:pt x="163" y="2165"/>
                    </a:lnTo>
                    <a:lnTo>
                      <a:pt x="169" y="2148"/>
                    </a:lnTo>
                    <a:lnTo>
                      <a:pt x="179" y="2129"/>
                    </a:lnTo>
                    <a:lnTo>
                      <a:pt x="186" y="2112"/>
                    </a:lnTo>
                    <a:lnTo>
                      <a:pt x="194" y="2091"/>
                    </a:lnTo>
                    <a:lnTo>
                      <a:pt x="203" y="2074"/>
                    </a:lnTo>
                    <a:lnTo>
                      <a:pt x="211" y="2055"/>
                    </a:lnTo>
                    <a:lnTo>
                      <a:pt x="218" y="2036"/>
                    </a:lnTo>
                    <a:lnTo>
                      <a:pt x="222" y="2017"/>
                    </a:lnTo>
                    <a:lnTo>
                      <a:pt x="224" y="1996"/>
                    </a:lnTo>
                    <a:lnTo>
                      <a:pt x="222" y="1977"/>
                    </a:lnTo>
                    <a:lnTo>
                      <a:pt x="217" y="1958"/>
                    </a:lnTo>
                    <a:lnTo>
                      <a:pt x="217" y="1948"/>
                    </a:lnTo>
                    <a:lnTo>
                      <a:pt x="215" y="1941"/>
                    </a:lnTo>
                    <a:lnTo>
                      <a:pt x="211" y="1929"/>
                    </a:lnTo>
                    <a:lnTo>
                      <a:pt x="213" y="1920"/>
                    </a:lnTo>
                    <a:lnTo>
                      <a:pt x="201" y="1931"/>
                    </a:lnTo>
                    <a:lnTo>
                      <a:pt x="192" y="1945"/>
                    </a:lnTo>
                    <a:lnTo>
                      <a:pt x="182" y="1956"/>
                    </a:lnTo>
                    <a:lnTo>
                      <a:pt x="175" y="1971"/>
                    </a:lnTo>
                    <a:lnTo>
                      <a:pt x="165" y="1984"/>
                    </a:lnTo>
                    <a:lnTo>
                      <a:pt x="158" y="1998"/>
                    </a:lnTo>
                    <a:lnTo>
                      <a:pt x="150" y="2013"/>
                    </a:lnTo>
                    <a:lnTo>
                      <a:pt x="144" y="2026"/>
                    </a:lnTo>
                    <a:lnTo>
                      <a:pt x="137" y="2040"/>
                    </a:lnTo>
                    <a:lnTo>
                      <a:pt x="129" y="2055"/>
                    </a:lnTo>
                    <a:lnTo>
                      <a:pt x="122" y="2070"/>
                    </a:lnTo>
                    <a:lnTo>
                      <a:pt x="116" y="2083"/>
                    </a:lnTo>
                    <a:lnTo>
                      <a:pt x="106" y="2098"/>
                    </a:lnTo>
                    <a:lnTo>
                      <a:pt x="99" y="2112"/>
                    </a:lnTo>
                    <a:lnTo>
                      <a:pt x="91" y="2125"/>
                    </a:lnTo>
                    <a:lnTo>
                      <a:pt x="82" y="2140"/>
                    </a:lnTo>
                    <a:lnTo>
                      <a:pt x="76" y="2123"/>
                    </a:lnTo>
                    <a:lnTo>
                      <a:pt x="76" y="2106"/>
                    </a:lnTo>
                    <a:lnTo>
                      <a:pt x="76" y="2087"/>
                    </a:lnTo>
                    <a:lnTo>
                      <a:pt x="82" y="2068"/>
                    </a:lnTo>
                    <a:lnTo>
                      <a:pt x="85" y="2049"/>
                    </a:lnTo>
                    <a:lnTo>
                      <a:pt x="91" y="2030"/>
                    </a:lnTo>
                    <a:lnTo>
                      <a:pt x="97" y="2011"/>
                    </a:lnTo>
                    <a:lnTo>
                      <a:pt x="103" y="1992"/>
                    </a:lnTo>
                    <a:lnTo>
                      <a:pt x="106" y="1971"/>
                    </a:lnTo>
                    <a:lnTo>
                      <a:pt x="108" y="1954"/>
                    </a:lnTo>
                    <a:lnTo>
                      <a:pt x="110" y="1937"/>
                    </a:lnTo>
                    <a:lnTo>
                      <a:pt x="110" y="1922"/>
                    </a:lnTo>
                    <a:lnTo>
                      <a:pt x="104" y="1905"/>
                    </a:lnTo>
                    <a:lnTo>
                      <a:pt x="99" y="1893"/>
                    </a:lnTo>
                    <a:lnTo>
                      <a:pt x="85" y="1882"/>
                    </a:lnTo>
                    <a:lnTo>
                      <a:pt x="70" y="1872"/>
                    </a:lnTo>
                    <a:lnTo>
                      <a:pt x="66" y="1882"/>
                    </a:lnTo>
                    <a:lnTo>
                      <a:pt x="61" y="1891"/>
                    </a:lnTo>
                    <a:lnTo>
                      <a:pt x="57" y="1899"/>
                    </a:lnTo>
                    <a:lnTo>
                      <a:pt x="51" y="1906"/>
                    </a:lnTo>
                    <a:lnTo>
                      <a:pt x="45" y="1912"/>
                    </a:lnTo>
                    <a:lnTo>
                      <a:pt x="40" y="1922"/>
                    </a:lnTo>
                    <a:lnTo>
                      <a:pt x="34" y="1929"/>
                    </a:lnTo>
                    <a:lnTo>
                      <a:pt x="28" y="1937"/>
                    </a:lnTo>
                    <a:lnTo>
                      <a:pt x="25" y="1924"/>
                    </a:lnTo>
                    <a:lnTo>
                      <a:pt x="26" y="1910"/>
                    </a:lnTo>
                    <a:lnTo>
                      <a:pt x="28" y="1895"/>
                    </a:lnTo>
                    <a:lnTo>
                      <a:pt x="34" y="1884"/>
                    </a:lnTo>
                    <a:lnTo>
                      <a:pt x="40" y="1868"/>
                    </a:lnTo>
                    <a:lnTo>
                      <a:pt x="45" y="1855"/>
                    </a:lnTo>
                    <a:lnTo>
                      <a:pt x="51" y="1842"/>
                    </a:lnTo>
                    <a:lnTo>
                      <a:pt x="59" y="1829"/>
                    </a:lnTo>
                    <a:lnTo>
                      <a:pt x="63" y="1813"/>
                    </a:lnTo>
                    <a:lnTo>
                      <a:pt x="68" y="1798"/>
                    </a:lnTo>
                    <a:lnTo>
                      <a:pt x="72" y="1785"/>
                    </a:lnTo>
                    <a:lnTo>
                      <a:pt x="74" y="1770"/>
                    </a:lnTo>
                    <a:lnTo>
                      <a:pt x="74" y="1756"/>
                    </a:lnTo>
                    <a:lnTo>
                      <a:pt x="72" y="1741"/>
                    </a:lnTo>
                    <a:lnTo>
                      <a:pt x="66" y="1726"/>
                    </a:lnTo>
                    <a:lnTo>
                      <a:pt x="61" y="1713"/>
                    </a:lnTo>
                    <a:lnTo>
                      <a:pt x="51" y="1713"/>
                    </a:lnTo>
                    <a:lnTo>
                      <a:pt x="45" y="1715"/>
                    </a:lnTo>
                    <a:lnTo>
                      <a:pt x="40" y="1718"/>
                    </a:lnTo>
                    <a:lnTo>
                      <a:pt x="36" y="1722"/>
                    </a:lnTo>
                    <a:lnTo>
                      <a:pt x="32" y="1728"/>
                    </a:lnTo>
                    <a:lnTo>
                      <a:pt x="28" y="1734"/>
                    </a:lnTo>
                    <a:lnTo>
                      <a:pt x="26" y="1739"/>
                    </a:lnTo>
                    <a:lnTo>
                      <a:pt x="25" y="1745"/>
                    </a:lnTo>
                    <a:lnTo>
                      <a:pt x="21" y="1751"/>
                    </a:lnTo>
                    <a:lnTo>
                      <a:pt x="19" y="1756"/>
                    </a:lnTo>
                    <a:lnTo>
                      <a:pt x="17" y="1762"/>
                    </a:lnTo>
                    <a:lnTo>
                      <a:pt x="15" y="1768"/>
                    </a:lnTo>
                    <a:lnTo>
                      <a:pt x="7" y="1773"/>
                    </a:lnTo>
                    <a:lnTo>
                      <a:pt x="0" y="1777"/>
                    </a:lnTo>
                    <a:lnTo>
                      <a:pt x="4" y="1749"/>
                    </a:lnTo>
                    <a:lnTo>
                      <a:pt x="11" y="1724"/>
                    </a:lnTo>
                    <a:lnTo>
                      <a:pt x="19" y="1699"/>
                    </a:lnTo>
                    <a:lnTo>
                      <a:pt x="30" y="1678"/>
                    </a:lnTo>
                    <a:lnTo>
                      <a:pt x="42" y="1657"/>
                    </a:lnTo>
                    <a:lnTo>
                      <a:pt x="55" y="1638"/>
                    </a:lnTo>
                    <a:lnTo>
                      <a:pt x="68" y="1621"/>
                    </a:lnTo>
                    <a:lnTo>
                      <a:pt x="84" y="1602"/>
                    </a:lnTo>
                    <a:lnTo>
                      <a:pt x="97" y="1585"/>
                    </a:lnTo>
                    <a:lnTo>
                      <a:pt x="112" y="1568"/>
                    </a:lnTo>
                    <a:lnTo>
                      <a:pt x="125" y="1549"/>
                    </a:lnTo>
                    <a:lnTo>
                      <a:pt x="141" y="1530"/>
                    </a:lnTo>
                    <a:lnTo>
                      <a:pt x="152" y="1507"/>
                    </a:lnTo>
                    <a:lnTo>
                      <a:pt x="163" y="1486"/>
                    </a:lnTo>
                    <a:lnTo>
                      <a:pt x="175" y="1464"/>
                    </a:lnTo>
                    <a:lnTo>
                      <a:pt x="184" y="1439"/>
                    </a:lnTo>
                    <a:lnTo>
                      <a:pt x="173" y="1446"/>
                    </a:lnTo>
                    <a:lnTo>
                      <a:pt x="160" y="1454"/>
                    </a:lnTo>
                    <a:lnTo>
                      <a:pt x="146" y="1460"/>
                    </a:lnTo>
                    <a:lnTo>
                      <a:pt x="135" y="1469"/>
                    </a:lnTo>
                    <a:lnTo>
                      <a:pt x="120" y="1477"/>
                    </a:lnTo>
                    <a:lnTo>
                      <a:pt x="106" y="1486"/>
                    </a:lnTo>
                    <a:lnTo>
                      <a:pt x="93" y="1494"/>
                    </a:lnTo>
                    <a:lnTo>
                      <a:pt x="82" y="1504"/>
                    </a:lnTo>
                    <a:lnTo>
                      <a:pt x="68" y="1513"/>
                    </a:lnTo>
                    <a:lnTo>
                      <a:pt x="57" y="1523"/>
                    </a:lnTo>
                    <a:lnTo>
                      <a:pt x="45" y="1532"/>
                    </a:lnTo>
                    <a:lnTo>
                      <a:pt x="36" y="1543"/>
                    </a:lnTo>
                    <a:lnTo>
                      <a:pt x="25" y="1553"/>
                    </a:lnTo>
                    <a:lnTo>
                      <a:pt x="17" y="1564"/>
                    </a:lnTo>
                    <a:lnTo>
                      <a:pt x="11" y="1576"/>
                    </a:lnTo>
                    <a:lnTo>
                      <a:pt x="7" y="1589"/>
                    </a:lnTo>
                    <a:lnTo>
                      <a:pt x="4" y="1566"/>
                    </a:lnTo>
                    <a:lnTo>
                      <a:pt x="7" y="1545"/>
                    </a:lnTo>
                    <a:lnTo>
                      <a:pt x="15" y="1526"/>
                    </a:lnTo>
                    <a:lnTo>
                      <a:pt x="25" y="1509"/>
                    </a:lnTo>
                    <a:lnTo>
                      <a:pt x="38" y="1492"/>
                    </a:lnTo>
                    <a:lnTo>
                      <a:pt x="53" y="1477"/>
                    </a:lnTo>
                    <a:lnTo>
                      <a:pt x="70" y="1462"/>
                    </a:lnTo>
                    <a:lnTo>
                      <a:pt x="91" y="1446"/>
                    </a:lnTo>
                    <a:lnTo>
                      <a:pt x="108" y="1431"/>
                    </a:lnTo>
                    <a:lnTo>
                      <a:pt x="127" y="1416"/>
                    </a:lnTo>
                    <a:lnTo>
                      <a:pt x="144" y="1401"/>
                    </a:lnTo>
                    <a:lnTo>
                      <a:pt x="161" y="1386"/>
                    </a:lnTo>
                    <a:lnTo>
                      <a:pt x="177" y="1367"/>
                    </a:lnTo>
                    <a:lnTo>
                      <a:pt x="190" y="1350"/>
                    </a:lnTo>
                    <a:lnTo>
                      <a:pt x="199" y="1331"/>
                    </a:lnTo>
                    <a:lnTo>
                      <a:pt x="205" y="1312"/>
                    </a:lnTo>
                    <a:lnTo>
                      <a:pt x="211" y="1304"/>
                    </a:lnTo>
                    <a:lnTo>
                      <a:pt x="215" y="1296"/>
                    </a:lnTo>
                    <a:lnTo>
                      <a:pt x="217" y="1287"/>
                    </a:lnTo>
                    <a:lnTo>
                      <a:pt x="220" y="1279"/>
                    </a:lnTo>
                    <a:lnTo>
                      <a:pt x="207" y="1279"/>
                    </a:lnTo>
                    <a:lnTo>
                      <a:pt x="196" y="1283"/>
                    </a:lnTo>
                    <a:lnTo>
                      <a:pt x="184" y="1287"/>
                    </a:lnTo>
                    <a:lnTo>
                      <a:pt x="175" y="1293"/>
                    </a:lnTo>
                    <a:lnTo>
                      <a:pt x="161" y="1298"/>
                    </a:lnTo>
                    <a:lnTo>
                      <a:pt x="152" y="1304"/>
                    </a:lnTo>
                    <a:lnTo>
                      <a:pt x="142" y="1310"/>
                    </a:lnTo>
                    <a:lnTo>
                      <a:pt x="133" y="1317"/>
                    </a:lnTo>
                    <a:lnTo>
                      <a:pt x="123" y="1323"/>
                    </a:lnTo>
                    <a:lnTo>
                      <a:pt x="114" y="1331"/>
                    </a:lnTo>
                    <a:lnTo>
                      <a:pt x="104" y="1338"/>
                    </a:lnTo>
                    <a:lnTo>
                      <a:pt x="95" y="1346"/>
                    </a:lnTo>
                    <a:lnTo>
                      <a:pt x="85" y="1353"/>
                    </a:lnTo>
                    <a:lnTo>
                      <a:pt x="74" y="1361"/>
                    </a:lnTo>
                    <a:lnTo>
                      <a:pt x="64" y="1367"/>
                    </a:lnTo>
                    <a:lnTo>
                      <a:pt x="57" y="1374"/>
                    </a:lnTo>
                    <a:lnTo>
                      <a:pt x="57" y="1359"/>
                    </a:lnTo>
                    <a:lnTo>
                      <a:pt x="61" y="1344"/>
                    </a:lnTo>
                    <a:lnTo>
                      <a:pt x="66" y="1329"/>
                    </a:lnTo>
                    <a:lnTo>
                      <a:pt x="76" y="1317"/>
                    </a:lnTo>
                    <a:lnTo>
                      <a:pt x="87" y="1306"/>
                    </a:lnTo>
                    <a:lnTo>
                      <a:pt x="99" y="1296"/>
                    </a:lnTo>
                    <a:lnTo>
                      <a:pt x="112" y="1285"/>
                    </a:lnTo>
                    <a:lnTo>
                      <a:pt x="127" y="1275"/>
                    </a:lnTo>
                    <a:lnTo>
                      <a:pt x="141" y="1266"/>
                    </a:lnTo>
                    <a:lnTo>
                      <a:pt x="156" y="1256"/>
                    </a:lnTo>
                    <a:lnTo>
                      <a:pt x="169" y="1247"/>
                    </a:lnTo>
                    <a:lnTo>
                      <a:pt x="182" y="1237"/>
                    </a:lnTo>
                    <a:lnTo>
                      <a:pt x="194" y="1226"/>
                    </a:lnTo>
                    <a:lnTo>
                      <a:pt x="203" y="1215"/>
                    </a:lnTo>
                    <a:lnTo>
                      <a:pt x="213" y="1203"/>
                    </a:lnTo>
                    <a:lnTo>
                      <a:pt x="220" y="1190"/>
                    </a:lnTo>
                    <a:lnTo>
                      <a:pt x="213" y="1190"/>
                    </a:lnTo>
                    <a:lnTo>
                      <a:pt x="209" y="1190"/>
                    </a:lnTo>
                    <a:lnTo>
                      <a:pt x="203" y="1190"/>
                    </a:lnTo>
                    <a:lnTo>
                      <a:pt x="198" y="1194"/>
                    </a:lnTo>
                    <a:lnTo>
                      <a:pt x="194" y="1180"/>
                    </a:lnTo>
                    <a:lnTo>
                      <a:pt x="188" y="1173"/>
                    </a:lnTo>
                    <a:lnTo>
                      <a:pt x="182" y="1167"/>
                    </a:lnTo>
                    <a:lnTo>
                      <a:pt x="175" y="1167"/>
                    </a:lnTo>
                    <a:lnTo>
                      <a:pt x="163" y="1165"/>
                    </a:lnTo>
                    <a:lnTo>
                      <a:pt x="154" y="1169"/>
                    </a:lnTo>
                    <a:lnTo>
                      <a:pt x="142" y="1173"/>
                    </a:lnTo>
                    <a:lnTo>
                      <a:pt x="133" y="1178"/>
                    </a:lnTo>
                    <a:lnTo>
                      <a:pt x="120" y="1184"/>
                    </a:lnTo>
                    <a:lnTo>
                      <a:pt x="108" y="1190"/>
                    </a:lnTo>
                    <a:lnTo>
                      <a:pt x="97" y="1197"/>
                    </a:lnTo>
                    <a:lnTo>
                      <a:pt x="85" y="1207"/>
                    </a:lnTo>
                    <a:lnTo>
                      <a:pt x="72" y="1213"/>
                    </a:lnTo>
                    <a:lnTo>
                      <a:pt x="63" y="1220"/>
                    </a:lnTo>
                    <a:lnTo>
                      <a:pt x="53" y="1226"/>
                    </a:lnTo>
                    <a:lnTo>
                      <a:pt x="45" y="1232"/>
                    </a:lnTo>
                    <a:lnTo>
                      <a:pt x="45" y="1226"/>
                    </a:lnTo>
                    <a:lnTo>
                      <a:pt x="47" y="1220"/>
                    </a:lnTo>
                    <a:lnTo>
                      <a:pt x="47" y="1216"/>
                    </a:lnTo>
                    <a:lnTo>
                      <a:pt x="51" y="1211"/>
                    </a:lnTo>
                    <a:lnTo>
                      <a:pt x="51" y="1205"/>
                    </a:lnTo>
                    <a:lnTo>
                      <a:pt x="55" y="1199"/>
                    </a:lnTo>
                    <a:lnTo>
                      <a:pt x="57" y="1194"/>
                    </a:lnTo>
                    <a:lnTo>
                      <a:pt x="61" y="1190"/>
                    </a:lnTo>
                    <a:lnTo>
                      <a:pt x="66" y="1178"/>
                    </a:lnTo>
                    <a:lnTo>
                      <a:pt x="74" y="1169"/>
                    </a:lnTo>
                    <a:lnTo>
                      <a:pt x="84" y="1159"/>
                    </a:lnTo>
                    <a:lnTo>
                      <a:pt x="93" y="1152"/>
                    </a:lnTo>
                    <a:lnTo>
                      <a:pt x="99" y="1144"/>
                    </a:lnTo>
                    <a:lnTo>
                      <a:pt x="106" y="1137"/>
                    </a:lnTo>
                    <a:lnTo>
                      <a:pt x="114" y="1131"/>
                    </a:lnTo>
                    <a:lnTo>
                      <a:pt x="123" y="1125"/>
                    </a:lnTo>
                    <a:lnTo>
                      <a:pt x="133" y="1120"/>
                    </a:lnTo>
                    <a:lnTo>
                      <a:pt x="141" y="1114"/>
                    </a:lnTo>
                    <a:lnTo>
                      <a:pt x="150" y="1108"/>
                    </a:lnTo>
                    <a:lnTo>
                      <a:pt x="160" y="1102"/>
                    </a:lnTo>
                    <a:lnTo>
                      <a:pt x="167" y="1097"/>
                    </a:lnTo>
                    <a:lnTo>
                      <a:pt x="177" y="1093"/>
                    </a:lnTo>
                    <a:lnTo>
                      <a:pt x="186" y="1089"/>
                    </a:lnTo>
                    <a:lnTo>
                      <a:pt x="194" y="1085"/>
                    </a:lnTo>
                    <a:lnTo>
                      <a:pt x="201" y="1082"/>
                    </a:lnTo>
                    <a:lnTo>
                      <a:pt x="211" y="1078"/>
                    </a:lnTo>
                    <a:lnTo>
                      <a:pt x="218" y="1076"/>
                    </a:lnTo>
                    <a:lnTo>
                      <a:pt x="228" y="1074"/>
                    </a:lnTo>
                    <a:lnTo>
                      <a:pt x="228" y="1068"/>
                    </a:lnTo>
                    <a:lnTo>
                      <a:pt x="228" y="1063"/>
                    </a:lnTo>
                    <a:lnTo>
                      <a:pt x="230" y="1057"/>
                    </a:lnTo>
                    <a:lnTo>
                      <a:pt x="232" y="1051"/>
                    </a:lnTo>
                    <a:lnTo>
                      <a:pt x="234" y="1042"/>
                    </a:lnTo>
                    <a:lnTo>
                      <a:pt x="237" y="1032"/>
                    </a:lnTo>
                    <a:lnTo>
                      <a:pt x="241" y="1021"/>
                    </a:lnTo>
                    <a:lnTo>
                      <a:pt x="247" y="1011"/>
                    </a:lnTo>
                    <a:lnTo>
                      <a:pt x="251" y="1000"/>
                    </a:lnTo>
                    <a:lnTo>
                      <a:pt x="255" y="990"/>
                    </a:lnTo>
                    <a:lnTo>
                      <a:pt x="241" y="996"/>
                    </a:lnTo>
                    <a:lnTo>
                      <a:pt x="228" y="1002"/>
                    </a:lnTo>
                    <a:lnTo>
                      <a:pt x="215" y="1007"/>
                    </a:lnTo>
                    <a:lnTo>
                      <a:pt x="203" y="1015"/>
                    </a:lnTo>
                    <a:lnTo>
                      <a:pt x="192" y="1023"/>
                    </a:lnTo>
                    <a:lnTo>
                      <a:pt x="180" y="1030"/>
                    </a:lnTo>
                    <a:lnTo>
                      <a:pt x="169" y="1036"/>
                    </a:lnTo>
                    <a:lnTo>
                      <a:pt x="158" y="1044"/>
                    </a:lnTo>
                    <a:lnTo>
                      <a:pt x="144" y="1051"/>
                    </a:lnTo>
                    <a:lnTo>
                      <a:pt x="133" y="1057"/>
                    </a:lnTo>
                    <a:lnTo>
                      <a:pt x="120" y="1064"/>
                    </a:lnTo>
                    <a:lnTo>
                      <a:pt x="108" y="1072"/>
                    </a:lnTo>
                    <a:lnTo>
                      <a:pt x="95" y="1078"/>
                    </a:lnTo>
                    <a:lnTo>
                      <a:pt x="84" y="1085"/>
                    </a:lnTo>
                    <a:lnTo>
                      <a:pt x="68" y="1091"/>
                    </a:lnTo>
                    <a:lnTo>
                      <a:pt x="57" y="1097"/>
                    </a:lnTo>
                    <a:lnTo>
                      <a:pt x="68" y="1076"/>
                    </a:lnTo>
                    <a:lnTo>
                      <a:pt x="85" y="1059"/>
                    </a:lnTo>
                    <a:lnTo>
                      <a:pt x="103" y="1044"/>
                    </a:lnTo>
                    <a:lnTo>
                      <a:pt x="123" y="1030"/>
                    </a:lnTo>
                    <a:lnTo>
                      <a:pt x="144" y="1019"/>
                    </a:lnTo>
                    <a:lnTo>
                      <a:pt x="165" y="1007"/>
                    </a:lnTo>
                    <a:lnTo>
                      <a:pt x="188" y="998"/>
                    </a:lnTo>
                    <a:lnTo>
                      <a:pt x="211" y="988"/>
                    </a:lnTo>
                    <a:lnTo>
                      <a:pt x="232" y="979"/>
                    </a:lnTo>
                    <a:lnTo>
                      <a:pt x="251" y="967"/>
                    </a:lnTo>
                    <a:lnTo>
                      <a:pt x="270" y="954"/>
                    </a:lnTo>
                    <a:lnTo>
                      <a:pt x="287" y="943"/>
                    </a:lnTo>
                    <a:lnTo>
                      <a:pt x="302" y="926"/>
                    </a:lnTo>
                    <a:lnTo>
                      <a:pt x="314" y="909"/>
                    </a:lnTo>
                    <a:lnTo>
                      <a:pt x="321" y="888"/>
                    </a:lnTo>
                    <a:lnTo>
                      <a:pt x="327" y="863"/>
                    </a:lnTo>
                    <a:lnTo>
                      <a:pt x="314" y="861"/>
                    </a:lnTo>
                    <a:lnTo>
                      <a:pt x="302" y="861"/>
                    </a:lnTo>
                    <a:lnTo>
                      <a:pt x="293" y="863"/>
                    </a:lnTo>
                    <a:lnTo>
                      <a:pt x="281" y="867"/>
                    </a:lnTo>
                    <a:lnTo>
                      <a:pt x="270" y="869"/>
                    </a:lnTo>
                    <a:lnTo>
                      <a:pt x="258" y="874"/>
                    </a:lnTo>
                    <a:lnTo>
                      <a:pt x="249" y="880"/>
                    </a:lnTo>
                    <a:lnTo>
                      <a:pt x="239" y="886"/>
                    </a:lnTo>
                    <a:lnTo>
                      <a:pt x="228" y="891"/>
                    </a:lnTo>
                    <a:lnTo>
                      <a:pt x="217" y="895"/>
                    </a:lnTo>
                    <a:lnTo>
                      <a:pt x="205" y="901"/>
                    </a:lnTo>
                    <a:lnTo>
                      <a:pt x="194" y="907"/>
                    </a:lnTo>
                    <a:lnTo>
                      <a:pt x="182" y="910"/>
                    </a:lnTo>
                    <a:lnTo>
                      <a:pt x="171" y="914"/>
                    </a:lnTo>
                    <a:lnTo>
                      <a:pt x="160" y="916"/>
                    </a:lnTo>
                    <a:lnTo>
                      <a:pt x="148" y="920"/>
                    </a:lnTo>
                    <a:lnTo>
                      <a:pt x="148" y="914"/>
                    </a:lnTo>
                    <a:lnTo>
                      <a:pt x="150" y="910"/>
                    </a:lnTo>
                    <a:lnTo>
                      <a:pt x="150" y="907"/>
                    </a:lnTo>
                    <a:lnTo>
                      <a:pt x="154" y="903"/>
                    </a:lnTo>
                    <a:lnTo>
                      <a:pt x="160" y="897"/>
                    </a:lnTo>
                    <a:lnTo>
                      <a:pt x="165" y="893"/>
                    </a:lnTo>
                    <a:lnTo>
                      <a:pt x="173" y="888"/>
                    </a:lnTo>
                    <a:lnTo>
                      <a:pt x="179" y="882"/>
                    </a:lnTo>
                    <a:lnTo>
                      <a:pt x="182" y="874"/>
                    </a:lnTo>
                    <a:lnTo>
                      <a:pt x="184" y="867"/>
                    </a:lnTo>
                    <a:lnTo>
                      <a:pt x="194" y="865"/>
                    </a:lnTo>
                    <a:lnTo>
                      <a:pt x="205" y="863"/>
                    </a:lnTo>
                    <a:lnTo>
                      <a:pt x="215" y="861"/>
                    </a:lnTo>
                    <a:lnTo>
                      <a:pt x="226" y="859"/>
                    </a:lnTo>
                    <a:lnTo>
                      <a:pt x="236" y="853"/>
                    </a:lnTo>
                    <a:lnTo>
                      <a:pt x="247" y="850"/>
                    </a:lnTo>
                    <a:lnTo>
                      <a:pt x="256" y="846"/>
                    </a:lnTo>
                    <a:lnTo>
                      <a:pt x="268" y="842"/>
                    </a:lnTo>
                    <a:lnTo>
                      <a:pt x="276" y="838"/>
                    </a:lnTo>
                    <a:lnTo>
                      <a:pt x="287" y="834"/>
                    </a:lnTo>
                    <a:lnTo>
                      <a:pt x="296" y="829"/>
                    </a:lnTo>
                    <a:lnTo>
                      <a:pt x="308" y="827"/>
                    </a:lnTo>
                    <a:lnTo>
                      <a:pt x="319" y="823"/>
                    </a:lnTo>
                    <a:lnTo>
                      <a:pt x="331" y="823"/>
                    </a:lnTo>
                    <a:lnTo>
                      <a:pt x="342" y="821"/>
                    </a:lnTo>
                    <a:lnTo>
                      <a:pt x="355" y="823"/>
                    </a:lnTo>
                    <a:lnTo>
                      <a:pt x="355" y="814"/>
                    </a:lnTo>
                    <a:lnTo>
                      <a:pt x="357" y="806"/>
                    </a:lnTo>
                    <a:lnTo>
                      <a:pt x="361" y="798"/>
                    </a:lnTo>
                    <a:lnTo>
                      <a:pt x="369" y="793"/>
                    </a:lnTo>
                    <a:lnTo>
                      <a:pt x="374" y="785"/>
                    </a:lnTo>
                    <a:lnTo>
                      <a:pt x="380" y="779"/>
                    </a:lnTo>
                    <a:lnTo>
                      <a:pt x="384" y="772"/>
                    </a:lnTo>
                    <a:lnTo>
                      <a:pt x="390" y="766"/>
                    </a:lnTo>
                    <a:lnTo>
                      <a:pt x="378" y="768"/>
                    </a:lnTo>
                    <a:lnTo>
                      <a:pt x="365" y="770"/>
                    </a:lnTo>
                    <a:lnTo>
                      <a:pt x="352" y="772"/>
                    </a:lnTo>
                    <a:lnTo>
                      <a:pt x="340" y="774"/>
                    </a:lnTo>
                    <a:lnTo>
                      <a:pt x="327" y="775"/>
                    </a:lnTo>
                    <a:lnTo>
                      <a:pt x="314" y="777"/>
                    </a:lnTo>
                    <a:lnTo>
                      <a:pt x="300" y="779"/>
                    </a:lnTo>
                    <a:lnTo>
                      <a:pt x="287" y="783"/>
                    </a:lnTo>
                    <a:lnTo>
                      <a:pt x="274" y="785"/>
                    </a:lnTo>
                    <a:lnTo>
                      <a:pt x="260" y="787"/>
                    </a:lnTo>
                    <a:lnTo>
                      <a:pt x="247" y="791"/>
                    </a:lnTo>
                    <a:lnTo>
                      <a:pt x="236" y="794"/>
                    </a:lnTo>
                    <a:lnTo>
                      <a:pt x="222" y="796"/>
                    </a:lnTo>
                    <a:lnTo>
                      <a:pt x="209" y="802"/>
                    </a:lnTo>
                    <a:lnTo>
                      <a:pt x="198" y="806"/>
                    </a:lnTo>
                    <a:lnTo>
                      <a:pt x="188" y="814"/>
                    </a:lnTo>
                    <a:lnTo>
                      <a:pt x="196" y="798"/>
                    </a:lnTo>
                    <a:lnTo>
                      <a:pt x="205" y="787"/>
                    </a:lnTo>
                    <a:lnTo>
                      <a:pt x="215" y="777"/>
                    </a:lnTo>
                    <a:lnTo>
                      <a:pt x="230" y="772"/>
                    </a:lnTo>
                    <a:lnTo>
                      <a:pt x="243" y="764"/>
                    </a:lnTo>
                    <a:lnTo>
                      <a:pt x="258" y="760"/>
                    </a:lnTo>
                    <a:lnTo>
                      <a:pt x="274" y="756"/>
                    </a:lnTo>
                    <a:lnTo>
                      <a:pt x="291" y="755"/>
                    </a:lnTo>
                    <a:lnTo>
                      <a:pt x="306" y="751"/>
                    </a:lnTo>
                    <a:lnTo>
                      <a:pt x="323" y="747"/>
                    </a:lnTo>
                    <a:lnTo>
                      <a:pt x="340" y="743"/>
                    </a:lnTo>
                    <a:lnTo>
                      <a:pt x="355" y="739"/>
                    </a:lnTo>
                    <a:lnTo>
                      <a:pt x="372" y="732"/>
                    </a:lnTo>
                    <a:lnTo>
                      <a:pt x="388" y="726"/>
                    </a:lnTo>
                    <a:lnTo>
                      <a:pt x="401" y="717"/>
                    </a:lnTo>
                    <a:lnTo>
                      <a:pt x="416" y="707"/>
                    </a:lnTo>
                    <a:lnTo>
                      <a:pt x="409" y="699"/>
                    </a:lnTo>
                    <a:lnTo>
                      <a:pt x="407" y="692"/>
                    </a:lnTo>
                    <a:lnTo>
                      <a:pt x="407" y="684"/>
                    </a:lnTo>
                    <a:lnTo>
                      <a:pt x="410" y="679"/>
                    </a:lnTo>
                    <a:lnTo>
                      <a:pt x="403" y="677"/>
                    </a:lnTo>
                    <a:lnTo>
                      <a:pt x="393" y="677"/>
                    </a:lnTo>
                    <a:lnTo>
                      <a:pt x="386" y="677"/>
                    </a:lnTo>
                    <a:lnTo>
                      <a:pt x="376" y="679"/>
                    </a:lnTo>
                    <a:lnTo>
                      <a:pt x="369" y="679"/>
                    </a:lnTo>
                    <a:lnTo>
                      <a:pt x="359" y="680"/>
                    </a:lnTo>
                    <a:lnTo>
                      <a:pt x="352" y="684"/>
                    </a:lnTo>
                    <a:lnTo>
                      <a:pt x="344" y="686"/>
                    </a:lnTo>
                    <a:lnTo>
                      <a:pt x="334" y="688"/>
                    </a:lnTo>
                    <a:lnTo>
                      <a:pt x="327" y="690"/>
                    </a:lnTo>
                    <a:lnTo>
                      <a:pt x="317" y="692"/>
                    </a:lnTo>
                    <a:lnTo>
                      <a:pt x="308" y="696"/>
                    </a:lnTo>
                    <a:lnTo>
                      <a:pt x="298" y="696"/>
                    </a:lnTo>
                    <a:lnTo>
                      <a:pt x="291" y="698"/>
                    </a:lnTo>
                    <a:lnTo>
                      <a:pt x="281" y="698"/>
                    </a:lnTo>
                    <a:lnTo>
                      <a:pt x="274" y="699"/>
                    </a:lnTo>
                    <a:lnTo>
                      <a:pt x="283" y="680"/>
                    </a:lnTo>
                    <a:lnTo>
                      <a:pt x="296" y="669"/>
                    </a:lnTo>
                    <a:lnTo>
                      <a:pt x="312" y="658"/>
                    </a:lnTo>
                    <a:lnTo>
                      <a:pt x="329" y="650"/>
                    </a:lnTo>
                    <a:lnTo>
                      <a:pt x="346" y="644"/>
                    </a:lnTo>
                    <a:lnTo>
                      <a:pt x="367" y="641"/>
                    </a:lnTo>
                    <a:lnTo>
                      <a:pt x="388" y="637"/>
                    </a:lnTo>
                    <a:lnTo>
                      <a:pt x="407" y="635"/>
                    </a:lnTo>
                    <a:lnTo>
                      <a:pt x="426" y="631"/>
                    </a:lnTo>
                    <a:lnTo>
                      <a:pt x="445" y="627"/>
                    </a:lnTo>
                    <a:lnTo>
                      <a:pt x="464" y="622"/>
                    </a:lnTo>
                    <a:lnTo>
                      <a:pt x="481" y="612"/>
                    </a:lnTo>
                    <a:lnTo>
                      <a:pt x="494" y="603"/>
                    </a:lnTo>
                    <a:lnTo>
                      <a:pt x="506" y="589"/>
                    </a:lnTo>
                    <a:lnTo>
                      <a:pt x="515" y="570"/>
                    </a:lnTo>
                    <a:lnTo>
                      <a:pt x="523" y="549"/>
                    </a:lnTo>
                    <a:lnTo>
                      <a:pt x="513" y="549"/>
                    </a:lnTo>
                    <a:lnTo>
                      <a:pt x="502" y="549"/>
                    </a:lnTo>
                    <a:lnTo>
                      <a:pt x="494" y="549"/>
                    </a:lnTo>
                    <a:lnTo>
                      <a:pt x="487" y="551"/>
                    </a:lnTo>
                    <a:lnTo>
                      <a:pt x="477" y="551"/>
                    </a:lnTo>
                    <a:lnTo>
                      <a:pt x="469" y="553"/>
                    </a:lnTo>
                    <a:lnTo>
                      <a:pt x="462" y="555"/>
                    </a:lnTo>
                    <a:lnTo>
                      <a:pt x="452" y="557"/>
                    </a:lnTo>
                    <a:lnTo>
                      <a:pt x="445" y="557"/>
                    </a:lnTo>
                    <a:lnTo>
                      <a:pt x="437" y="559"/>
                    </a:lnTo>
                    <a:lnTo>
                      <a:pt x="429" y="561"/>
                    </a:lnTo>
                    <a:lnTo>
                      <a:pt x="422" y="563"/>
                    </a:lnTo>
                    <a:lnTo>
                      <a:pt x="412" y="563"/>
                    </a:lnTo>
                    <a:lnTo>
                      <a:pt x="405" y="564"/>
                    </a:lnTo>
                    <a:lnTo>
                      <a:pt x="397" y="564"/>
                    </a:lnTo>
                    <a:lnTo>
                      <a:pt x="390" y="566"/>
                    </a:lnTo>
                    <a:lnTo>
                      <a:pt x="422" y="544"/>
                    </a:lnTo>
                    <a:lnTo>
                      <a:pt x="452" y="521"/>
                    </a:lnTo>
                    <a:lnTo>
                      <a:pt x="483" y="494"/>
                    </a:lnTo>
                    <a:lnTo>
                      <a:pt x="515" y="469"/>
                    </a:lnTo>
                    <a:lnTo>
                      <a:pt x="547" y="445"/>
                    </a:lnTo>
                    <a:lnTo>
                      <a:pt x="580" y="420"/>
                    </a:lnTo>
                    <a:lnTo>
                      <a:pt x="612" y="395"/>
                    </a:lnTo>
                    <a:lnTo>
                      <a:pt x="644" y="371"/>
                    </a:lnTo>
                    <a:lnTo>
                      <a:pt x="677" y="346"/>
                    </a:lnTo>
                    <a:lnTo>
                      <a:pt x="709" y="321"/>
                    </a:lnTo>
                    <a:lnTo>
                      <a:pt x="741" y="296"/>
                    </a:lnTo>
                    <a:lnTo>
                      <a:pt x="775" y="276"/>
                    </a:lnTo>
                    <a:lnTo>
                      <a:pt x="810" y="253"/>
                    </a:lnTo>
                    <a:lnTo>
                      <a:pt x="844" y="234"/>
                    </a:lnTo>
                    <a:lnTo>
                      <a:pt x="878" y="215"/>
                    </a:lnTo>
                    <a:lnTo>
                      <a:pt x="912" y="198"/>
                    </a:lnTo>
                    <a:lnTo>
                      <a:pt x="886" y="198"/>
                    </a:lnTo>
                    <a:lnTo>
                      <a:pt x="863" y="201"/>
                    </a:lnTo>
                    <a:lnTo>
                      <a:pt x="836" y="207"/>
                    </a:lnTo>
                    <a:lnTo>
                      <a:pt x="813" y="215"/>
                    </a:lnTo>
                    <a:lnTo>
                      <a:pt x="789" y="222"/>
                    </a:lnTo>
                    <a:lnTo>
                      <a:pt x="766" y="232"/>
                    </a:lnTo>
                    <a:lnTo>
                      <a:pt x="743" y="243"/>
                    </a:lnTo>
                    <a:lnTo>
                      <a:pt x="720" y="257"/>
                    </a:lnTo>
                    <a:lnTo>
                      <a:pt x="698" y="268"/>
                    </a:lnTo>
                    <a:lnTo>
                      <a:pt x="673" y="281"/>
                    </a:lnTo>
                    <a:lnTo>
                      <a:pt x="650" y="293"/>
                    </a:lnTo>
                    <a:lnTo>
                      <a:pt x="627" y="306"/>
                    </a:lnTo>
                    <a:lnTo>
                      <a:pt x="602" y="317"/>
                    </a:lnTo>
                    <a:lnTo>
                      <a:pt x="580" y="331"/>
                    </a:lnTo>
                    <a:lnTo>
                      <a:pt x="557" y="340"/>
                    </a:lnTo>
                    <a:lnTo>
                      <a:pt x="532" y="352"/>
                    </a:lnTo>
                    <a:lnTo>
                      <a:pt x="549" y="327"/>
                    </a:lnTo>
                    <a:lnTo>
                      <a:pt x="568" y="308"/>
                    </a:lnTo>
                    <a:lnTo>
                      <a:pt x="587" y="289"/>
                    </a:lnTo>
                    <a:lnTo>
                      <a:pt x="610" y="274"/>
                    </a:lnTo>
                    <a:lnTo>
                      <a:pt x="631" y="258"/>
                    </a:lnTo>
                    <a:lnTo>
                      <a:pt x="656" y="245"/>
                    </a:lnTo>
                    <a:lnTo>
                      <a:pt x="679" y="234"/>
                    </a:lnTo>
                    <a:lnTo>
                      <a:pt x="703" y="222"/>
                    </a:lnTo>
                    <a:lnTo>
                      <a:pt x="728" y="211"/>
                    </a:lnTo>
                    <a:lnTo>
                      <a:pt x="753" y="200"/>
                    </a:lnTo>
                    <a:lnTo>
                      <a:pt x="777" y="190"/>
                    </a:lnTo>
                    <a:lnTo>
                      <a:pt x="804" y="181"/>
                    </a:lnTo>
                    <a:lnTo>
                      <a:pt x="829" y="169"/>
                    </a:lnTo>
                    <a:lnTo>
                      <a:pt x="853" y="160"/>
                    </a:lnTo>
                    <a:lnTo>
                      <a:pt x="878" y="148"/>
                    </a:lnTo>
                    <a:lnTo>
                      <a:pt x="903" y="137"/>
                    </a:lnTo>
                    <a:lnTo>
                      <a:pt x="890" y="131"/>
                    </a:lnTo>
                    <a:lnTo>
                      <a:pt x="876" y="129"/>
                    </a:lnTo>
                    <a:lnTo>
                      <a:pt x="863" y="129"/>
                    </a:lnTo>
                    <a:lnTo>
                      <a:pt x="850" y="131"/>
                    </a:lnTo>
                    <a:lnTo>
                      <a:pt x="832" y="133"/>
                    </a:lnTo>
                    <a:lnTo>
                      <a:pt x="817" y="137"/>
                    </a:lnTo>
                    <a:lnTo>
                      <a:pt x="800" y="141"/>
                    </a:lnTo>
                    <a:lnTo>
                      <a:pt x="783" y="148"/>
                    </a:lnTo>
                    <a:lnTo>
                      <a:pt x="766" y="154"/>
                    </a:lnTo>
                    <a:lnTo>
                      <a:pt x="747" y="162"/>
                    </a:lnTo>
                    <a:lnTo>
                      <a:pt x="730" y="167"/>
                    </a:lnTo>
                    <a:lnTo>
                      <a:pt x="713" y="175"/>
                    </a:lnTo>
                    <a:lnTo>
                      <a:pt x="696" y="181"/>
                    </a:lnTo>
                    <a:lnTo>
                      <a:pt x="680" y="188"/>
                    </a:lnTo>
                    <a:lnTo>
                      <a:pt x="665" y="194"/>
                    </a:lnTo>
                    <a:lnTo>
                      <a:pt x="650" y="201"/>
                    </a:lnTo>
                    <a:lnTo>
                      <a:pt x="667" y="181"/>
                    </a:lnTo>
                    <a:lnTo>
                      <a:pt x="688" y="163"/>
                    </a:lnTo>
                    <a:lnTo>
                      <a:pt x="711" y="146"/>
                    </a:lnTo>
                    <a:lnTo>
                      <a:pt x="736" y="133"/>
                    </a:lnTo>
                    <a:lnTo>
                      <a:pt x="762" y="120"/>
                    </a:lnTo>
                    <a:lnTo>
                      <a:pt x="789" y="106"/>
                    </a:lnTo>
                    <a:lnTo>
                      <a:pt x="817" y="95"/>
                    </a:lnTo>
                    <a:lnTo>
                      <a:pt x="846" y="87"/>
                    </a:lnTo>
                    <a:lnTo>
                      <a:pt x="874" y="78"/>
                    </a:lnTo>
                    <a:lnTo>
                      <a:pt x="905" y="68"/>
                    </a:lnTo>
                    <a:lnTo>
                      <a:pt x="933" y="61"/>
                    </a:lnTo>
                    <a:lnTo>
                      <a:pt x="964" y="53"/>
                    </a:lnTo>
                    <a:lnTo>
                      <a:pt x="994" y="46"/>
                    </a:lnTo>
                    <a:lnTo>
                      <a:pt x="1023" y="38"/>
                    </a:lnTo>
                    <a:lnTo>
                      <a:pt x="1051" y="30"/>
                    </a:lnTo>
                    <a:lnTo>
                      <a:pt x="1080" y="23"/>
                    </a:lnTo>
                    <a:lnTo>
                      <a:pt x="1091" y="19"/>
                    </a:lnTo>
                    <a:lnTo>
                      <a:pt x="1104" y="17"/>
                    </a:lnTo>
                    <a:lnTo>
                      <a:pt x="1118" y="15"/>
                    </a:lnTo>
                    <a:lnTo>
                      <a:pt x="1131" y="15"/>
                    </a:lnTo>
                    <a:lnTo>
                      <a:pt x="1144" y="13"/>
                    </a:lnTo>
                    <a:lnTo>
                      <a:pt x="1158" y="13"/>
                    </a:lnTo>
                    <a:lnTo>
                      <a:pt x="1171" y="13"/>
                    </a:lnTo>
                    <a:lnTo>
                      <a:pt x="1186" y="15"/>
                    </a:lnTo>
                    <a:lnTo>
                      <a:pt x="1199" y="13"/>
                    </a:lnTo>
                    <a:lnTo>
                      <a:pt x="1213" y="13"/>
                    </a:lnTo>
                    <a:lnTo>
                      <a:pt x="1226" y="13"/>
                    </a:lnTo>
                    <a:lnTo>
                      <a:pt x="1239" y="13"/>
                    </a:lnTo>
                    <a:lnTo>
                      <a:pt x="1253" y="11"/>
                    </a:lnTo>
                    <a:lnTo>
                      <a:pt x="1266" y="11"/>
                    </a:lnTo>
                    <a:lnTo>
                      <a:pt x="1279" y="8"/>
                    </a:lnTo>
                    <a:lnTo>
                      <a:pt x="1293" y="6"/>
                    </a:lnTo>
                    <a:lnTo>
                      <a:pt x="1293" y="6"/>
                    </a:lnTo>
                    <a:close/>
                  </a:path>
                </a:pathLst>
              </a:custGeom>
              <a:solidFill>
                <a:srgbClr val="FF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84" name="Freeform 76"/>
              <p:cNvSpPr>
                <a:spLocks noChangeAspect="1"/>
              </p:cNvSpPr>
              <p:nvPr/>
            </p:nvSpPr>
            <p:spPr bwMode="auto">
              <a:xfrm>
                <a:off x="2642" y="1623"/>
                <a:ext cx="368" cy="105"/>
              </a:xfrm>
              <a:custGeom>
                <a:avLst/>
                <a:gdLst>
                  <a:gd name="T0" fmla="*/ 456 w 735"/>
                  <a:gd name="T1" fmla="*/ 0 h 209"/>
                  <a:gd name="T2" fmla="*/ 498 w 735"/>
                  <a:gd name="T3" fmla="*/ 6 h 209"/>
                  <a:gd name="T4" fmla="*/ 536 w 735"/>
                  <a:gd name="T5" fmla="*/ 11 h 209"/>
                  <a:gd name="T6" fmla="*/ 576 w 735"/>
                  <a:gd name="T7" fmla="*/ 23 h 209"/>
                  <a:gd name="T8" fmla="*/ 612 w 735"/>
                  <a:gd name="T9" fmla="*/ 34 h 209"/>
                  <a:gd name="T10" fmla="*/ 648 w 735"/>
                  <a:gd name="T11" fmla="*/ 51 h 209"/>
                  <a:gd name="T12" fmla="*/ 682 w 735"/>
                  <a:gd name="T13" fmla="*/ 68 h 209"/>
                  <a:gd name="T14" fmla="*/ 718 w 735"/>
                  <a:gd name="T15" fmla="*/ 89 h 209"/>
                  <a:gd name="T16" fmla="*/ 703 w 735"/>
                  <a:gd name="T17" fmla="*/ 93 h 209"/>
                  <a:gd name="T18" fmla="*/ 640 w 735"/>
                  <a:gd name="T19" fmla="*/ 82 h 209"/>
                  <a:gd name="T20" fmla="*/ 580 w 735"/>
                  <a:gd name="T21" fmla="*/ 78 h 209"/>
                  <a:gd name="T22" fmla="*/ 519 w 735"/>
                  <a:gd name="T23" fmla="*/ 80 h 209"/>
                  <a:gd name="T24" fmla="*/ 460 w 735"/>
                  <a:gd name="T25" fmla="*/ 86 h 209"/>
                  <a:gd name="T26" fmla="*/ 399 w 735"/>
                  <a:gd name="T27" fmla="*/ 97 h 209"/>
                  <a:gd name="T28" fmla="*/ 340 w 735"/>
                  <a:gd name="T29" fmla="*/ 108 h 209"/>
                  <a:gd name="T30" fmla="*/ 281 w 735"/>
                  <a:gd name="T31" fmla="*/ 125 h 209"/>
                  <a:gd name="T32" fmla="*/ 236 w 735"/>
                  <a:gd name="T33" fmla="*/ 139 h 209"/>
                  <a:gd name="T34" fmla="*/ 203 w 735"/>
                  <a:gd name="T35" fmla="*/ 148 h 209"/>
                  <a:gd name="T36" fmla="*/ 171 w 735"/>
                  <a:gd name="T37" fmla="*/ 158 h 209"/>
                  <a:gd name="T38" fmla="*/ 139 w 735"/>
                  <a:gd name="T39" fmla="*/ 167 h 209"/>
                  <a:gd name="T40" fmla="*/ 108 w 735"/>
                  <a:gd name="T41" fmla="*/ 177 h 209"/>
                  <a:gd name="T42" fmla="*/ 76 w 735"/>
                  <a:gd name="T43" fmla="*/ 186 h 209"/>
                  <a:gd name="T44" fmla="*/ 45 w 735"/>
                  <a:gd name="T45" fmla="*/ 196 h 209"/>
                  <a:gd name="T46" fmla="*/ 13 w 735"/>
                  <a:gd name="T47" fmla="*/ 203 h 209"/>
                  <a:gd name="T48" fmla="*/ 11 w 735"/>
                  <a:gd name="T49" fmla="*/ 194 h 209"/>
                  <a:gd name="T50" fmla="*/ 42 w 735"/>
                  <a:gd name="T51" fmla="*/ 165 h 209"/>
                  <a:gd name="T52" fmla="*/ 78 w 735"/>
                  <a:gd name="T53" fmla="*/ 141 h 209"/>
                  <a:gd name="T54" fmla="*/ 118 w 735"/>
                  <a:gd name="T55" fmla="*/ 116 h 209"/>
                  <a:gd name="T56" fmla="*/ 159 w 735"/>
                  <a:gd name="T57" fmla="*/ 95 h 209"/>
                  <a:gd name="T58" fmla="*/ 203 w 735"/>
                  <a:gd name="T59" fmla="*/ 72 h 209"/>
                  <a:gd name="T60" fmla="*/ 247 w 735"/>
                  <a:gd name="T61" fmla="*/ 55 h 209"/>
                  <a:gd name="T62" fmla="*/ 291 w 735"/>
                  <a:gd name="T63" fmla="*/ 40 h 209"/>
                  <a:gd name="T64" fmla="*/ 319 w 735"/>
                  <a:gd name="T65" fmla="*/ 30 h 209"/>
                  <a:gd name="T66" fmla="*/ 334 w 735"/>
                  <a:gd name="T67" fmla="*/ 25 h 209"/>
                  <a:gd name="T68" fmla="*/ 348 w 735"/>
                  <a:gd name="T69" fmla="*/ 19 h 209"/>
                  <a:gd name="T70" fmla="*/ 363 w 735"/>
                  <a:gd name="T71" fmla="*/ 15 h 209"/>
                  <a:gd name="T72" fmla="*/ 380 w 735"/>
                  <a:gd name="T73" fmla="*/ 11 h 209"/>
                  <a:gd name="T74" fmla="*/ 395 w 735"/>
                  <a:gd name="T75" fmla="*/ 8 h 209"/>
                  <a:gd name="T76" fmla="*/ 412 w 735"/>
                  <a:gd name="T77" fmla="*/ 6 h 209"/>
                  <a:gd name="T78" fmla="*/ 428 w 735"/>
                  <a:gd name="T79" fmla="*/ 2 h 209"/>
                  <a:gd name="T80" fmla="*/ 437 w 735"/>
                  <a:gd name="T8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35" h="209">
                    <a:moveTo>
                      <a:pt x="437" y="0"/>
                    </a:moveTo>
                    <a:lnTo>
                      <a:pt x="456" y="0"/>
                    </a:lnTo>
                    <a:lnTo>
                      <a:pt x="477" y="2"/>
                    </a:lnTo>
                    <a:lnTo>
                      <a:pt x="498" y="6"/>
                    </a:lnTo>
                    <a:lnTo>
                      <a:pt x="517" y="10"/>
                    </a:lnTo>
                    <a:lnTo>
                      <a:pt x="536" y="11"/>
                    </a:lnTo>
                    <a:lnTo>
                      <a:pt x="555" y="17"/>
                    </a:lnTo>
                    <a:lnTo>
                      <a:pt x="576" y="23"/>
                    </a:lnTo>
                    <a:lnTo>
                      <a:pt x="595" y="29"/>
                    </a:lnTo>
                    <a:lnTo>
                      <a:pt x="612" y="34"/>
                    </a:lnTo>
                    <a:lnTo>
                      <a:pt x="631" y="42"/>
                    </a:lnTo>
                    <a:lnTo>
                      <a:pt x="648" y="51"/>
                    </a:lnTo>
                    <a:lnTo>
                      <a:pt x="667" y="59"/>
                    </a:lnTo>
                    <a:lnTo>
                      <a:pt x="682" y="68"/>
                    </a:lnTo>
                    <a:lnTo>
                      <a:pt x="699" y="78"/>
                    </a:lnTo>
                    <a:lnTo>
                      <a:pt x="718" y="89"/>
                    </a:lnTo>
                    <a:lnTo>
                      <a:pt x="735" y="103"/>
                    </a:lnTo>
                    <a:lnTo>
                      <a:pt x="703" y="93"/>
                    </a:lnTo>
                    <a:lnTo>
                      <a:pt x="673" y="87"/>
                    </a:lnTo>
                    <a:lnTo>
                      <a:pt x="640" y="82"/>
                    </a:lnTo>
                    <a:lnTo>
                      <a:pt x="610" y="80"/>
                    </a:lnTo>
                    <a:lnTo>
                      <a:pt x="580" y="78"/>
                    </a:lnTo>
                    <a:lnTo>
                      <a:pt x="549" y="78"/>
                    </a:lnTo>
                    <a:lnTo>
                      <a:pt x="519" y="80"/>
                    </a:lnTo>
                    <a:lnTo>
                      <a:pt x="490" y="84"/>
                    </a:lnTo>
                    <a:lnTo>
                      <a:pt x="460" y="86"/>
                    </a:lnTo>
                    <a:lnTo>
                      <a:pt x="429" y="91"/>
                    </a:lnTo>
                    <a:lnTo>
                      <a:pt x="399" y="97"/>
                    </a:lnTo>
                    <a:lnTo>
                      <a:pt x="370" y="103"/>
                    </a:lnTo>
                    <a:lnTo>
                      <a:pt x="340" y="108"/>
                    </a:lnTo>
                    <a:lnTo>
                      <a:pt x="310" y="116"/>
                    </a:lnTo>
                    <a:lnTo>
                      <a:pt x="281" y="125"/>
                    </a:lnTo>
                    <a:lnTo>
                      <a:pt x="251" y="135"/>
                    </a:lnTo>
                    <a:lnTo>
                      <a:pt x="236" y="139"/>
                    </a:lnTo>
                    <a:lnTo>
                      <a:pt x="218" y="143"/>
                    </a:lnTo>
                    <a:lnTo>
                      <a:pt x="203" y="148"/>
                    </a:lnTo>
                    <a:lnTo>
                      <a:pt x="188" y="152"/>
                    </a:lnTo>
                    <a:lnTo>
                      <a:pt x="171" y="158"/>
                    </a:lnTo>
                    <a:lnTo>
                      <a:pt x="156" y="162"/>
                    </a:lnTo>
                    <a:lnTo>
                      <a:pt x="139" y="167"/>
                    </a:lnTo>
                    <a:lnTo>
                      <a:pt x="123" y="173"/>
                    </a:lnTo>
                    <a:lnTo>
                      <a:pt x="108" y="177"/>
                    </a:lnTo>
                    <a:lnTo>
                      <a:pt x="93" y="183"/>
                    </a:lnTo>
                    <a:lnTo>
                      <a:pt x="76" y="186"/>
                    </a:lnTo>
                    <a:lnTo>
                      <a:pt x="61" y="192"/>
                    </a:lnTo>
                    <a:lnTo>
                      <a:pt x="45" y="196"/>
                    </a:lnTo>
                    <a:lnTo>
                      <a:pt x="28" y="200"/>
                    </a:lnTo>
                    <a:lnTo>
                      <a:pt x="13" y="203"/>
                    </a:lnTo>
                    <a:lnTo>
                      <a:pt x="0" y="209"/>
                    </a:lnTo>
                    <a:lnTo>
                      <a:pt x="11" y="194"/>
                    </a:lnTo>
                    <a:lnTo>
                      <a:pt x="26" y="181"/>
                    </a:lnTo>
                    <a:lnTo>
                      <a:pt x="42" y="165"/>
                    </a:lnTo>
                    <a:lnTo>
                      <a:pt x="61" y="154"/>
                    </a:lnTo>
                    <a:lnTo>
                      <a:pt x="78" y="141"/>
                    </a:lnTo>
                    <a:lnTo>
                      <a:pt x="99" y="127"/>
                    </a:lnTo>
                    <a:lnTo>
                      <a:pt x="118" y="116"/>
                    </a:lnTo>
                    <a:lnTo>
                      <a:pt x="140" y="106"/>
                    </a:lnTo>
                    <a:lnTo>
                      <a:pt x="159" y="95"/>
                    </a:lnTo>
                    <a:lnTo>
                      <a:pt x="180" y="84"/>
                    </a:lnTo>
                    <a:lnTo>
                      <a:pt x="203" y="72"/>
                    </a:lnTo>
                    <a:lnTo>
                      <a:pt x="226" y="65"/>
                    </a:lnTo>
                    <a:lnTo>
                      <a:pt x="247" y="55"/>
                    </a:lnTo>
                    <a:lnTo>
                      <a:pt x="268" y="48"/>
                    </a:lnTo>
                    <a:lnTo>
                      <a:pt x="291" y="40"/>
                    </a:lnTo>
                    <a:lnTo>
                      <a:pt x="312" y="34"/>
                    </a:lnTo>
                    <a:lnTo>
                      <a:pt x="319" y="30"/>
                    </a:lnTo>
                    <a:lnTo>
                      <a:pt x="327" y="27"/>
                    </a:lnTo>
                    <a:lnTo>
                      <a:pt x="334" y="25"/>
                    </a:lnTo>
                    <a:lnTo>
                      <a:pt x="342" y="21"/>
                    </a:lnTo>
                    <a:lnTo>
                      <a:pt x="348" y="19"/>
                    </a:lnTo>
                    <a:lnTo>
                      <a:pt x="357" y="17"/>
                    </a:lnTo>
                    <a:lnTo>
                      <a:pt x="363" y="15"/>
                    </a:lnTo>
                    <a:lnTo>
                      <a:pt x="372" y="13"/>
                    </a:lnTo>
                    <a:lnTo>
                      <a:pt x="380" y="11"/>
                    </a:lnTo>
                    <a:lnTo>
                      <a:pt x="388" y="10"/>
                    </a:lnTo>
                    <a:lnTo>
                      <a:pt x="395" y="8"/>
                    </a:lnTo>
                    <a:lnTo>
                      <a:pt x="405" y="8"/>
                    </a:lnTo>
                    <a:lnTo>
                      <a:pt x="412" y="6"/>
                    </a:lnTo>
                    <a:lnTo>
                      <a:pt x="420" y="4"/>
                    </a:lnTo>
                    <a:lnTo>
                      <a:pt x="428" y="2"/>
                    </a:lnTo>
                    <a:lnTo>
                      <a:pt x="437" y="0"/>
                    </a:lnTo>
                    <a:lnTo>
                      <a:pt x="4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85" name="Freeform 77"/>
              <p:cNvSpPr>
                <a:spLocks noChangeAspect="1"/>
              </p:cNvSpPr>
              <p:nvPr/>
            </p:nvSpPr>
            <p:spPr bwMode="auto">
              <a:xfrm>
                <a:off x="2271" y="1681"/>
                <a:ext cx="60" cy="81"/>
              </a:xfrm>
              <a:custGeom>
                <a:avLst/>
                <a:gdLst>
                  <a:gd name="T0" fmla="*/ 120 w 120"/>
                  <a:gd name="T1" fmla="*/ 0 h 162"/>
                  <a:gd name="T2" fmla="*/ 116 w 120"/>
                  <a:gd name="T3" fmla="*/ 6 h 162"/>
                  <a:gd name="T4" fmla="*/ 111 w 120"/>
                  <a:gd name="T5" fmla="*/ 11 h 162"/>
                  <a:gd name="T6" fmla="*/ 107 w 120"/>
                  <a:gd name="T7" fmla="*/ 19 h 162"/>
                  <a:gd name="T8" fmla="*/ 103 w 120"/>
                  <a:gd name="T9" fmla="*/ 25 h 162"/>
                  <a:gd name="T10" fmla="*/ 99 w 120"/>
                  <a:gd name="T11" fmla="*/ 30 h 162"/>
                  <a:gd name="T12" fmla="*/ 95 w 120"/>
                  <a:gd name="T13" fmla="*/ 36 h 162"/>
                  <a:gd name="T14" fmla="*/ 90 w 120"/>
                  <a:gd name="T15" fmla="*/ 44 h 162"/>
                  <a:gd name="T16" fmla="*/ 86 w 120"/>
                  <a:gd name="T17" fmla="*/ 49 h 162"/>
                  <a:gd name="T18" fmla="*/ 80 w 120"/>
                  <a:gd name="T19" fmla="*/ 55 h 162"/>
                  <a:gd name="T20" fmla="*/ 76 w 120"/>
                  <a:gd name="T21" fmla="*/ 63 h 162"/>
                  <a:gd name="T22" fmla="*/ 71 w 120"/>
                  <a:gd name="T23" fmla="*/ 70 h 162"/>
                  <a:gd name="T24" fmla="*/ 67 w 120"/>
                  <a:gd name="T25" fmla="*/ 76 h 162"/>
                  <a:gd name="T26" fmla="*/ 61 w 120"/>
                  <a:gd name="T27" fmla="*/ 82 h 162"/>
                  <a:gd name="T28" fmla="*/ 57 w 120"/>
                  <a:gd name="T29" fmla="*/ 89 h 162"/>
                  <a:gd name="T30" fmla="*/ 52 w 120"/>
                  <a:gd name="T31" fmla="*/ 95 h 162"/>
                  <a:gd name="T32" fmla="*/ 48 w 120"/>
                  <a:gd name="T33" fmla="*/ 103 h 162"/>
                  <a:gd name="T34" fmla="*/ 44 w 120"/>
                  <a:gd name="T35" fmla="*/ 110 h 162"/>
                  <a:gd name="T36" fmla="*/ 40 w 120"/>
                  <a:gd name="T37" fmla="*/ 118 h 162"/>
                  <a:gd name="T38" fmla="*/ 37 w 120"/>
                  <a:gd name="T39" fmla="*/ 125 h 162"/>
                  <a:gd name="T40" fmla="*/ 33 w 120"/>
                  <a:gd name="T41" fmla="*/ 133 h 162"/>
                  <a:gd name="T42" fmla="*/ 27 w 120"/>
                  <a:gd name="T43" fmla="*/ 139 h 162"/>
                  <a:gd name="T44" fmla="*/ 23 w 120"/>
                  <a:gd name="T45" fmla="*/ 146 h 162"/>
                  <a:gd name="T46" fmla="*/ 18 w 120"/>
                  <a:gd name="T47" fmla="*/ 154 h 162"/>
                  <a:gd name="T48" fmla="*/ 12 w 120"/>
                  <a:gd name="T49" fmla="*/ 162 h 162"/>
                  <a:gd name="T50" fmla="*/ 8 w 120"/>
                  <a:gd name="T51" fmla="*/ 156 h 162"/>
                  <a:gd name="T52" fmla="*/ 6 w 120"/>
                  <a:gd name="T53" fmla="*/ 150 h 162"/>
                  <a:gd name="T54" fmla="*/ 4 w 120"/>
                  <a:gd name="T55" fmla="*/ 143 h 162"/>
                  <a:gd name="T56" fmla="*/ 2 w 120"/>
                  <a:gd name="T57" fmla="*/ 139 h 162"/>
                  <a:gd name="T58" fmla="*/ 0 w 120"/>
                  <a:gd name="T59" fmla="*/ 133 h 162"/>
                  <a:gd name="T60" fmla="*/ 0 w 120"/>
                  <a:gd name="T61" fmla="*/ 127 h 162"/>
                  <a:gd name="T62" fmla="*/ 0 w 120"/>
                  <a:gd name="T63" fmla="*/ 122 h 162"/>
                  <a:gd name="T64" fmla="*/ 0 w 120"/>
                  <a:gd name="T65" fmla="*/ 116 h 162"/>
                  <a:gd name="T66" fmla="*/ 0 w 120"/>
                  <a:gd name="T67" fmla="*/ 110 h 162"/>
                  <a:gd name="T68" fmla="*/ 2 w 120"/>
                  <a:gd name="T69" fmla="*/ 105 h 162"/>
                  <a:gd name="T70" fmla="*/ 2 w 120"/>
                  <a:gd name="T71" fmla="*/ 99 h 162"/>
                  <a:gd name="T72" fmla="*/ 6 w 120"/>
                  <a:gd name="T73" fmla="*/ 95 h 162"/>
                  <a:gd name="T74" fmla="*/ 10 w 120"/>
                  <a:gd name="T75" fmla="*/ 84 h 162"/>
                  <a:gd name="T76" fmla="*/ 16 w 120"/>
                  <a:gd name="T77" fmla="*/ 76 h 162"/>
                  <a:gd name="T78" fmla="*/ 21 w 120"/>
                  <a:gd name="T79" fmla="*/ 68 h 162"/>
                  <a:gd name="T80" fmla="*/ 27 w 120"/>
                  <a:gd name="T81" fmla="*/ 61 h 162"/>
                  <a:gd name="T82" fmla="*/ 33 w 120"/>
                  <a:gd name="T83" fmla="*/ 55 h 162"/>
                  <a:gd name="T84" fmla="*/ 38 w 120"/>
                  <a:gd name="T85" fmla="*/ 49 h 162"/>
                  <a:gd name="T86" fmla="*/ 44 w 120"/>
                  <a:gd name="T87" fmla="*/ 44 h 162"/>
                  <a:gd name="T88" fmla="*/ 50 w 120"/>
                  <a:gd name="T89" fmla="*/ 38 h 162"/>
                  <a:gd name="T90" fmla="*/ 57 w 120"/>
                  <a:gd name="T91" fmla="*/ 32 h 162"/>
                  <a:gd name="T92" fmla="*/ 65 w 120"/>
                  <a:gd name="T93" fmla="*/ 28 h 162"/>
                  <a:gd name="T94" fmla="*/ 71 w 120"/>
                  <a:gd name="T95" fmla="*/ 23 h 162"/>
                  <a:gd name="T96" fmla="*/ 78 w 120"/>
                  <a:gd name="T97" fmla="*/ 19 h 162"/>
                  <a:gd name="T98" fmla="*/ 84 w 120"/>
                  <a:gd name="T99" fmla="*/ 13 h 162"/>
                  <a:gd name="T100" fmla="*/ 92 w 120"/>
                  <a:gd name="T101" fmla="*/ 11 h 162"/>
                  <a:gd name="T102" fmla="*/ 99 w 120"/>
                  <a:gd name="T103" fmla="*/ 8 h 162"/>
                  <a:gd name="T104" fmla="*/ 105 w 120"/>
                  <a:gd name="T105" fmla="*/ 4 h 162"/>
                  <a:gd name="T106" fmla="*/ 113 w 120"/>
                  <a:gd name="T107" fmla="*/ 2 h 162"/>
                  <a:gd name="T108" fmla="*/ 120 w 120"/>
                  <a:gd name="T109" fmla="*/ 0 h 162"/>
                  <a:gd name="T110" fmla="*/ 120 w 120"/>
                  <a:gd name="T11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0" h="162">
                    <a:moveTo>
                      <a:pt x="120" y="0"/>
                    </a:moveTo>
                    <a:lnTo>
                      <a:pt x="116" y="6"/>
                    </a:lnTo>
                    <a:lnTo>
                      <a:pt x="111" y="11"/>
                    </a:lnTo>
                    <a:lnTo>
                      <a:pt x="107" y="19"/>
                    </a:lnTo>
                    <a:lnTo>
                      <a:pt x="103" y="25"/>
                    </a:lnTo>
                    <a:lnTo>
                      <a:pt x="99" y="30"/>
                    </a:lnTo>
                    <a:lnTo>
                      <a:pt x="95" y="36"/>
                    </a:lnTo>
                    <a:lnTo>
                      <a:pt x="90" y="44"/>
                    </a:lnTo>
                    <a:lnTo>
                      <a:pt x="86" y="49"/>
                    </a:lnTo>
                    <a:lnTo>
                      <a:pt x="80" y="55"/>
                    </a:lnTo>
                    <a:lnTo>
                      <a:pt x="76" y="63"/>
                    </a:lnTo>
                    <a:lnTo>
                      <a:pt x="71" y="70"/>
                    </a:lnTo>
                    <a:lnTo>
                      <a:pt x="67" y="76"/>
                    </a:lnTo>
                    <a:lnTo>
                      <a:pt x="61" y="82"/>
                    </a:lnTo>
                    <a:lnTo>
                      <a:pt x="57" y="89"/>
                    </a:lnTo>
                    <a:lnTo>
                      <a:pt x="52" y="95"/>
                    </a:lnTo>
                    <a:lnTo>
                      <a:pt x="48" y="103"/>
                    </a:lnTo>
                    <a:lnTo>
                      <a:pt x="44" y="110"/>
                    </a:lnTo>
                    <a:lnTo>
                      <a:pt x="40" y="118"/>
                    </a:lnTo>
                    <a:lnTo>
                      <a:pt x="37" y="125"/>
                    </a:lnTo>
                    <a:lnTo>
                      <a:pt x="33" y="133"/>
                    </a:lnTo>
                    <a:lnTo>
                      <a:pt x="27" y="139"/>
                    </a:lnTo>
                    <a:lnTo>
                      <a:pt x="23" y="146"/>
                    </a:lnTo>
                    <a:lnTo>
                      <a:pt x="18" y="154"/>
                    </a:lnTo>
                    <a:lnTo>
                      <a:pt x="12" y="162"/>
                    </a:lnTo>
                    <a:lnTo>
                      <a:pt x="8" y="156"/>
                    </a:lnTo>
                    <a:lnTo>
                      <a:pt x="6" y="150"/>
                    </a:lnTo>
                    <a:lnTo>
                      <a:pt x="4" y="143"/>
                    </a:lnTo>
                    <a:lnTo>
                      <a:pt x="2" y="139"/>
                    </a:lnTo>
                    <a:lnTo>
                      <a:pt x="0" y="133"/>
                    </a:lnTo>
                    <a:lnTo>
                      <a:pt x="0" y="127"/>
                    </a:lnTo>
                    <a:lnTo>
                      <a:pt x="0" y="122"/>
                    </a:lnTo>
                    <a:lnTo>
                      <a:pt x="0" y="116"/>
                    </a:lnTo>
                    <a:lnTo>
                      <a:pt x="0" y="110"/>
                    </a:lnTo>
                    <a:lnTo>
                      <a:pt x="2" y="105"/>
                    </a:lnTo>
                    <a:lnTo>
                      <a:pt x="2" y="99"/>
                    </a:lnTo>
                    <a:lnTo>
                      <a:pt x="6" y="95"/>
                    </a:lnTo>
                    <a:lnTo>
                      <a:pt x="10" y="84"/>
                    </a:lnTo>
                    <a:lnTo>
                      <a:pt x="16" y="76"/>
                    </a:lnTo>
                    <a:lnTo>
                      <a:pt x="21" y="68"/>
                    </a:lnTo>
                    <a:lnTo>
                      <a:pt x="27" y="61"/>
                    </a:lnTo>
                    <a:lnTo>
                      <a:pt x="33" y="55"/>
                    </a:lnTo>
                    <a:lnTo>
                      <a:pt x="38" y="49"/>
                    </a:lnTo>
                    <a:lnTo>
                      <a:pt x="44" y="44"/>
                    </a:lnTo>
                    <a:lnTo>
                      <a:pt x="50" y="38"/>
                    </a:lnTo>
                    <a:lnTo>
                      <a:pt x="57" y="32"/>
                    </a:lnTo>
                    <a:lnTo>
                      <a:pt x="65" y="28"/>
                    </a:lnTo>
                    <a:lnTo>
                      <a:pt x="71" y="23"/>
                    </a:lnTo>
                    <a:lnTo>
                      <a:pt x="78" y="19"/>
                    </a:lnTo>
                    <a:lnTo>
                      <a:pt x="84" y="13"/>
                    </a:lnTo>
                    <a:lnTo>
                      <a:pt x="92" y="11"/>
                    </a:lnTo>
                    <a:lnTo>
                      <a:pt x="99" y="8"/>
                    </a:lnTo>
                    <a:lnTo>
                      <a:pt x="105" y="4"/>
                    </a:lnTo>
                    <a:lnTo>
                      <a:pt x="113" y="2"/>
                    </a:lnTo>
                    <a:lnTo>
                      <a:pt x="120" y="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86" name="Freeform 78"/>
              <p:cNvSpPr>
                <a:spLocks noChangeAspect="1"/>
              </p:cNvSpPr>
              <p:nvPr/>
            </p:nvSpPr>
            <p:spPr bwMode="auto">
              <a:xfrm>
                <a:off x="2276" y="1740"/>
                <a:ext cx="37" cy="41"/>
              </a:xfrm>
              <a:custGeom>
                <a:avLst/>
                <a:gdLst>
                  <a:gd name="T0" fmla="*/ 74 w 74"/>
                  <a:gd name="T1" fmla="*/ 0 h 82"/>
                  <a:gd name="T2" fmla="*/ 72 w 74"/>
                  <a:gd name="T3" fmla="*/ 6 h 82"/>
                  <a:gd name="T4" fmla="*/ 70 w 74"/>
                  <a:gd name="T5" fmla="*/ 9 h 82"/>
                  <a:gd name="T6" fmla="*/ 66 w 74"/>
                  <a:gd name="T7" fmla="*/ 15 h 82"/>
                  <a:gd name="T8" fmla="*/ 65 w 74"/>
                  <a:gd name="T9" fmla="*/ 21 h 82"/>
                  <a:gd name="T10" fmla="*/ 59 w 74"/>
                  <a:gd name="T11" fmla="*/ 26 h 82"/>
                  <a:gd name="T12" fmla="*/ 53 w 74"/>
                  <a:gd name="T13" fmla="*/ 34 h 82"/>
                  <a:gd name="T14" fmla="*/ 47 w 74"/>
                  <a:gd name="T15" fmla="*/ 40 h 82"/>
                  <a:gd name="T16" fmla="*/ 42 w 74"/>
                  <a:gd name="T17" fmla="*/ 47 h 82"/>
                  <a:gd name="T18" fmla="*/ 36 w 74"/>
                  <a:gd name="T19" fmla="*/ 49 h 82"/>
                  <a:gd name="T20" fmla="*/ 30 w 74"/>
                  <a:gd name="T21" fmla="*/ 55 h 82"/>
                  <a:gd name="T22" fmla="*/ 25 w 74"/>
                  <a:gd name="T23" fmla="*/ 59 h 82"/>
                  <a:gd name="T24" fmla="*/ 21 w 74"/>
                  <a:gd name="T25" fmla="*/ 64 h 82"/>
                  <a:gd name="T26" fmla="*/ 11 w 74"/>
                  <a:gd name="T27" fmla="*/ 72 h 82"/>
                  <a:gd name="T28" fmla="*/ 2 w 74"/>
                  <a:gd name="T29" fmla="*/ 82 h 82"/>
                  <a:gd name="T30" fmla="*/ 2 w 74"/>
                  <a:gd name="T31" fmla="*/ 82 h 82"/>
                  <a:gd name="T32" fmla="*/ 0 w 74"/>
                  <a:gd name="T33" fmla="*/ 82 h 82"/>
                  <a:gd name="T34" fmla="*/ 4 w 74"/>
                  <a:gd name="T35" fmla="*/ 76 h 82"/>
                  <a:gd name="T36" fmla="*/ 8 w 74"/>
                  <a:gd name="T37" fmla="*/ 70 h 82"/>
                  <a:gd name="T38" fmla="*/ 13 w 74"/>
                  <a:gd name="T39" fmla="*/ 64 h 82"/>
                  <a:gd name="T40" fmla="*/ 19 w 74"/>
                  <a:gd name="T41" fmla="*/ 59 h 82"/>
                  <a:gd name="T42" fmla="*/ 23 w 74"/>
                  <a:gd name="T43" fmla="*/ 51 h 82"/>
                  <a:gd name="T44" fmla="*/ 27 w 74"/>
                  <a:gd name="T45" fmla="*/ 45 h 82"/>
                  <a:gd name="T46" fmla="*/ 30 w 74"/>
                  <a:gd name="T47" fmla="*/ 38 h 82"/>
                  <a:gd name="T48" fmla="*/ 34 w 74"/>
                  <a:gd name="T49" fmla="*/ 32 h 82"/>
                  <a:gd name="T50" fmla="*/ 38 w 74"/>
                  <a:gd name="T51" fmla="*/ 26 h 82"/>
                  <a:gd name="T52" fmla="*/ 42 w 74"/>
                  <a:gd name="T53" fmla="*/ 21 h 82"/>
                  <a:gd name="T54" fmla="*/ 46 w 74"/>
                  <a:gd name="T55" fmla="*/ 17 h 82"/>
                  <a:gd name="T56" fmla="*/ 51 w 74"/>
                  <a:gd name="T57" fmla="*/ 13 h 82"/>
                  <a:gd name="T58" fmla="*/ 55 w 74"/>
                  <a:gd name="T59" fmla="*/ 9 h 82"/>
                  <a:gd name="T60" fmla="*/ 61 w 74"/>
                  <a:gd name="T61" fmla="*/ 6 h 82"/>
                  <a:gd name="T62" fmla="*/ 66 w 74"/>
                  <a:gd name="T63" fmla="*/ 2 h 82"/>
                  <a:gd name="T64" fmla="*/ 74 w 74"/>
                  <a:gd name="T65" fmla="*/ 0 h 82"/>
                  <a:gd name="T66" fmla="*/ 74 w 74"/>
                  <a:gd name="T6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4" h="82">
                    <a:moveTo>
                      <a:pt x="74" y="0"/>
                    </a:moveTo>
                    <a:lnTo>
                      <a:pt x="72" y="6"/>
                    </a:lnTo>
                    <a:lnTo>
                      <a:pt x="70" y="9"/>
                    </a:lnTo>
                    <a:lnTo>
                      <a:pt x="66" y="15"/>
                    </a:lnTo>
                    <a:lnTo>
                      <a:pt x="65" y="21"/>
                    </a:lnTo>
                    <a:lnTo>
                      <a:pt x="59" y="26"/>
                    </a:lnTo>
                    <a:lnTo>
                      <a:pt x="53" y="34"/>
                    </a:lnTo>
                    <a:lnTo>
                      <a:pt x="47" y="40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0" y="55"/>
                    </a:lnTo>
                    <a:lnTo>
                      <a:pt x="25" y="59"/>
                    </a:lnTo>
                    <a:lnTo>
                      <a:pt x="21" y="64"/>
                    </a:lnTo>
                    <a:lnTo>
                      <a:pt x="11" y="7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0" y="82"/>
                    </a:lnTo>
                    <a:lnTo>
                      <a:pt x="4" y="76"/>
                    </a:lnTo>
                    <a:lnTo>
                      <a:pt x="8" y="70"/>
                    </a:lnTo>
                    <a:lnTo>
                      <a:pt x="13" y="64"/>
                    </a:lnTo>
                    <a:lnTo>
                      <a:pt x="19" y="59"/>
                    </a:lnTo>
                    <a:lnTo>
                      <a:pt x="23" y="51"/>
                    </a:lnTo>
                    <a:lnTo>
                      <a:pt x="27" y="45"/>
                    </a:lnTo>
                    <a:lnTo>
                      <a:pt x="30" y="38"/>
                    </a:lnTo>
                    <a:lnTo>
                      <a:pt x="34" y="32"/>
                    </a:lnTo>
                    <a:lnTo>
                      <a:pt x="38" y="26"/>
                    </a:lnTo>
                    <a:lnTo>
                      <a:pt x="42" y="21"/>
                    </a:lnTo>
                    <a:lnTo>
                      <a:pt x="46" y="17"/>
                    </a:lnTo>
                    <a:lnTo>
                      <a:pt x="51" y="13"/>
                    </a:lnTo>
                    <a:lnTo>
                      <a:pt x="55" y="9"/>
                    </a:lnTo>
                    <a:lnTo>
                      <a:pt x="61" y="6"/>
                    </a:lnTo>
                    <a:lnTo>
                      <a:pt x="66" y="2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87" name="Freeform 79"/>
              <p:cNvSpPr>
                <a:spLocks noChangeAspect="1"/>
              </p:cNvSpPr>
              <p:nvPr/>
            </p:nvSpPr>
            <p:spPr bwMode="auto">
              <a:xfrm>
                <a:off x="3172" y="1751"/>
                <a:ext cx="25" cy="27"/>
              </a:xfrm>
              <a:custGeom>
                <a:avLst/>
                <a:gdLst>
                  <a:gd name="T0" fmla="*/ 1 w 49"/>
                  <a:gd name="T1" fmla="*/ 2 h 53"/>
                  <a:gd name="T2" fmla="*/ 7 w 49"/>
                  <a:gd name="T3" fmla="*/ 0 h 53"/>
                  <a:gd name="T4" fmla="*/ 13 w 49"/>
                  <a:gd name="T5" fmla="*/ 0 h 53"/>
                  <a:gd name="T6" fmla="*/ 19 w 49"/>
                  <a:gd name="T7" fmla="*/ 0 h 53"/>
                  <a:gd name="T8" fmla="*/ 24 w 49"/>
                  <a:gd name="T9" fmla="*/ 2 h 53"/>
                  <a:gd name="T10" fmla="*/ 34 w 49"/>
                  <a:gd name="T11" fmla="*/ 3 h 53"/>
                  <a:gd name="T12" fmla="*/ 41 w 49"/>
                  <a:gd name="T13" fmla="*/ 11 h 53"/>
                  <a:gd name="T14" fmla="*/ 45 w 49"/>
                  <a:gd name="T15" fmla="*/ 17 h 53"/>
                  <a:gd name="T16" fmla="*/ 49 w 49"/>
                  <a:gd name="T17" fmla="*/ 26 h 53"/>
                  <a:gd name="T18" fmla="*/ 49 w 49"/>
                  <a:gd name="T19" fmla="*/ 32 h 53"/>
                  <a:gd name="T20" fmla="*/ 49 w 49"/>
                  <a:gd name="T21" fmla="*/ 38 h 53"/>
                  <a:gd name="T22" fmla="*/ 49 w 49"/>
                  <a:gd name="T23" fmla="*/ 43 h 53"/>
                  <a:gd name="T24" fmla="*/ 47 w 49"/>
                  <a:gd name="T25" fmla="*/ 53 h 53"/>
                  <a:gd name="T26" fmla="*/ 39 w 49"/>
                  <a:gd name="T27" fmla="*/ 45 h 53"/>
                  <a:gd name="T28" fmla="*/ 32 w 49"/>
                  <a:gd name="T29" fmla="*/ 40 h 53"/>
                  <a:gd name="T30" fmla="*/ 22 w 49"/>
                  <a:gd name="T31" fmla="*/ 34 h 53"/>
                  <a:gd name="T32" fmla="*/ 15 w 49"/>
                  <a:gd name="T33" fmla="*/ 30 h 53"/>
                  <a:gd name="T34" fmla="*/ 7 w 49"/>
                  <a:gd name="T35" fmla="*/ 22 h 53"/>
                  <a:gd name="T36" fmla="*/ 1 w 49"/>
                  <a:gd name="T37" fmla="*/ 17 h 53"/>
                  <a:gd name="T38" fmla="*/ 0 w 49"/>
                  <a:gd name="T39" fmla="*/ 11 h 53"/>
                  <a:gd name="T40" fmla="*/ 1 w 49"/>
                  <a:gd name="T41" fmla="*/ 2 h 53"/>
                  <a:gd name="T42" fmla="*/ 1 w 49"/>
                  <a:gd name="T43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9" h="53">
                    <a:moveTo>
                      <a:pt x="1" y="2"/>
                    </a:moveTo>
                    <a:lnTo>
                      <a:pt x="7" y="0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4" y="2"/>
                    </a:lnTo>
                    <a:lnTo>
                      <a:pt x="34" y="3"/>
                    </a:lnTo>
                    <a:lnTo>
                      <a:pt x="41" y="11"/>
                    </a:lnTo>
                    <a:lnTo>
                      <a:pt x="45" y="17"/>
                    </a:lnTo>
                    <a:lnTo>
                      <a:pt x="49" y="26"/>
                    </a:lnTo>
                    <a:lnTo>
                      <a:pt x="49" y="32"/>
                    </a:lnTo>
                    <a:lnTo>
                      <a:pt x="49" y="38"/>
                    </a:lnTo>
                    <a:lnTo>
                      <a:pt x="49" y="43"/>
                    </a:lnTo>
                    <a:lnTo>
                      <a:pt x="47" y="53"/>
                    </a:lnTo>
                    <a:lnTo>
                      <a:pt x="39" y="45"/>
                    </a:lnTo>
                    <a:lnTo>
                      <a:pt x="32" y="40"/>
                    </a:lnTo>
                    <a:lnTo>
                      <a:pt x="22" y="34"/>
                    </a:lnTo>
                    <a:lnTo>
                      <a:pt x="15" y="30"/>
                    </a:lnTo>
                    <a:lnTo>
                      <a:pt x="7" y="22"/>
                    </a:lnTo>
                    <a:lnTo>
                      <a:pt x="1" y="17"/>
                    </a:lnTo>
                    <a:lnTo>
                      <a:pt x="0" y="11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88" name="Freeform 80"/>
              <p:cNvSpPr>
                <a:spLocks noChangeAspect="1"/>
              </p:cNvSpPr>
              <p:nvPr/>
            </p:nvSpPr>
            <p:spPr bwMode="auto">
              <a:xfrm>
                <a:off x="3218" y="1770"/>
                <a:ext cx="34" cy="66"/>
              </a:xfrm>
              <a:custGeom>
                <a:avLst/>
                <a:gdLst>
                  <a:gd name="T0" fmla="*/ 13 w 68"/>
                  <a:gd name="T1" fmla="*/ 0 h 131"/>
                  <a:gd name="T2" fmla="*/ 21 w 68"/>
                  <a:gd name="T3" fmla="*/ 2 h 131"/>
                  <a:gd name="T4" fmla="*/ 30 w 68"/>
                  <a:gd name="T5" fmla="*/ 5 h 131"/>
                  <a:gd name="T6" fmla="*/ 38 w 68"/>
                  <a:gd name="T7" fmla="*/ 9 h 131"/>
                  <a:gd name="T8" fmla="*/ 45 w 68"/>
                  <a:gd name="T9" fmla="*/ 15 h 131"/>
                  <a:gd name="T10" fmla="*/ 49 w 68"/>
                  <a:gd name="T11" fmla="*/ 21 h 131"/>
                  <a:gd name="T12" fmla="*/ 55 w 68"/>
                  <a:gd name="T13" fmla="*/ 26 h 131"/>
                  <a:gd name="T14" fmla="*/ 59 w 68"/>
                  <a:gd name="T15" fmla="*/ 34 h 131"/>
                  <a:gd name="T16" fmla="*/ 63 w 68"/>
                  <a:gd name="T17" fmla="*/ 41 h 131"/>
                  <a:gd name="T18" fmla="*/ 64 w 68"/>
                  <a:gd name="T19" fmla="*/ 51 h 131"/>
                  <a:gd name="T20" fmla="*/ 66 w 68"/>
                  <a:gd name="T21" fmla="*/ 60 h 131"/>
                  <a:gd name="T22" fmla="*/ 66 w 68"/>
                  <a:gd name="T23" fmla="*/ 68 h 131"/>
                  <a:gd name="T24" fmla="*/ 68 w 68"/>
                  <a:gd name="T25" fmla="*/ 74 h 131"/>
                  <a:gd name="T26" fmla="*/ 68 w 68"/>
                  <a:gd name="T27" fmla="*/ 80 h 131"/>
                  <a:gd name="T28" fmla="*/ 68 w 68"/>
                  <a:gd name="T29" fmla="*/ 85 h 131"/>
                  <a:gd name="T30" fmla="*/ 68 w 68"/>
                  <a:gd name="T31" fmla="*/ 91 h 131"/>
                  <a:gd name="T32" fmla="*/ 66 w 68"/>
                  <a:gd name="T33" fmla="*/ 97 h 131"/>
                  <a:gd name="T34" fmla="*/ 66 w 68"/>
                  <a:gd name="T35" fmla="*/ 102 h 131"/>
                  <a:gd name="T36" fmla="*/ 66 w 68"/>
                  <a:gd name="T37" fmla="*/ 108 h 131"/>
                  <a:gd name="T38" fmla="*/ 64 w 68"/>
                  <a:gd name="T39" fmla="*/ 114 h 131"/>
                  <a:gd name="T40" fmla="*/ 64 w 68"/>
                  <a:gd name="T41" fmla="*/ 119 h 131"/>
                  <a:gd name="T42" fmla="*/ 63 w 68"/>
                  <a:gd name="T43" fmla="*/ 125 h 131"/>
                  <a:gd name="T44" fmla="*/ 63 w 68"/>
                  <a:gd name="T45" fmla="*/ 131 h 131"/>
                  <a:gd name="T46" fmla="*/ 55 w 68"/>
                  <a:gd name="T47" fmla="*/ 125 h 131"/>
                  <a:gd name="T48" fmla="*/ 47 w 68"/>
                  <a:gd name="T49" fmla="*/ 118 h 131"/>
                  <a:gd name="T50" fmla="*/ 40 w 68"/>
                  <a:gd name="T51" fmla="*/ 110 h 131"/>
                  <a:gd name="T52" fmla="*/ 32 w 68"/>
                  <a:gd name="T53" fmla="*/ 102 h 131"/>
                  <a:gd name="T54" fmla="*/ 25 w 68"/>
                  <a:gd name="T55" fmla="*/ 93 h 131"/>
                  <a:gd name="T56" fmla="*/ 19 w 68"/>
                  <a:gd name="T57" fmla="*/ 85 h 131"/>
                  <a:gd name="T58" fmla="*/ 13 w 68"/>
                  <a:gd name="T59" fmla="*/ 76 h 131"/>
                  <a:gd name="T60" fmla="*/ 9 w 68"/>
                  <a:gd name="T61" fmla="*/ 68 h 131"/>
                  <a:gd name="T62" fmla="*/ 4 w 68"/>
                  <a:gd name="T63" fmla="*/ 59 h 131"/>
                  <a:gd name="T64" fmla="*/ 2 w 68"/>
                  <a:gd name="T65" fmla="*/ 49 h 131"/>
                  <a:gd name="T66" fmla="*/ 0 w 68"/>
                  <a:gd name="T67" fmla="*/ 41 h 131"/>
                  <a:gd name="T68" fmla="*/ 2 w 68"/>
                  <a:gd name="T69" fmla="*/ 34 h 131"/>
                  <a:gd name="T70" fmla="*/ 2 w 68"/>
                  <a:gd name="T71" fmla="*/ 24 h 131"/>
                  <a:gd name="T72" fmla="*/ 4 w 68"/>
                  <a:gd name="T73" fmla="*/ 17 h 131"/>
                  <a:gd name="T74" fmla="*/ 7 w 68"/>
                  <a:gd name="T75" fmla="*/ 7 h 131"/>
                  <a:gd name="T76" fmla="*/ 13 w 68"/>
                  <a:gd name="T77" fmla="*/ 0 h 131"/>
                  <a:gd name="T78" fmla="*/ 13 w 68"/>
                  <a:gd name="T7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8" h="131">
                    <a:moveTo>
                      <a:pt x="13" y="0"/>
                    </a:moveTo>
                    <a:lnTo>
                      <a:pt x="21" y="2"/>
                    </a:lnTo>
                    <a:lnTo>
                      <a:pt x="30" y="5"/>
                    </a:lnTo>
                    <a:lnTo>
                      <a:pt x="38" y="9"/>
                    </a:lnTo>
                    <a:lnTo>
                      <a:pt x="45" y="15"/>
                    </a:lnTo>
                    <a:lnTo>
                      <a:pt x="49" y="21"/>
                    </a:lnTo>
                    <a:lnTo>
                      <a:pt x="55" y="26"/>
                    </a:lnTo>
                    <a:lnTo>
                      <a:pt x="59" y="34"/>
                    </a:lnTo>
                    <a:lnTo>
                      <a:pt x="63" y="41"/>
                    </a:lnTo>
                    <a:lnTo>
                      <a:pt x="64" y="51"/>
                    </a:lnTo>
                    <a:lnTo>
                      <a:pt x="66" y="60"/>
                    </a:lnTo>
                    <a:lnTo>
                      <a:pt x="66" y="68"/>
                    </a:lnTo>
                    <a:lnTo>
                      <a:pt x="68" y="74"/>
                    </a:lnTo>
                    <a:lnTo>
                      <a:pt x="68" y="80"/>
                    </a:lnTo>
                    <a:lnTo>
                      <a:pt x="68" y="85"/>
                    </a:lnTo>
                    <a:lnTo>
                      <a:pt x="68" y="91"/>
                    </a:lnTo>
                    <a:lnTo>
                      <a:pt x="66" y="97"/>
                    </a:lnTo>
                    <a:lnTo>
                      <a:pt x="66" y="102"/>
                    </a:lnTo>
                    <a:lnTo>
                      <a:pt x="66" y="108"/>
                    </a:lnTo>
                    <a:lnTo>
                      <a:pt x="64" y="114"/>
                    </a:lnTo>
                    <a:lnTo>
                      <a:pt x="64" y="119"/>
                    </a:lnTo>
                    <a:lnTo>
                      <a:pt x="63" y="125"/>
                    </a:lnTo>
                    <a:lnTo>
                      <a:pt x="63" y="131"/>
                    </a:lnTo>
                    <a:lnTo>
                      <a:pt x="55" y="125"/>
                    </a:lnTo>
                    <a:lnTo>
                      <a:pt x="47" y="118"/>
                    </a:lnTo>
                    <a:lnTo>
                      <a:pt x="40" y="110"/>
                    </a:lnTo>
                    <a:lnTo>
                      <a:pt x="32" y="102"/>
                    </a:lnTo>
                    <a:lnTo>
                      <a:pt x="25" y="93"/>
                    </a:lnTo>
                    <a:lnTo>
                      <a:pt x="19" y="85"/>
                    </a:lnTo>
                    <a:lnTo>
                      <a:pt x="13" y="76"/>
                    </a:lnTo>
                    <a:lnTo>
                      <a:pt x="9" y="68"/>
                    </a:lnTo>
                    <a:lnTo>
                      <a:pt x="4" y="59"/>
                    </a:lnTo>
                    <a:lnTo>
                      <a:pt x="2" y="49"/>
                    </a:lnTo>
                    <a:lnTo>
                      <a:pt x="0" y="41"/>
                    </a:lnTo>
                    <a:lnTo>
                      <a:pt x="2" y="34"/>
                    </a:lnTo>
                    <a:lnTo>
                      <a:pt x="2" y="24"/>
                    </a:lnTo>
                    <a:lnTo>
                      <a:pt x="4" y="17"/>
                    </a:lnTo>
                    <a:lnTo>
                      <a:pt x="7" y="7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89" name="Freeform 81"/>
              <p:cNvSpPr>
                <a:spLocks noChangeAspect="1"/>
              </p:cNvSpPr>
              <p:nvPr/>
            </p:nvSpPr>
            <p:spPr bwMode="auto">
              <a:xfrm>
                <a:off x="3262" y="1797"/>
                <a:ext cx="32" cy="75"/>
              </a:xfrm>
              <a:custGeom>
                <a:avLst/>
                <a:gdLst>
                  <a:gd name="T0" fmla="*/ 25 w 65"/>
                  <a:gd name="T1" fmla="*/ 0 h 150"/>
                  <a:gd name="T2" fmla="*/ 31 w 65"/>
                  <a:gd name="T3" fmla="*/ 2 h 150"/>
                  <a:gd name="T4" fmla="*/ 38 w 65"/>
                  <a:gd name="T5" fmla="*/ 6 h 150"/>
                  <a:gd name="T6" fmla="*/ 42 w 65"/>
                  <a:gd name="T7" fmla="*/ 9 h 150"/>
                  <a:gd name="T8" fmla="*/ 48 w 65"/>
                  <a:gd name="T9" fmla="*/ 17 h 150"/>
                  <a:gd name="T10" fmla="*/ 52 w 65"/>
                  <a:gd name="T11" fmla="*/ 21 h 150"/>
                  <a:gd name="T12" fmla="*/ 55 w 65"/>
                  <a:gd name="T13" fmla="*/ 27 h 150"/>
                  <a:gd name="T14" fmla="*/ 59 w 65"/>
                  <a:gd name="T15" fmla="*/ 34 h 150"/>
                  <a:gd name="T16" fmla="*/ 61 w 65"/>
                  <a:gd name="T17" fmla="*/ 42 h 150"/>
                  <a:gd name="T18" fmla="*/ 63 w 65"/>
                  <a:gd name="T19" fmla="*/ 47 h 150"/>
                  <a:gd name="T20" fmla="*/ 63 w 65"/>
                  <a:gd name="T21" fmla="*/ 55 h 150"/>
                  <a:gd name="T22" fmla="*/ 63 w 65"/>
                  <a:gd name="T23" fmla="*/ 63 h 150"/>
                  <a:gd name="T24" fmla="*/ 65 w 65"/>
                  <a:gd name="T25" fmla="*/ 72 h 150"/>
                  <a:gd name="T26" fmla="*/ 63 w 65"/>
                  <a:gd name="T27" fmla="*/ 80 h 150"/>
                  <a:gd name="T28" fmla="*/ 63 w 65"/>
                  <a:gd name="T29" fmla="*/ 87 h 150"/>
                  <a:gd name="T30" fmla="*/ 61 w 65"/>
                  <a:gd name="T31" fmla="*/ 95 h 150"/>
                  <a:gd name="T32" fmla="*/ 61 w 65"/>
                  <a:gd name="T33" fmla="*/ 104 h 150"/>
                  <a:gd name="T34" fmla="*/ 57 w 65"/>
                  <a:gd name="T35" fmla="*/ 110 h 150"/>
                  <a:gd name="T36" fmla="*/ 55 w 65"/>
                  <a:gd name="T37" fmla="*/ 116 h 150"/>
                  <a:gd name="T38" fmla="*/ 53 w 65"/>
                  <a:gd name="T39" fmla="*/ 122 h 150"/>
                  <a:gd name="T40" fmla="*/ 52 w 65"/>
                  <a:gd name="T41" fmla="*/ 127 h 150"/>
                  <a:gd name="T42" fmla="*/ 48 w 65"/>
                  <a:gd name="T43" fmla="*/ 131 h 150"/>
                  <a:gd name="T44" fmla="*/ 44 w 65"/>
                  <a:gd name="T45" fmla="*/ 137 h 150"/>
                  <a:gd name="T46" fmla="*/ 42 w 65"/>
                  <a:gd name="T47" fmla="*/ 142 h 150"/>
                  <a:gd name="T48" fmla="*/ 38 w 65"/>
                  <a:gd name="T49" fmla="*/ 150 h 150"/>
                  <a:gd name="T50" fmla="*/ 36 w 65"/>
                  <a:gd name="T51" fmla="*/ 142 h 150"/>
                  <a:gd name="T52" fmla="*/ 36 w 65"/>
                  <a:gd name="T53" fmla="*/ 137 h 150"/>
                  <a:gd name="T54" fmla="*/ 38 w 65"/>
                  <a:gd name="T55" fmla="*/ 129 h 150"/>
                  <a:gd name="T56" fmla="*/ 38 w 65"/>
                  <a:gd name="T57" fmla="*/ 123 h 150"/>
                  <a:gd name="T58" fmla="*/ 33 w 65"/>
                  <a:gd name="T59" fmla="*/ 125 h 150"/>
                  <a:gd name="T60" fmla="*/ 29 w 65"/>
                  <a:gd name="T61" fmla="*/ 125 h 150"/>
                  <a:gd name="T62" fmla="*/ 23 w 65"/>
                  <a:gd name="T63" fmla="*/ 125 h 150"/>
                  <a:gd name="T64" fmla="*/ 21 w 65"/>
                  <a:gd name="T65" fmla="*/ 127 h 150"/>
                  <a:gd name="T66" fmla="*/ 14 w 65"/>
                  <a:gd name="T67" fmla="*/ 127 h 150"/>
                  <a:gd name="T68" fmla="*/ 10 w 65"/>
                  <a:gd name="T69" fmla="*/ 127 h 150"/>
                  <a:gd name="T70" fmla="*/ 2 w 65"/>
                  <a:gd name="T71" fmla="*/ 122 h 150"/>
                  <a:gd name="T72" fmla="*/ 0 w 65"/>
                  <a:gd name="T73" fmla="*/ 114 h 150"/>
                  <a:gd name="T74" fmla="*/ 0 w 65"/>
                  <a:gd name="T75" fmla="*/ 108 h 150"/>
                  <a:gd name="T76" fmla="*/ 2 w 65"/>
                  <a:gd name="T77" fmla="*/ 103 h 150"/>
                  <a:gd name="T78" fmla="*/ 4 w 65"/>
                  <a:gd name="T79" fmla="*/ 95 h 150"/>
                  <a:gd name="T80" fmla="*/ 6 w 65"/>
                  <a:gd name="T81" fmla="*/ 89 h 150"/>
                  <a:gd name="T82" fmla="*/ 8 w 65"/>
                  <a:gd name="T83" fmla="*/ 80 h 150"/>
                  <a:gd name="T84" fmla="*/ 12 w 65"/>
                  <a:gd name="T85" fmla="*/ 72 h 150"/>
                  <a:gd name="T86" fmla="*/ 14 w 65"/>
                  <a:gd name="T87" fmla="*/ 65 h 150"/>
                  <a:gd name="T88" fmla="*/ 17 w 65"/>
                  <a:gd name="T89" fmla="*/ 57 h 150"/>
                  <a:gd name="T90" fmla="*/ 19 w 65"/>
                  <a:gd name="T91" fmla="*/ 47 h 150"/>
                  <a:gd name="T92" fmla="*/ 23 w 65"/>
                  <a:gd name="T93" fmla="*/ 40 h 150"/>
                  <a:gd name="T94" fmla="*/ 25 w 65"/>
                  <a:gd name="T95" fmla="*/ 32 h 150"/>
                  <a:gd name="T96" fmla="*/ 27 w 65"/>
                  <a:gd name="T97" fmla="*/ 25 h 150"/>
                  <a:gd name="T98" fmla="*/ 27 w 65"/>
                  <a:gd name="T99" fmla="*/ 17 h 150"/>
                  <a:gd name="T100" fmla="*/ 27 w 65"/>
                  <a:gd name="T101" fmla="*/ 9 h 150"/>
                  <a:gd name="T102" fmla="*/ 27 w 65"/>
                  <a:gd name="T103" fmla="*/ 4 h 150"/>
                  <a:gd name="T104" fmla="*/ 25 w 65"/>
                  <a:gd name="T105" fmla="*/ 0 h 150"/>
                  <a:gd name="T106" fmla="*/ 25 w 65"/>
                  <a:gd name="T107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5" h="150">
                    <a:moveTo>
                      <a:pt x="25" y="0"/>
                    </a:moveTo>
                    <a:lnTo>
                      <a:pt x="31" y="2"/>
                    </a:lnTo>
                    <a:lnTo>
                      <a:pt x="38" y="6"/>
                    </a:lnTo>
                    <a:lnTo>
                      <a:pt x="42" y="9"/>
                    </a:lnTo>
                    <a:lnTo>
                      <a:pt x="48" y="17"/>
                    </a:lnTo>
                    <a:lnTo>
                      <a:pt x="52" y="21"/>
                    </a:lnTo>
                    <a:lnTo>
                      <a:pt x="55" y="27"/>
                    </a:lnTo>
                    <a:lnTo>
                      <a:pt x="59" y="34"/>
                    </a:lnTo>
                    <a:lnTo>
                      <a:pt x="61" y="42"/>
                    </a:lnTo>
                    <a:lnTo>
                      <a:pt x="63" y="47"/>
                    </a:lnTo>
                    <a:lnTo>
                      <a:pt x="63" y="55"/>
                    </a:lnTo>
                    <a:lnTo>
                      <a:pt x="63" y="63"/>
                    </a:lnTo>
                    <a:lnTo>
                      <a:pt x="65" y="72"/>
                    </a:lnTo>
                    <a:lnTo>
                      <a:pt x="63" y="80"/>
                    </a:lnTo>
                    <a:lnTo>
                      <a:pt x="63" y="87"/>
                    </a:lnTo>
                    <a:lnTo>
                      <a:pt x="61" y="95"/>
                    </a:lnTo>
                    <a:lnTo>
                      <a:pt x="61" y="104"/>
                    </a:lnTo>
                    <a:lnTo>
                      <a:pt x="57" y="110"/>
                    </a:lnTo>
                    <a:lnTo>
                      <a:pt x="55" y="116"/>
                    </a:lnTo>
                    <a:lnTo>
                      <a:pt x="53" y="122"/>
                    </a:lnTo>
                    <a:lnTo>
                      <a:pt x="52" y="127"/>
                    </a:lnTo>
                    <a:lnTo>
                      <a:pt x="48" y="131"/>
                    </a:lnTo>
                    <a:lnTo>
                      <a:pt x="44" y="137"/>
                    </a:lnTo>
                    <a:lnTo>
                      <a:pt x="42" y="142"/>
                    </a:lnTo>
                    <a:lnTo>
                      <a:pt x="38" y="150"/>
                    </a:lnTo>
                    <a:lnTo>
                      <a:pt x="36" y="142"/>
                    </a:lnTo>
                    <a:lnTo>
                      <a:pt x="36" y="137"/>
                    </a:lnTo>
                    <a:lnTo>
                      <a:pt x="38" y="129"/>
                    </a:lnTo>
                    <a:lnTo>
                      <a:pt x="38" y="123"/>
                    </a:lnTo>
                    <a:lnTo>
                      <a:pt x="33" y="125"/>
                    </a:lnTo>
                    <a:lnTo>
                      <a:pt x="29" y="125"/>
                    </a:lnTo>
                    <a:lnTo>
                      <a:pt x="23" y="125"/>
                    </a:lnTo>
                    <a:lnTo>
                      <a:pt x="21" y="127"/>
                    </a:lnTo>
                    <a:lnTo>
                      <a:pt x="14" y="127"/>
                    </a:lnTo>
                    <a:lnTo>
                      <a:pt x="10" y="127"/>
                    </a:lnTo>
                    <a:lnTo>
                      <a:pt x="2" y="122"/>
                    </a:lnTo>
                    <a:lnTo>
                      <a:pt x="0" y="114"/>
                    </a:lnTo>
                    <a:lnTo>
                      <a:pt x="0" y="108"/>
                    </a:lnTo>
                    <a:lnTo>
                      <a:pt x="2" y="103"/>
                    </a:lnTo>
                    <a:lnTo>
                      <a:pt x="4" y="95"/>
                    </a:lnTo>
                    <a:lnTo>
                      <a:pt x="6" y="89"/>
                    </a:lnTo>
                    <a:lnTo>
                      <a:pt x="8" y="80"/>
                    </a:lnTo>
                    <a:lnTo>
                      <a:pt x="12" y="72"/>
                    </a:lnTo>
                    <a:lnTo>
                      <a:pt x="14" y="65"/>
                    </a:lnTo>
                    <a:lnTo>
                      <a:pt x="17" y="57"/>
                    </a:lnTo>
                    <a:lnTo>
                      <a:pt x="19" y="47"/>
                    </a:lnTo>
                    <a:lnTo>
                      <a:pt x="23" y="40"/>
                    </a:lnTo>
                    <a:lnTo>
                      <a:pt x="25" y="32"/>
                    </a:lnTo>
                    <a:lnTo>
                      <a:pt x="27" y="25"/>
                    </a:lnTo>
                    <a:lnTo>
                      <a:pt x="27" y="17"/>
                    </a:lnTo>
                    <a:lnTo>
                      <a:pt x="27" y="9"/>
                    </a:lnTo>
                    <a:lnTo>
                      <a:pt x="27" y="4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90" name="Freeform 82"/>
              <p:cNvSpPr>
                <a:spLocks noChangeAspect="1"/>
              </p:cNvSpPr>
              <p:nvPr/>
            </p:nvSpPr>
            <p:spPr bwMode="auto">
              <a:xfrm>
                <a:off x="2485" y="1802"/>
                <a:ext cx="61" cy="36"/>
              </a:xfrm>
              <a:custGeom>
                <a:avLst/>
                <a:gdLst>
                  <a:gd name="T0" fmla="*/ 118 w 122"/>
                  <a:gd name="T1" fmla="*/ 0 h 73"/>
                  <a:gd name="T2" fmla="*/ 122 w 122"/>
                  <a:gd name="T3" fmla="*/ 10 h 73"/>
                  <a:gd name="T4" fmla="*/ 120 w 122"/>
                  <a:gd name="T5" fmla="*/ 18 h 73"/>
                  <a:gd name="T6" fmla="*/ 112 w 122"/>
                  <a:gd name="T7" fmla="*/ 27 h 73"/>
                  <a:gd name="T8" fmla="*/ 105 w 122"/>
                  <a:gd name="T9" fmla="*/ 37 h 73"/>
                  <a:gd name="T10" fmla="*/ 97 w 122"/>
                  <a:gd name="T11" fmla="*/ 40 h 73"/>
                  <a:gd name="T12" fmla="*/ 91 w 122"/>
                  <a:gd name="T13" fmla="*/ 46 h 73"/>
                  <a:gd name="T14" fmla="*/ 84 w 122"/>
                  <a:gd name="T15" fmla="*/ 50 h 73"/>
                  <a:gd name="T16" fmla="*/ 78 w 122"/>
                  <a:gd name="T17" fmla="*/ 56 h 73"/>
                  <a:gd name="T18" fmla="*/ 70 w 122"/>
                  <a:gd name="T19" fmla="*/ 59 h 73"/>
                  <a:gd name="T20" fmla="*/ 61 w 122"/>
                  <a:gd name="T21" fmla="*/ 63 h 73"/>
                  <a:gd name="T22" fmla="*/ 53 w 122"/>
                  <a:gd name="T23" fmla="*/ 65 h 73"/>
                  <a:gd name="T24" fmla="*/ 48 w 122"/>
                  <a:gd name="T25" fmla="*/ 69 h 73"/>
                  <a:gd name="T26" fmla="*/ 42 w 122"/>
                  <a:gd name="T27" fmla="*/ 69 h 73"/>
                  <a:gd name="T28" fmla="*/ 36 w 122"/>
                  <a:gd name="T29" fmla="*/ 69 h 73"/>
                  <a:gd name="T30" fmla="*/ 31 w 122"/>
                  <a:gd name="T31" fmla="*/ 71 h 73"/>
                  <a:gd name="T32" fmla="*/ 25 w 122"/>
                  <a:gd name="T33" fmla="*/ 71 h 73"/>
                  <a:gd name="T34" fmla="*/ 17 w 122"/>
                  <a:gd name="T35" fmla="*/ 71 h 73"/>
                  <a:gd name="T36" fmla="*/ 12 w 122"/>
                  <a:gd name="T37" fmla="*/ 73 h 73"/>
                  <a:gd name="T38" fmla="*/ 6 w 122"/>
                  <a:gd name="T39" fmla="*/ 73 h 73"/>
                  <a:gd name="T40" fmla="*/ 0 w 122"/>
                  <a:gd name="T41" fmla="*/ 73 h 73"/>
                  <a:gd name="T42" fmla="*/ 2 w 122"/>
                  <a:gd name="T43" fmla="*/ 65 h 73"/>
                  <a:gd name="T44" fmla="*/ 6 w 122"/>
                  <a:gd name="T45" fmla="*/ 59 h 73"/>
                  <a:gd name="T46" fmla="*/ 10 w 122"/>
                  <a:gd name="T47" fmla="*/ 56 h 73"/>
                  <a:gd name="T48" fmla="*/ 13 w 122"/>
                  <a:gd name="T49" fmla="*/ 50 h 73"/>
                  <a:gd name="T50" fmla="*/ 17 w 122"/>
                  <a:gd name="T51" fmla="*/ 44 h 73"/>
                  <a:gd name="T52" fmla="*/ 25 w 122"/>
                  <a:gd name="T53" fmla="*/ 40 h 73"/>
                  <a:gd name="T54" fmla="*/ 29 w 122"/>
                  <a:gd name="T55" fmla="*/ 37 h 73"/>
                  <a:gd name="T56" fmla="*/ 36 w 122"/>
                  <a:gd name="T57" fmla="*/ 33 h 73"/>
                  <a:gd name="T58" fmla="*/ 46 w 122"/>
                  <a:gd name="T59" fmla="*/ 27 h 73"/>
                  <a:gd name="T60" fmla="*/ 55 w 122"/>
                  <a:gd name="T61" fmla="*/ 23 h 73"/>
                  <a:gd name="T62" fmla="*/ 59 w 122"/>
                  <a:gd name="T63" fmla="*/ 21 h 73"/>
                  <a:gd name="T64" fmla="*/ 65 w 122"/>
                  <a:gd name="T65" fmla="*/ 19 h 73"/>
                  <a:gd name="T66" fmla="*/ 70 w 122"/>
                  <a:gd name="T67" fmla="*/ 18 h 73"/>
                  <a:gd name="T68" fmla="*/ 76 w 122"/>
                  <a:gd name="T69" fmla="*/ 18 h 73"/>
                  <a:gd name="T70" fmla="*/ 82 w 122"/>
                  <a:gd name="T71" fmla="*/ 16 h 73"/>
                  <a:gd name="T72" fmla="*/ 88 w 122"/>
                  <a:gd name="T73" fmla="*/ 14 h 73"/>
                  <a:gd name="T74" fmla="*/ 91 w 122"/>
                  <a:gd name="T75" fmla="*/ 12 h 73"/>
                  <a:gd name="T76" fmla="*/ 97 w 122"/>
                  <a:gd name="T77" fmla="*/ 10 h 73"/>
                  <a:gd name="T78" fmla="*/ 107 w 122"/>
                  <a:gd name="T79" fmla="*/ 6 h 73"/>
                  <a:gd name="T80" fmla="*/ 118 w 122"/>
                  <a:gd name="T81" fmla="*/ 0 h 73"/>
                  <a:gd name="T82" fmla="*/ 118 w 122"/>
                  <a:gd name="T8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2" h="73">
                    <a:moveTo>
                      <a:pt x="118" y="0"/>
                    </a:moveTo>
                    <a:lnTo>
                      <a:pt x="122" y="10"/>
                    </a:lnTo>
                    <a:lnTo>
                      <a:pt x="120" y="18"/>
                    </a:lnTo>
                    <a:lnTo>
                      <a:pt x="112" y="27"/>
                    </a:lnTo>
                    <a:lnTo>
                      <a:pt x="105" y="37"/>
                    </a:lnTo>
                    <a:lnTo>
                      <a:pt x="97" y="40"/>
                    </a:lnTo>
                    <a:lnTo>
                      <a:pt x="91" y="46"/>
                    </a:lnTo>
                    <a:lnTo>
                      <a:pt x="84" y="50"/>
                    </a:lnTo>
                    <a:lnTo>
                      <a:pt x="78" y="56"/>
                    </a:lnTo>
                    <a:lnTo>
                      <a:pt x="70" y="59"/>
                    </a:lnTo>
                    <a:lnTo>
                      <a:pt x="61" y="63"/>
                    </a:lnTo>
                    <a:lnTo>
                      <a:pt x="53" y="65"/>
                    </a:lnTo>
                    <a:lnTo>
                      <a:pt x="48" y="69"/>
                    </a:lnTo>
                    <a:lnTo>
                      <a:pt x="42" y="69"/>
                    </a:lnTo>
                    <a:lnTo>
                      <a:pt x="36" y="69"/>
                    </a:lnTo>
                    <a:lnTo>
                      <a:pt x="31" y="71"/>
                    </a:lnTo>
                    <a:lnTo>
                      <a:pt x="25" y="71"/>
                    </a:lnTo>
                    <a:lnTo>
                      <a:pt x="17" y="71"/>
                    </a:lnTo>
                    <a:lnTo>
                      <a:pt x="12" y="73"/>
                    </a:lnTo>
                    <a:lnTo>
                      <a:pt x="6" y="73"/>
                    </a:lnTo>
                    <a:lnTo>
                      <a:pt x="0" y="73"/>
                    </a:lnTo>
                    <a:lnTo>
                      <a:pt x="2" y="65"/>
                    </a:lnTo>
                    <a:lnTo>
                      <a:pt x="6" y="59"/>
                    </a:lnTo>
                    <a:lnTo>
                      <a:pt x="10" y="56"/>
                    </a:lnTo>
                    <a:lnTo>
                      <a:pt x="13" y="50"/>
                    </a:lnTo>
                    <a:lnTo>
                      <a:pt x="17" y="44"/>
                    </a:lnTo>
                    <a:lnTo>
                      <a:pt x="25" y="40"/>
                    </a:lnTo>
                    <a:lnTo>
                      <a:pt x="29" y="37"/>
                    </a:lnTo>
                    <a:lnTo>
                      <a:pt x="36" y="33"/>
                    </a:lnTo>
                    <a:lnTo>
                      <a:pt x="46" y="27"/>
                    </a:lnTo>
                    <a:lnTo>
                      <a:pt x="55" y="23"/>
                    </a:lnTo>
                    <a:lnTo>
                      <a:pt x="59" y="21"/>
                    </a:lnTo>
                    <a:lnTo>
                      <a:pt x="65" y="19"/>
                    </a:lnTo>
                    <a:lnTo>
                      <a:pt x="70" y="18"/>
                    </a:lnTo>
                    <a:lnTo>
                      <a:pt x="76" y="18"/>
                    </a:lnTo>
                    <a:lnTo>
                      <a:pt x="82" y="16"/>
                    </a:lnTo>
                    <a:lnTo>
                      <a:pt x="88" y="14"/>
                    </a:lnTo>
                    <a:lnTo>
                      <a:pt x="91" y="12"/>
                    </a:lnTo>
                    <a:lnTo>
                      <a:pt x="97" y="10"/>
                    </a:lnTo>
                    <a:lnTo>
                      <a:pt x="107" y="6"/>
                    </a:lnTo>
                    <a:lnTo>
                      <a:pt x="118" y="0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91" name="Freeform 83"/>
              <p:cNvSpPr>
                <a:spLocks noChangeAspect="1"/>
              </p:cNvSpPr>
              <p:nvPr/>
            </p:nvSpPr>
            <p:spPr bwMode="auto">
              <a:xfrm>
                <a:off x="2739" y="1850"/>
                <a:ext cx="22" cy="34"/>
              </a:xfrm>
              <a:custGeom>
                <a:avLst/>
                <a:gdLst>
                  <a:gd name="T0" fmla="*/ 28 w 43"/>
                  <a:gd name="T1" fmla="*/ 0 h 69"/>
                  <a:gd name="T2" fmla="*/ 34 w 43"/>
                  <a:gd name="T3" fmla="*/ 2 h 69"/>
                  <a:gd name="T4" fmla="*/ 40 w 43"/>
                  <a:gd name="T5" fmla="*/ 6 h 69"/>
                  <a:gd name="T6" fmla="*/ 42 w 43"/>
                  <a:gd name="T7" fmla="*/ 10 h 69"/>
                  <a:gd name="T8" fmla="*/ 43 w 43"/>
                  <a:gd name="T9" fmla="*/ 16 h 69"/>
                  <a:gd name="T10" fmla="*/ 42 w 43"/>
                  <a:gd name="T11" fmla="*/ 21 h 69"/>
                  <a:gd name="T12" fmla="*/ 42 w 43"/>
                  <a:gd name="T13" fmla="*/ 29 h 69"/>
                  <a:gd name="T14" fmla="*/ 38 w 43"/>
                  <a:gd name="T15" fmla="*/ 35 h 69"/>
                  <a:gd name="T16" fmla="*/ 36 w 43"/>
                  <a:gd name="T17" fmla="*/ 44 h 69"/>
                  <a:gd name="T18" fmla="*/ 28 w 43"/>
                  <a:gd name="T19" fmla="*/ 50 h 69"/>
                  <a:gd name="T20" fmla="*/ 23 w 43"/>
                  <a:gd name="T21" fmla="*/ 57 h 69"/>
                  <a:gd name="T22" fmla="*/ 17 w 43"/>
                  <a:gd name="T23" fmla="*/ 63 h 69"/>
                  <a:gd name="T24" fmla="*/ 11 w 43"/>
                  <a:gd name="T25" fmla="*/ 69 h 69"/>
                  <a:gd name="T26" fmla="*/ 9 w 43"/>
                  <a:gd name="T27" fmla="*/ 63 h 69"/>
                  <a:gd name="T28" fmla="*/ 5 w 43"/>
                  <a:gd name="T29" fmla="*/ 57 h 69"/>
                  <a:gd name="T30" fmla="*/ 4 w 43"/>
                  <a:gd name="T31" fmla="*/ 54 h 69"/>
                  <a:gd name="T32" fmla="*/ 4 w 43"/>
                  <a:gd name="T33" fmla="*/ 50 h 69"/>
                  <a:gd name="T34" fmla="*/ 2 w 43"/>
                  <a:gd name="T35" fmla="*/ 40 h 69"/>
                  <a:gd name="T36" fmla="*/ 2 w 43"/>
                  <a:gd name="T37" fmla="*/ 33 h 69"/>
                  <a:gd name="T38" fmla="*/ 0 w 43"/>
                  <a:gd name="T39" fmla="*/ 27 h 69"/>
                  <a:gd name="T40" fmla="*/ 0 w 43"/>
                  <a:gd name="T41" fmla="*/ 21 h 69"/>
                  <a:gd name="T42" fmla="*/ 0 w 43"/>
                  <a:gd name="T43" fmla="*/ 17 h 69"/>
                  <a:gd name="T44" fmla="*/ 4 w 43"/>
                  <a:gd name="T45" fmla="*/ 14 h 69"/>
                  <a:gd name="T46" fmla="*/ 5 w 43"/>
                  <a:gd name="T47" fmla="*/ 10 h 69"/>
                  <a:gd name="T48" fmla="*/ 11 w 43"/>
                  <a:gd name="T49" fmla="*/ 6 h 69"/>
                  <a:gd name="T50" fmla="*/ 15 w 43"/>
                  <a:gd name="T51" fmla="*/ 4 h 69"/>
                  <a:gd name="T52" fmla="*/ 19 w 43"/>
                  <a:gd name="T53" fmla="*/ 4 h 69"/>
                  <a:gd name="T54" fmla="*/ 23 w 43"/>
                  <a:gd name="T55" fmla="*/ 2 h 69"/>
                  <a:gd name="T56" fmla="*/ 28 w 43"/>
                  <a:gd name="T57" fmla="*/ 0 h 69"/>
                  <a:gd name="T58" fmla="*/ 28 w 43"/>
                  <a:gd name="T5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3" h="69">
                    <a:moveTo>
                      <a:pt x="28" y="0"/>
                    </a:moveTo>
                    <a:lnTo>
                      <a:pt x="34" y="2"/>
                    </a:lnTo>
                    <a:lnTo>
                      <a:pt x="40" y="6"/>
                    </a:lnTo>
                    <a:lnTo>
                      <a:pt x="42" y="10"/>
                    </a:lnTo>
                    <a:lnTo>
                      <a:pt x="43" y="16"/>
                    </a:lnTo>
                    <a:lnTo>
                      <a:pt x="42" y="21"/>
                    </a:lnTo>
                    <a:lnTo>
                      <a:pt x="42" y="29"/>
                    </a:lnTo>
                    <a:lnTo>
                      <a:pt x="38" y="35"/>
                    </a:lnTo>
                    <a:lnTo>
                      <a:pt x="36" y="44"/>
                    </a:lnTo>
                    <a:lnTo>
                      <a:pt x="28" y="50"/>
                    </a:lnTo>
                    <a:lnTo>
                      <a:pt x="23" y="57"/>
                    </a:lnTo>
                    <a:lnTo>
                      <a:pt x="17" y="63"/>
                    </a:lnTo>
                    <a:lnTo>
                      <a:pt x="11" y="69"/>
                    </a:lnTo>
                    <a:lnTo>
                      <a:pt x="9" y="63"/>
                    </a:lnTo>
                    <a:lnTo>
                      <a:pt x="5" y="57"/>
                    </a:lnTo>
                    <a:lnTo>
                      <a:pt x="4" y="54"/>
                    </a:lnTo>
                    <a:lnTo>
                      <a:pt x="4" y="50"/>
                    </a:lnTo>
                    <a:lnTo>
                      <a:pt x="2" y="40"/>
                    </a:lnTo>
                    <a:lnTo>
                      <a:pt x="2" y="33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4" y="14"/>
                    </a:lnTo>
                    <a:lnTo>
                      <a:pt x="5" y="10"/>
                    </a:lnTo>
                    <a:lnTo>
                      <a:pt x="11" y="6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2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92" name="Freeform 84"/>
              <p:cNvSpPr>
                <a:spLocks noChangeAspect="1"/>
              </p:cNvSpPr>
              <p:nvPr/>
            </p:nvSpPr>
            <p:spPr bwMode="auto">
              <a:xfrm>
                <a:off x="3296" y="1850"/>
                <a:ext cx="53" cy="196"/>
              </a:xfrm>
              <a:custGeom>
                <a:avLst/>
                <a:gdLst>
                  <a:gd name="T0" fmla="*/ 26 w 106"/>
                  <a:gd name="T1" fmla="*/ 6 h 392"/>
                  <a:gd name="T2" fmla="*/ 36 w 106"/>
                  <a:gd name="T3" fmla="*/ 19 h 392"/>
                  <a:gd name="T4" fmla="*/ 45 w 106"/>
                  <a:gd name="T5" fmla="*/ 35 h 392"/>
                  <a:gd name="T6" fmla="*/ 55 w 106"/>
                  <a:gd name="T7" fmla="*/ 52 h 392"/>
                  <a:gd name="T8" fmla="*/ 64 w 106"/>
                  <a:gd name="T9" fmla="*/ 67 h 392"/>
                  <a:gd name="T10" fmla="*/ 74 w 106"/>
                  <a:gd name="T11" fmla="*/ 84 h 392"/>
                  <a:gd name="T12" fmla="*/ 83 w 106"/>
                  <a:gd name="T13" fmla="*/ 99 h 392"/>
                  <a:gd name="T14" fmla="*/ 91 w 106"/>
                  <a:gd name="T15" fmla="*/ 116 h 392"/>
                  <a:gd name="T16" fmla="*/ 97 w 106"/>
                  <a:gd name="T17" fmla="*/ 133 h 392"/>
                  <a:gd name="T18" fmla="*/ 102 w 106"/>
                  <a:gd name="T19" fmla="*/ 154 h 392"/>
                  <a:gd name="T20" fmla="*/ 104 w 106"/>
                  <a:gd name="T21" fmla="*/ 175 h 392"/>
                  <a:gd name="T22" fmla="*/ 106 w 106"/>
                  <a:gd name="T23" fmla="*/ 196 h 392"/>
                  <a:gd name="T24" fmla="*/ 104 w 106"/>
                  <a:gd name="T25" fmla="*/ 215 h 392"/>
                  <a:gd name="T26" fmla="*/ 99 w 106"/>
                  <a:gd name="T27" fmla="*/ 236 h 392"/>
                  <a:gd name="T28" fmla="*/ 91 w 106"/>
                  <a:gd name="T29" fmla="*/ 257 h 392"/>
                  <a:gd name="T30" fmla="*/ 81 w 106"/>
                  <a:gd name="T31" fmla="*/ 278 h 392"/>
                  <a:gd name="T32" fmla="*/ 76 w 106"/>
                  <a:gd name="T33" fmla="*/ 295 h 392"/>
                  <a:gd name="T34" fmla="*/ 72 w 106"/>
                  <a:gd name="T35" fmla="*/ 306 h 392"/>
                  <a:gd name="T36" fmla="*/ 70 w 106"/>
                  <a:gd name="T37" fmla="*/ 320 h 392"/>
                  <a:gd name="T38" fmla="*/ 68 w 106"/>
                  <a:gd name="T39" fmla="*/ 333 h 392"/>
                  <a:gd name="T40" fmla="*/ 66 w 106"/>
                  <a:gd name="T41" fmla="*/ 346 h 392"/>
                  <a:gd name="T42" fmla="*/ 64 w 106"/>
                  <a:gd name="T43" fmla="*/ 360 h 392"/>
                  <a:gd name="T44" fmla="*/ 61 w 106"/>
                  <a:gd name="T45" fmla="*/ 371 h 392"/>
                  <a:gd name="T46" fmla="*/ 59 w 106"/>
                  <a:gd name="T47" fmla="*/ 384 h 392"/>
                  <a:gd name="T48" fmla="*/ 47 w 106"/>
                  <a:gd name="T49" fmla="*/ 377 h 392"/>
                  <a:gd name="T50" fmla="*/ 34 w 106"/>
                  <a:gd name="T51" fmla="*/ 342 h 392"/>
                  <a:gd name="T52" fmla="*/ 32 w 106"/>
                  <a:gd name="T53" fmla="*/ 306 h 392"/>
                  <a:gd name="T54" fmla="*/ 38 w 106"/>
                  <a:gd name="T55" fmla="*/ 268 h 392"/>
                  <a:gd name="T56" fmla="*/ 45 w 106"/>
                  <a:gd name="T57" fmla="*/ 228 h 392"/>
                  <a:gd name="T58" fmla="*/ 55 w 106"/>
                  <a:gd name="T59" fmla="*/ 187 h 392"/>
                  <a:gd name="T60" fmla="*/ 61 w 106"/>
                  <a:gd name="T61" fmla="*/ 149 h 392"/>
                  <a:gd name="T62" fmla="*/ 62 w 106"/>
                  <a:gd name="T63" fmla="*/ 112 h 392"/>
                  <a:gd name="T64" fmla="*/ 53 w 106"/>
                  <a:gd name="T65" fmla="*/ 97 h 392"/>
                  <a:gd name="T66" fmla="*/ 43 w 106"/>
                  <a:gd name="T67" fmla="*/ 101 h 392"/>
                  <a:gd name="T68" fmla="*/ 36 w 106"/>
                  <a:gd name="T69" fmla="*/ 109 h 392"/>
                  <a:gd name="T70" fmla="*/ 30 w 106"/>
                  <a:gd name="T71" fmla="*/ 120 h 392"/>
                  <a:gd name="T72" fmla="*/ 26 w 106"/>
                  <a:gd name="T73" fmla="*/ 133 h 392"/>
                  <a:gd name="T74" fmla="*/ 24 w 106"/>
                  <a:gd name="T75" fmla="*/ 145 h 392"/>
                  <a:gd name="T76" fmla="*/ 22 w 106"/>
                  <a:gd name="T77" fmla="*/ 158 h 392"/>
                  <a:gd name="T78" fmla="*/ 22 w 106"/>
                  <a:gd name="T79" fmla="*/ 171 h 392"/>
                  <a:gd name="T80" fmla="*/ 17 w 106"/>
                  <a:gd name="T81" fmla="*/ 173 h 392"/>
                  <a:gd name="T82" fmla="*/ 9 w 106"/>
                  <a:gd name="T83" fmla="*/ 162 h 392"/>
                  <a:gd name="T84" fmla="*/ 3 w 106"/>
                  <a:gd name="T85" fmla="*/ 151 h 392"/>
                  <a:gd name="T86" fmla="*/ 2 w 106"/>
                  <a:gd name="T87" fmla="*/ 139 h 392"/>
                  <a:gd name="T88" fmla="*/ 0 w 106"/>
                  <a:gd name="T89" fmla="*/ 124 h 392"/>
                  <a:gd name="T90" fmla="*/ 0 w 106"/>
                  <a:gd name="T91" fmla="*/ 107 h 392"/>
                  <a:gd name="T92" fmla="*/ 0 w 106"/>
                  <a:gd name="T93" fmla="*/ 90 h 392"/>
                  <a:gd name="T94" fmla="*/ 2 w 106"/>
                  <a:gd name="T95" fmla="*/ 73 h 392"/>
                  <a:gd name="T96" fmla="*/ 5 w 106"/>
                  <a:gd name="T97" fmla="*/ 55 h 392"/>
                  <a:gd name="T98" fmla="*/ 9 w 106"/>
                  <a:gd name="T99" fmla="*/ 36 h 392"/>
                  <a:gd name="T100" fmla="*/ 13 w 106"/>
                  <a:gd name="T101" fmla="*/ 21 h 392"/>
                  <a:gd name="T102" fmla="*/ 17 w 106"/>
                  <a:gd name="T103" fmla="*/ 6 h 392"/>
                  <a:gd name="T104" fmla="*/ 21 w 106"/>
                  <a:gd name="T105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6" h="392">
                    <a:moveTo>
                      <a:pt x="21" y="0"/>
                    </a:moveTo>
                    <a:lnTo>
                      <a:pt x="26" y="6"/>
                    </a:lnTo>
                    <a:lnTo>
                      <a:pt x="30" y="14"/>
                    </a:lnTo>
                    <a:lnTo>
                      <a:pt x="36" y="19"/>
                    </a:lnTo>
                    <a:lnTo>
                      <a:pt x="42" y="29"/>
                    </a:lnTo>
                    <a:lnTo>
                      <a:pt x="45" y="35"/>
                    </a:lnTo>
                    <a:lnTo>
                      <a:pt x="51" y="44"/>
                    </a:lnTo>
                    <a:lnTo>
                      <a:pt x="55" y="52"/>
                    </a:lnTo>
                    <a:lnTo>
                      <a:pt x="61" y="59"/>
                    </a:lnTo>
                    <a:lnTo>
                      <a:pt x="64" y="67"/>
                    </a:lnTo>
                    <a:lnTo>
                      <a:pt x="70" y="74"/>
                    </a:lnTo>
                    <a:lnTo>
                      <a:pt x="74" y="84"/>
                    </a:lnTo>
                    <a:lnTo>
                      <a:pt x="80" y="92"/>
                    </a:lnTo>
                    <a:lnTo>
                      <a:pt x="83" y="99"/>
                    </a:lnTo>
                    <a:lnTo>
                      <a:pt x="87" y="109"/>
                    </a:lnTo>
                    <a:lnTo>
                      <a:pt x="91" y="116"/>
                    </a:lnTo>
                    <a:lnTo>
                      <a:pt x="95" y="124"/>
                    </a:lnTo>
                    <a:lnTo>
                      <a:pt x="97" y="133"/>
                    </a:lnTo>
                    <a:lnTo>
                      <a:pt x="100" y="145"/>
                    </a:lnTo>
                    <a:lnTo>
                      <a:pt x="102" y="154"/>
                    </a:lnTo>
                    <a:lnTo>
                      <a:pt x="104" y="164"/>
                    </a:lnTo>
                    <a:lnTo>
                      <a:pt x="104" y="175"/>
                    </a:lnTo>
                    <a:lnTo>
                      <a:pt x="106" y="185"/>
                    </a:lnTo>
                    <a:lnTo>
                      <a:pt x="106" y="196"/>
                    </a:lnTo>
                    <a:lnTo>
                      <a:pt x="106" y="206"/>
                    </a:lnTo>
                    <a:lnTo>
                      <a:pt x="104" y="215"/>
                    </a:lnTo>
                    <a:lnTo>
                      <a:pt x="102" y="227"/>
                    </a:lnTo>
                    <a:lnTo>
                      <a:pt x="99" y="236"/>
                    </a:lnTo>
                    <a:lnTo>
                      <a:pt x="97" y="247"/>
                    </a:lnTo>
                    <a:lnTo>
                      <a:pt x="91" y="257"/>
                    </a:lnTo>
                    <a:lnTo>
                      <a:pt x="87" y="268"/>
                    </a:lnTo>
                    <a:lnTo>
                      <a:pt x="81" y="278"/>
                    </a:lnTo>
                    <a:lnTo>
                      <a:pt x="78" y="289"/>
                    </a:lnTo>
                    <a:lnTo>
                      <a:pt x="76" y="295"/>
                    </a:lnTo>
                    <a:lnTo>
                      <a:pt x="74" y="301"/>
                    </a:lnTo>
                    <a:lnTo>
                      <a:pt x="72" y="306"/>
                    </a:lnTo>
                    <a:lnTo>
                      <a:pt x="72" y="314"/>
                    </a:lnTo>
                    <a:lnTo>
                      <a:pt x="70" y="320"/>
                    </a:lnTo>
                    <a:lnTo>
                      <a:pt x="68" y="325"/>
                    </a:lnTo>
                    <a:lnTo>
                      <a:pt x="68" y="333"/>
                    </a:lnTo>
                    <a:lnTo>
                      <a:pt x="68" y="341"/>
                    </a:lnTo>
                    <a:lnTo>
                      <a:pt x="66" y="346"/>
                    </a:lnTo>
                    <a:lnTo>
                      <a:pt x="64" y="352"/>
                    </a:lnTo>
                    <a:lnTo>
                      <a:pt x="64" y="360"/>
                    </a:lnTo>
                    <a:lnTo>
                      <a:pt x="62" y="365"/>
                    </a:lnTo>
                    <a:lnTo>
                      <a:pt x="61" y="371"/>
                    </a:lnTo>
                    <a:lnTo>
                      <a:pt x="61" y="379"/>
                    </a:lnTo>
                    <a:lnTo>
                      <a:pt x="59" y="384"/>
                    </a:lnTo>
                    <a:lnTo>
                      <a:pt x="59" y="392"/>
                    </a:lnTo>
                    <a:lnTo>
                      <a:pt x="47" y="377"/>
                    </a:lnTo>
                    <a:lnTo>
                      <a:pt x="40" y="361"/>
                    </a:lnTo>
                    <a:lnTo>
                      <a:pt x="34" y="342"/>
                    </a:lnTo>
                    <a:lnTo>
                      <a:pt x="32" y="327"/>
                    </a:lnTo>
                    <a:lnTo>
                      <a:pt x="32" y="306"/>
                    </a:lnTo>
                    <a:lnTo>
                      <a:pt x="34" y="289"/>
                    </a:lnTo>
                    <a:lnTo>
                      <a:pt x="38" y="268"/>
                    </a:lnTo>
                    <a:lnTo>
                      <a:pt x="42" y="249"/>
                    </a:lnTo>
                    <a:lnTo>
                      <a:pt x="45" y="228"/>
                    </a:lnTo>
                    <a:lnTo>
                      <a:pt x="51" y="208"/>
                    </a:lnTo>
                    <a:lnTo>
                      <a:pt x="55" y="187"/>
                    </a:lnTo>
                    <a:lnTo>
                      <a:pt x="59" y="168"/>
                    </a:lnTo>
                    <a:lnTo>
                      <a:pt x="61" y="149"/>
                    </a:lnTo>
                    <a:lnTo>
                      <a:pt x="62" y="131"/>
                    </a:lnTo>
                    <a:lnTo>
                      <a:pt x="62" y="112"/>
                    </a:lnTo>
                    <a:lnTo>
                      <a:pt x="59" y="97"/>
                    </a:lnTo>
                    <a:lnTo>
                      <a:pt x="53" y="97"/>
                    </a:lnTo>
                    <a:lnTo>
                      <a:pt x="47" y="99"/>
                    </a:lnTo>
                    <a:lnTo>
                      <a:pt x="43" y="101"/>
                    </a:lnTo>
                    <a:lnTo>
                      <a:pt x="40" y="105"/>
                    </a:lnTo>
                    <a:lnTo>
                      <a:pt x="36" y="109"/>
                    </a:lnTo>
                    <a:lnTo>
                      <a:pt x="34" y="114"/>
                    </a:lnTo>
                    <a:lnTo>
                      <a:pt x="30" y="120"/>
                    </a:lnTo>
                    <a:lnTo>
                      <a:pt x="30" y="128"/>
                    </a:lnTo>
                    <a:lnTo>
                      <a:pt x="26" y="133"/>
                    </a:lnTo>
                    <a:lnTo>
                      <a:pt x="26" y="139"/>
                    </a:lnTo>
                    <a:lnTo>
                      <a:pt x="24" y="145"/>
                    </a:lnTo>
                    <a:lnTo>
                      <a:pt x="24" y="152"/>
                    </a:lnTo>
                    <a:lnTo>
                      <a:pt x="22" y="158"/>
                    </a:lnTo>
                    <a:lnTo>
                      <a:pt x="22" y="166"/>
                    </a:lnTo>
                    <a:lnTo>
                      <a:pt x="22" y="171"/>
                    </a:lnTo>
                    <a:lnTo>
                      <a:pt x="22" y="179"/>
                    </a:lnTo>
                    <a:lnTo>
                      <a:pt x="17" y="173"/>
                    </a:lnTo>
                    <a:lnTo>
                      <a:pt x="13" y="168"/>
                    </a:lnTo>
                    <a:lnTo>
                      <a:pt x="9" y="162"/>
                    </a:lnTo>
                    <a:lnTo>
                      <a:pt x="7" y="158"/>
                    </a:lnTo>
                    <a:lnTo>
                      <a:pt x="3" y="151"/>
                    </a:lnTo>
                    <a:lnTo>
                      <a:pt x="3" y="145"/>
                    </a:lnTo>
                    <a:lnTo>
                      <a:pt x="2" y="139"/>
                    </a:lnTo>
                    <a:lnTo>
                      <a:pt x="2" y="133"/>
                    </a:lnTo>
                    <a:lnTo>
                      <a:pt x="0" y="124"/>
                    </a:lnTo>
                    <a:lnTo>
                      <a:pt x="0" y="114"/>
                    </a:lnTo>
                    <a:lnTo>
                      <a:pt x="0" y="107"/>
                    </a:lnTo>
                    <a:lnTo>
                      <a:pt x="0" y="99"/>
                    </a:lnTo>
                    <a:lnTo>
                      <a:pt x="0" y="90"/>
                    </a:lnTo>
                    <a:lnTo>
                      <a:pt x="2" y="80"/>
                    </a:lnTo>
                    <a:lnTo>
                      <a:pt x="2" y="73"/>
                    </a:lnTo>
                    <a:lnTo>
                      <a:pt x="3" y="63"/>
                    </a:lnTo>
                    <a:lnTo>
                      <a:pt x="5" y="55"/>
                    </a:lnTo>
                    <a:lnTo>
                      <a:pt x="7" y="46"/>
                    </a:lnTo>
                    <a:lnTo>
                      <a:pt x="9" y="36"/>
                    </a:lnTo>
                    <a:lnTo>
                      <a:pt x="11" y="29"/>
                    </a:lnTo>
                    <a:lnTo>
                      <a:pt x="13" y="21"/>
                    </a:lnTo>
                    <a:lnTo>
                      <a:pt x="15" y="14"/>
                    </a:lnTo>
                    <a:lnTo>
                      <a:pt x="17" y="6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93" name="Freeform 85"/>
              <p:cNvSpPr>
                <a:spLocks noChangeAspect="1"/>
              </p:cNvSpPr>
              <p:nvPr/>
            </p:nvSpPr>
            <p:spPr bwMode="auto">
              <a:xfrm>
                <a:off x="2450" y="1859"/>
                <a:ext cx="38" cy="36"/>
              </a:xfrm>
              <a:custGeom>
                <a:avLst/>
                <a:gdLst>
                  <a:gd name="T0" fmla="*/ 66 w 76"/>
                  <a:gd name="T1" fmla="*/ 0 h 73"/>
                  <a:gd name="T2" fmla="*/ 74 w 76"/>
                  <a:gd name="T3" fmla="*/ 4 h 73"/>
                  <a:gd name="T4" fmla="*/ 76 w 76"/>
                  <a:gd name="T5" fmla="*/ 12 h 73"/>
                  <a:gd name="T6" fmla="*/ 74 w 76"/>
                  <a:gd name="T7" fmla="*/ 21 h 73"/>
                  <a:gd name="T8" fmla="*/ 70 w 76"/>
                  <a:gd name="T9" fmla="*/ 31 h 73"/>
                  <a:gd name="T10" fmla="*/ 64 w 76"/>
                  <a:gd name="T11" fmla="*/ 37 h 73"/>
                  <a:gd name="T12" fmla="*/ 57 w 76"/>
                  <a:gd name="T13" fmla="*/ 42 h 73"/>
                  <a:gd name="T14" fmla="*/ 47 w 76"/>
                  <a:gd name="T15" fmla="*/ 50 h 73"/>
                  <a:gd name="T16" fmla="*/ 40 w 76"/>
                  <a:gd name="T17" fmla="*/ 56 h 73"/>
                  <a:gd name="T18" fmla="*/ 30 w 76"/>
                  <a:gd name="T19" fmla="*/ 61 h 73"/>
                  <a:gd name="T20" fmla="*/ 23 w 76"/>
                  <a:gd name="T21" fmla="*/ 67 h 73"/>
                  <a:gd name="T22" fmla="*/ 15 w 76"/>
                  <a:gd name="T23" fmla="*/ 71 h 73"/>
                  <a:gd name="T24" fmla="*/ 11 w 76"/>
                  <a:gd name="T25" fmla="*/ 73 h 73"/>
                  <a:gd name="T26" fmla="*/ 4 w 76"/>
                  <a:gd name="T27" fmla="*/ 73 h 73"/>
                  <a:gd name="T28" fmla="*/ 0 w 76"/>
                  <a:gd name="T29" fmla="*/ 73 h 73"/>
                  <a:gd name="T30" fmla="*/ 0 w 76"/>
                  <a:gd name="T31" fmla="*/ 67 h 73"/>
                  <a:gd name="T32" fmla="*/ 7 w 76"/>
                  <a:gd name="T33" fmla="*/ 57 h 73"/>
                  <a:gd name="T34" fmla="*/ 9 w 76"/>
                  <a:gd name="T35" fmla="*/ 52 h 73"/>
                  <a:gd name="T36" fmla="*/ 17 w 76"/>
                  <a:gd name="T37" fmla="*/ 46 h 73"/>
                  <a:gd name="T38" fmla="*/ 23 w 76"/>
                  <a:gd name="T39" fmla="*/ 38 h 73"/>
                  <a:gd name="T40" fmla="*/ 32 w 76"/>
                  <a:gd name="T41" fmla="*/ 31 h 73"/>
                  <a:gd name="T42" fmla="*/ 32 w 76"/>
                  <a:gd name="T43" fmla="*/ 23 h 73"/>
                  <a:gd name="T44" fmla="*/ 34 w 76"/>
                  <a:gd name="T45" fmla="*/ 18 h 73"/>
                  <a:gd name="T46" fmla="*/ 38 w 76"/>
                  <a:gd name="T47" fmla="*/ 16 h 73"/>
                  <a:gd name="T48" fmla="*/ 44 w 76"/>
                  <a:gd name="T49" fmla="*/ 14 h 73"/>
                  <a:gd name="T50" fmla="*/ 51 w 76"/>
                  <a:gd name="T51" fmla="*/ 10 h 73"/>
                  <a:gd name="T52" fmla="*/ 57 w 76"/>
                  <a:gd name="T53" fmla="*/ 8 h 73"/>
                  <a:gd name="T54" fmla="*/ 61 w 76"/>
                  <a:gd name="T55" fmla="*/ 4 h 73"/>
                  <a:gd name="T56" fmla="*/ 66 w 76"/>
                  <a:gd name="T57" fmla="*/ 0 h 73"/>
                  <a:gd name="T58" fmla="*/ 66 w 76"/>
                  <a:gd name="T5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6" h="73">
                    <a:moveTo>
                      <a:pt x="66" y="0"/>
                    </a:moveTo>
                    <a:lnTo>
                      <a:pt x="74" y="4"/>
                    </a:lnTo>
                    <a:lnTo>
                      <a:pt x="76" y="12"/>
                    </a:lnTo>
                    <a:lnTo>
                      <a:pt x="74" y="21"/>
                    </a:lnTo>
                    <a:lnTo>
                      <a:pt x="70" y="31"/>
                    </a:lnTo>
                    <a:lnTo>
                      <a:pt x="64" y="37"/>
                    </a:lnTo>
                    <a:lnTo>
                      <a:pt x="57" y="42"/>
                    </a:lnTo>
                    <a:lnTo>
                      <a:pt x="47" y="50"/>
                    </a:lnTo>
                    <a:lnTo>
                      <a:pt x="40" y="56"/>
                    </a:lnTo>
                    <a:lnTo>
                      <a:pt x="30" y="61"/>
                    </a:lnTo>
                    <a:lnTo>
                      <a:pt x="23" y="67"/>
                    </a:lnTo>
                    <a:lnTo>
                      <a:pt x="15" y="71"/>
                    </a:lnTo>
                    <a:lnTo>
                      <a:pt x="11" y="73"/>
                    </a:lnTo>
                    <a:lnTo>
                      <a:pt x="4" y="73"/>
                    </a:lnTo>
                    <a:lnTo>
                      <a:pt x="0" y="73"/>
                    </a:lnTo>
                    <a:lnTo>
                      <a:pt x="0" y="67"/>
                    </a:lnTo>
                    <a:lnTo>
                      <a:pt x="7" y="57"/>
                    </a:lnTo>
                    <a:lnTo>
                      <a:pt x="9" y="52"/>
                    </a:lnTo>
                    <a:lnTo>
                      <a:pt x="17" y="46"/>
                    </a:lnTo>
                    <a:lnTo>
                      <a:pt x="23" y="38"/>
                    </a:lnTo>
                    <a:lnTo>
                      <a:pt x="32" y="31"/>
                    </a:lnTo>
                    <a:lnTo>
                      <a:pt x="32" y="23"/>
                    </a:lnTo>
                    <a:lnTo>
                      <a:pt x="34" y="18"/>
                    </a:lnTo>
                    <a:lnTo>
                      <a:pt x="38" y="16"/>
                    </a:lnTo>
                    <a:lnTo>
                      <a:pt x="44" y="14"/>
                    </a:lnTo>
                    <a:lnTo>
                      <a:pt x="51" y="10"/>
                    </a:lnTo>
                    <a:lnTo>
                      <a:pt x="57" y="8"/>
                    </a:lnTo>
                    <a:lnTo>
                      <a:pt x="61" y="4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94" name="Freeform 86"/>
              <p:cNvSpPr>
                <a:spLocks noChangeAspect="1"/>
              </p:cNvSpPr>
              <p:nvPr/>
            </p:nvSpPr>
            <p:spPr bwMode="auto">
              <a:xfrm>
                <a:off x="3024" y="1868"/>
                <a:ext cx="48" cy="33"/>
              </a:xfrm>
              <a:custGeom>
                <a:avLst/>
                <a:gdLst>
                  <a:gd name="T0" fmla="*/ 63 w 97"/>
                  <a:gd name="T1" fmla="*/ 0 h 67"/>
                  <a:gd name="T2" fmla="*/ 68 w 97"/>
                  <a:gd name="T3" fmla="*/ 0 h 67"/>
                  <a:gd name="T4" fmla="*/ 74 w 97"/>
                  <a:gd name="T5" fmla="*/ 0 h 67"/>
                  <a:gd name="T6" fmla="*/ 80 w 97"/>
                  <a:gd name="T7" fmla="*/ 0 h 67"/>
                  <a:gd name="T8" fmla="*/ 84 w 97"/>
                  <a:gd name="T9" fmla="*/ 0 h 67"/>
                  <a:gd name="T10" fmla="*/ 91 w 97"/>
                  <a:gd name="T11" fmla="*/ 0 h 67"/>
                  <a:gd name="T12" fmla="*/ 95 w 97"/>
                  <a:gd name="T13" fmla="*/ 4 h 67"/>
                  <a:gd name="T14" fmla="*/ 97 w 97"/>
                  <a:gd name="T15" fmla="*/ 10 h 67"/>
                  <a:gd name="T16" fmla="*/ 91 w 97"/>
                  <a:gd name="T17" fmla="*/ 18 h 67"/>
                  <a:gd name="T18" fmla="*/ 86 w 97"/>
                  <a:gd name="T19" fmla="*/ 19 h 67"/>
                  <a:gd name="T20" fmla="*/ 80 w 97"/>
                  <a:gd name="T21" fmla="*/ 23 h 67"/>
                  <a:gd name="T22" fmla="*/ 74 w 97"/>
                  <a:gd name="T23" fmla="*/ 25 h 67"/>
                  <a:gd name="T24" fmla="*/ 70 w 97"/>
                  <a:gd name="T25" fmla="*/ 29 h 67"/>
                  <a:gd name="T26" fmla="*/ 63 w 97"/>
                  <a:gd name="T27" fmla="*/ 33 h 67"/>
                  <a:gd name="T28" fmla="*/ 57 w 97"/>
                  <a:gd name="T29" fmla="*/ 37 h 67"/>
                  <a:gd name="T30" fmla="*/ 49 w 97"/>
                  <a:gd name="T31" fmla="*/ 40 h 67"/>
                  <a:gd name="T32" fmla="*/ 44 w 97"/>
                  <a:gd name="T33" fmla="*/ 44 h 67"/>
                  <a:gd name="T34" fmla="*/ 36 w 97"/>
                  <a:gd name="T35" fmla="*/ 48 h 67"/>
                  <a:gd name="T36" fmla="*/ 30 w 97"/>
                  <a:gd name="T37" fmla="*/ 50 h 67"/>
                  <a:gd name="T38" fmla="*/ 25 w 97"/>
                  <a:gd name="T39" fmla="*/ 54 h 67"/>
                  <a:gd name="T40" fmla="*/ 19 w 97"/>
                  <a:gd name="T41" fmla="*/ 57 h 67"/>
                  <a:gd name="T42" fmla="*/ 10 w 97"/>
                  <a:gd name="T43" fmla="*/ 61 h 67"/>
                  <a:gd name="T44" fmla="*/ 4 w 97"/>
                  <a:gd name="T45" fmla="*/ 67 h 67"/>
                  <a:gd name="T46" fmla="*/ 0 w 97"/>
                  <a:gd name="T47" fmla="*/ 65 h 67"/>
                  <a:gd name="T48" fmla="*/ 6 w 97"/>
                  <a:gd name="T49" fmla="*/ 56 h 67"/>
                  <a:gd name="T50" fmla="*/ 13 w 97"/>
                  <a:gd name="T51" fmla="*/ 48 h 67"/>
                  <a:gd name="T52" fmla="*/ 21 w 97"/>
                  <a:gd name="T53" fmla="*/ 40 h 67"/>
                  <a:gd name="T54" fmla="*/ 29 w 97"/>
                  <a:gd name="T55" fmla="*/ 33 h 67"/>
                  <a:gd name="T56" fmla="*/ 36 w 97"/>
                  <a:gd name="T57" fmla="*/ 23 h 67"/>
                  <a:gd name="T58" fmla="*/ 46 w 97"/>
                  <a:gd name="T59" fmla="*/ 16 h 67"/>
                  <a:gd name="T60" fmla="*/ 55 w 97"/>
                  <a:gd name="T61" fmla="*/ 8 h 67"/>
                  <a:gd name="T62" fmla="*/ 63 w 97"/>
                  <a:gd name="T63" fmla="*/ 0 h 67"/>
                  <a:gd name="T64" fmla="*/ 63 w 97"/>
                  <a:gd name="T6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7" h="67">
                    <a:moveTo>
                      <a:pt x="63" y="0"/>
                    </a:moveTo>
                    <a:lnTo>
                      <a:pt x="68" y="0"/>
                    </a:lnTo>
                    <a:lnTo>
                      <a:pt x="74" y="0"/>
                    </a:lnTo>
                    <a:lnTo>
                      <a:pt x="80" y="0"/>
                    </a:lnTo>
                    <a:lnTo>
                      <a:pt x="84" y="0"/>
                    </a:lnTo>
                    <a:lnTo>
                      <a:pt x="91" y="0"/>
                    </a:lnTo>
                    <a:lnTo>
                      <a:pt x="95" y="4"/>
                    </a:lnTo>
                    <a:lnTo>
                      <a:pt x="97" y="10"/>
                    </a:lnTo>
                    <a:lnTo>
                      <a:pt x="91" y="18"/>
                    </a:lnTo>
                    <a:lnTo>
                      <a:pt x="86" y="19"/>
                    </a:lnTo>
                    <a:lnTo>
                      <a:pt x="80" y="23"/>
                    </a:lnTo>
                    <a:lnTo>
                      <a:pt x="74" y="25"/>
                    </a:lnTo>
                    <a:lnTo>
                      <a:pt x="70" y="29"/>
                    </a:lnTo>
                    <a:lnTo>
                      <a:pt x="63" y="33"/>
                    </a:lnTo>
                    <a:lnTo>
                      <a:pt x="57" y="37"/>
                    </a:lnTo>
                    <a:lnTo>
                      <a:pt x="49" y="40"/>
                    </a:lnTo>
                    <a:lnTo>
                      <a:pt x="44" y="44"/>
                    </a:lnTo>
                    <a:lnTo>
                      <a:pt x="36" y="48"/>
                    </a:lnTo>
                    <a:lnTo>
                      <a:pt x="30" y="50"/>
                    </a:lnTo>
                    <a:lnTo>
                      <a:pt x="25" y="54"/>
                    </a:lnTo>
                    <a:lnTo>
                      <a:pt x="19" y="57"/>
                    </a:lnTo>
                    <a:lnTo>
                      <a:pt x="10" y="61"/>
                    </a:lnTo>
                    <a:lnTo>
                      <a:pt x="4" y="67"/>
                    </a:lnTo>
                    <a:lnTo>
                      <a:pt x="0" y="65"/>
                    </a:lnTo>
                    <a:lnTo>
                      <a:pt x="6" y="56"/>
                    </a:lnTo>
                    <a:lnTo>
                      <a:pt x="13" y="48"/>
                    </a:lnTo>
                    <a:lnTo>
                      <a:pt x="21" y="40"/>
                    </a:lnTo>
                    <a:lnTo>
                      <a:pt x="29" y="33"/>
                    </a:lnTo>
                    <a:lnTo>
                      <a:pt x="36" y="23"/>
                    </a:lnTo>
                    <a:lnTo>
                      <a:pt x="46" y="16"/>
                    </a:lnTo>
                    <a:lnTo>
                      <a:pt x="55" y="8"/>
                    </a:lnTo>
                    <a:lnTo>
                      <a:pt x="63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95" name="Freeform 87"/>
              <p:cNvSpPr>
                <a:spLocks noChangeAspect="1"/>
              </p:cNvSpPr>
              <p:nvPr/>
            </p:nvSpPr>
            <p:spPr bwMode="auto">
              <a:xfrm>
                <a:off x="2672" y="1895"/>
                <a:ext cx="30" cy="55"/>
              </a:xfrm>
              <a:custGeom>
                <a:avLst/>
                <a:gdLst>
                  <a:gd name="T0" fmla="*/ 45 w 59"/>
                  <a:gd name="T1" fmla="*/ 0 h 110"/>
                  <a:gd name="T2" fmla="*/ 49 w 59"/>
                  <a:gd name="T3" fmla="*/ 5 h 110"/>
                  <a:gd name="T4" fmla="*/ 55 w 59"/>
                  <a:gd name="T5" fmla="*/ 11 h 110"/>
                  <a:gd name="T6" fmla="*/ 57 w 59"/>
                  <a:gd name="T7" fmla="*/ 17 h 110"/>
                  <a:gd name="T8" fmla="*/ 59 w 59"/>
                  <a:gd name="T9" fmla="*/ 22 h 110"/>
                  <a:gd name="T10" fmla="*/ 59 w 59"/>
                  <a:gd name="T11" fmla="*/ 28 h 110"/>
                  <a:gd name="T12" fmla="*/ 57 w 59"/>
                  <a:gd name="T13" fmla="*/ 38 h 110"/>
                  <a:gd name="T14" fmla="*/ 55 w 59"/>
                  <a:gd name="T15" fmla="*/ 45 h 110"/>
                  <a:gd name="T16" fmla="*/ 53 w 59"/>
                  <a:gd name="T17" fmla="*/ 53 h 110"/>
                  <a:gd name="T18" fmla="*/ 45 w 59"/>
                  <a:gd name="T19" fmla="*/ 61 h 110"/>
                  <a:gd name="T20" fmla="*/ 40 w 59"/>
                  <a:gd name="T21" fmla="*/ 68 h 110"/>
                  <a:gd name="T22" fmla="*/ 34 w 59"/>
                  <a:gd name="T23" fmla="*/ 76 h 110"/>
                  <a:gd name="T24" fmla="*/ 28 w 59"/>
                  <a:gd name="T25" fmla="*/ 85 h 110"/>
                  <a:gd name="T26" fmla="*/ 21 w 59"/>
                  <a:gd name="T27" fmla="*/ 93 h 110"/>
                  <a:gd name="T28" fmla="*/ 13 w 59"/>
                  <a:gd name="T29" fmla="*/ 99 h 110"/>
                  <a:gd name="T30" fmla="*/ 5 w 59"/>
                  <a:gd name="T31" fmla="*/ 104 h 110"/>
                  <a:gd name="T32" fmla="*/ 0 w 59"/>
                  <a:gd name="T33" fmla="*/ 110 h 110"/>
                  <a:gd name="T34" fmla="*/ 0 w 59"/>
                  <a:gd name="T35" fmla="*/ 106 h 110"/>
                  <a:gd name="T36" fmla="*/ 0 w 59"/>
                  <a:gd name="T37" fmla="*/ 99 h 110"/>
                  <a:gd name="T38" fmla="*/ 0 w 59"/>
                  <a:gd name="T39" fmla="*/ 93 h 110"/>
                  <a:gd name="T40" fmla="*/ 0 w 59"/>
                  <a:gd name="T41" fmla="*/ 87 h 110"/>
                  <a:gd name="T42" fmla="*/ 0 w 59"/>
                  <a:gd name="T43" fmla="*/ 81 h 110"/>
                  <a:gd name="T44" fmla="*/ 0 w 59"/>
                  <a:gd name="T45" fmla="*/ 74 h 110"/>
                  <a:gd name="T46" fmla="*/ 2 w 59"/>
                  <a:gd name="T47" fmla="*/ 68 h 110"/>
                  <a:gd name="T48" fmla="*/ 3 w 59"/>
                  <a:gd name="T49" fmla="*/ 62 h 110"/>
                  <a:gd name="T50" fmla="*/ 5 w 59"/>
                  <a:gd name="T51" fmla="*/ 57 h 110"/>
                  <a:gd name="T52" fmla="*/ 7 w 59"/>
                  <a:gd name="T53" fmla="*/ 47 h 110"/>
                  <a:gd name="T54" fmla="*/ 11 w 59"/>
                  <a:gd name="T55" fmla="*/ 40 h 110"/>
                  <a:gd name="T56" fmla="*/ 15 w 59"/>
                  <a:gd name="T57" fmla="*/ 32 h 110"/>
                  <a:gd name="T58" fmla="*/ 21 w 59"/>
                  <a:gd name="T59" fmla="*/ 24 h 110"/>
                  <a:gd name="T60" fmla="*/ 24 w 59"/>
                  <a:gd name="T61" fmla="*/ 17 h 110"/>
                  <a:gd name="T62" fmla="*/ 32 w 59"/>
                  <a:gd name="T63" fmla="*/ 11 h 110"/>
                  <a:gd name="T64" fmla="*/ 38 w 59"/>
                  <a:gd name="T65" fmla="*/ 5 h 110"/>
                  <a:gd name="T66" fmla="*/ 45 w 59"/>
                  <a:gd name="T67" fmla="*/ 0 h 110"/>
                  <a:gd name="T68" fmla="*/ 45 w 59"/>
                  <a:gd name="T6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9" h="110">
                    <a:moveTo>
                      <a:pt x="45" y="0"/>
                    </a:moveTo>
                    <a:lnTo>
                      <a:pt x="49" y="5"/>
                    </a:lnTo>
                    <a:lnTo>
                      <a:pt x="55" y="11"/>
                    </a:lnTo>
                    <a:lnTo>
                      <a:pt x="57" y="17"/>
                    </a:lnTo>
                    <a:lnTo>
                      <a:pt x="59" y="22"/>
                    </a:lnTo>
                    <a:lnTo>
                      <a:pt x="59" y="28"/>
                    </a:lnTo>
                    <a:lnTo>
                      <a:pt x="57" y="38"/>
                    </a:lnTo>
                    <a:lnTo>
                      <a:pt x="55" y="45"/>
                    </a:lnTo>
                    <a:lnTo>
                      <a:pt x="53" y="53"/>
                    </a:lnTo>
                    <a:lnTo>
                      <a:pt x="45" y="61"/>
                    </a:lnTo>
                    <a:lnTo>
                      <a:pt x="40" y="68"/>
                    </a:lnTo>
                    <a:lnTo>
                      <a:pt x="34" y="76"/>
                    </a:lnTo>
                    <a:lnTo>
                      <a:pt x="28" y="85"/>
                    </a:lnTo>
                    <a:lnTo>
                      <a:pt x="21" y="93"/>
                    </a:lnTo>
                    <a:lnTo>
                      <a:pt x="13" y="99"/>
                    </a:lnTo>
                    <a:lnTo>
                      <a:pt x="5" y="104"/>
                    </a:lnTo>
                    <a:lnTo>
                      <a:pt x="0" y="110"/>
                    </a:lnTo>
                    <a:lnTo>
                      <a:pt x="0" y="106"/>
                    </a:lnTo>
                    <a:lnTo>
                      <a:pt x="0" y="99"/>
                    </a:lnTo>
                    <a:lnTo>
                      <a:pt x="0" y="93"/>
                    </a:lnTo>
                    <a:lnTo>
                      <a:pt x="0" y="87"/>
                    </a:lnTo>
                    <a:lnTo>
                      <a:pt x="0" y="81"/>
                    </a:lnTo>
                    <a:lnTo>
                      <a:pt x="0" y="74"/>
                    </a:lnTo>
                    <a:lnTo>
                      <a:pt x="2" y="68"/>
                    </a:lnTo>
                    <a:lnTo>
                      <a:pt x="3" y="62"/>
                    </a:lnTo>
                    <a:lnTo>
                      <a:pt x="5" y="57"/>
                    </a:lnTo>
                    <a:lnTo>
                      <a:pt x="7" y="47"/>
                    </a:lnTo>
                    <a:lnTo>
                      <a:pt x="11" y="40"/>
                    </a:lnTo>
                    <a:lnTo>
                      <a:pt x="15" y="32"/>
                    </a:lnTo>
                    <a:lnTo>
                      <a:pt x="21" y="24"/>
                    </a:lnTo>
                    <a:lnTo>
                      <a:pt x="24" y="17"/>
                    </a:lnTo>
                    <a:lnTo>
                      <a:pt x="32" y="11"/>
                    </a:lnTo>
                    <a:lnTo>
                      <a:pt x="38" y="5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96" name="Freeform 88"/>
              <p:cNvSpPr>
                <a:spLocks noChangeAspect="1"/>
              </p:cNvSpPr>
              <p:nvPr/>
            </p:nvSpPr>
            <p:spPr bwMode="auto">
              <a:xfrm>
                <a:off x="2738" y="1917"/>
                <a:ext cx="17" cy="33"/>
              </a:xfrm>
              <a:custGeom>
                <a:avLst/>
                <a:gdLst>
                  <a:gd name="T0" fmla="*/ 25 w 34"/>
                  <a:gd name="T1" fmla="*/ 0 h 67"/>
                  <a:gd name="T2" fmla="*/ 30 w 34"/>
                  <a:gd name="T3" fmla="*/ 4 h 67"/>
                  <a:gd name="T4" fmla="*/ 34 w 34"/>
                  <a:gd name="T5" fmla="*/ 12 h 67"/>
                  <a:gd name="T6" fmla="*/ 34 w 34"/>
                  <a:gd name="T7" fmla="*/ 16 h 67"/>
                  <a:gd name="T8" fmla="*/ 34 w 34"/>
                  <a:gd name="T9" fmla="*/ 19 h 67"/>
                  <a:gd name="T10" fmla="*/ 32 w 34"/>
                  <a:gd name="T11" fmla="*/ 25 h 67"/>
                  <a:gd name="T12" fmla="*/ 30 w 34"/>
                  <a:gd name="T13" fmla="*/ 31 h 67"/>
                  <a:gd name="T14" fmla="*/ 25 w 34"/>
                  <a:gd name="T15" fmla="*/ 42 h 67"/>
                  <a:gd name="T16" fmla="*/ 17 w 34"/>
                  <a:gd name="T17" fmla="*/ 52 h 67"/>
                  <a:gd name="T18" fmla="*/ 9 w 34"/>
                  <a:gd name="T19" fmla="*/ 59 h 67"/>
                  <a:gd name="T20" fmla="*/ 4 w 34"/>
                  <a:gd name="T21" fmla="*/ 67 h 67"/>
                  <a:gd name="T22" fmla="*/ 0 w 34"/>
                  <a:gd name="T23" fmla="*/ 59 h 67"/>
                  <a:gd name="T24" fmla="*/ 0 w 34"/>
                  <a:gd name="T25" fmla="*/ 52 h 67"/>
                  <a:gd name="T26" fmla="*/ 0 w 34"/>
                  <a:gd name="T27" fmla="*/ 42 h 67"/>
                  <a:gd name="T28" fmla="*/ 4 w 34"/>
                  <a:gd name="T29" fmla="*/ 35 h 67"/>
                  <a:gd name="T30" fmla="*/ 6 w 34"/>
                  <a:gd name="T31" fmla="*/ 23 h 67"/>
                  <a:gd name="T32" fmla="*/ 11 w 34"/>
                  <a:gd name="T33" fmla="*/ 16 h 67"/>
                  <a:gd name="T34" fmla="*/ 17 w 34"/>
                  <a:gd name="T35" fmla="*/ 8 h 67"/>
                  <a:gd name="T36" fmla="*/ 25 w 34"/>
                  <a:gd name="T37" fmla="*/ 0 h 67"/>
                  <a:gd name="T38" fmla="*/ 25 w 34"/>
                  <a:gd name="T3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4" h="67">
                    <a:moveTo>
                      <a:pt x="25" y="0"/>
                    </a:moveTo>
                    <a:lnTo>
                      <a:pt x="30" y="4"/>
                    </a:lnTo>
                    <a:lnTo>
                      <a:pt x="34" y="12"/>
                    </a:lnTo>
                    <a:lnTo>
                      <a:pt x="34" y="16"/>
                    </a:lnTo>
                    <a:lnTo>
                      <a:pt x="34" y="19"/>
                    </a:lnTo>
                    <a:lnTo>
                      <a:pt x="32" y="25"/>
                    </a:lnTo>
                    <a:lnTo>
                      <a:pt x="30" y="31"/>
                    </a:lnTo>
                    <a:lnTo>
                      <a:pt x="25" y="42"/>
                    </a:lnTo>
                    <a:lnTo>
                      <a:pt x="17" y="52"/>
                    </a:lnTo>
                    <a:lnTo>
                      <a:pt x="9" y="59"/>
                    </a:lnTo>
                    <a:lnTo>
                      <a:pt x="4" y="67"/>
                    </a:lnTo>
                    <a:lnTo>
                      <a:pt x="0" y="59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4" y="35"/>
                    </a:lnTo>
                    <a:lnTo>
                      <a:pt x="6" y="23"/>
                    </a:lnTo>
                    <a:lnTo>
                      <a:pt x="11" y="16"/>
                    </a:lnTo>
                    <a:lnTo>
                      <a:pt x="17" y="8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97" name="Freeform 89"/>
              <p:cNvSpPr>
                <a:spLocks noChangeAspect="1"/>
              </p:cNvSpPr>
              <p:nvPr/>
            </p:nvSpPr>
            <p:spPr bwMode="auto">
              <a:xfrm>
                <a:off x="2376" y="1943"/>
                <a:ext cx="331" cy="948"/>
              </a:xfrm>
              <a:custGeom>
                <a:avLst/>
                <a:gdLst>
                  <a:gd name="T0" fmla="*/ 344 w 663"/>
                  <a:gd name="T1" fmla="*/ 34 h 1895"/>
                  <a:gd name="T2" fmla="*/ 304 w 663"/>
                  <a:gd name="T3" fmla="*/ 104 h 1895"/>
                  <a:gd name="T4" fmla="*/ 264 w 663"/>
                  <a:gd name="T5" fmla="*/ 176 h 1895"/>
                  <a:gd name="T6" fmla="*/ 224 w 663"/>
                  <a:gd name="T7" fmla="*/ 251 h 1895"/>
                  <a:gd name="T8" fmla="*/ 186 w 663"/>
                  <a:gd name="T9" fmla="*/ 325 h 1895"/>
                  <a:gd name="T10" fmla="*/ 152 w 663"/>
                  <a:gd name="T11" fmla="*/ 401 h 1895"/>
                  <a:gd name="T12" fmla="*/ 123 w 663"/>
                  <a:gd name="T13" fmla="*/ 479 h 1895"/>
                  <a:gd name="T14" fmla="*/ 102 w 663"/>
                  <a:gd name="T15" fmla="*/ 558 h 1895"/>
                  <a:gd name="T16" fmla="*/ 70 w 663"/>
                  <a:gd name="T17" fmla="*/ 693 h 1895"/>
                  <a:gd name="T18" fmla="*/ 55 w 663"/>
                  <a:gd name="T19" fmla="*/ 876 h 1895"/>
                  <a:gd name="T20" fmla="*/ 79 w 663"/>
                  <a:gd name="T21" fmla="*/ 1053 h 1895"/>
                  <a:gd name="T22" fmla="*/ 138 w 663"/>
                  <a:gd name="T23" fmla="*/ 1222 h 1895"/>
                  <a:gd name="T24" fmla="*/ 226 w 663"/>
                  <a:gd name="T25" fmla="*/ 1383 h 1895"/>
                  <a:gd name="T26" fmla="*/ 334 w 663"/>
                  <a:gd name="T27" fmla="*/ 1535 h 1895"/>
                  <a:gd name="T28" fmla="*/ 458 w 663"/>
                  <a:gd name="T29" fmla="*/ 1682 h 1895"/>
                  <a:gd name="T30" fmla="*/ 591 w 663"/>
                  <a:gd name="T31" fmla="*/ 1819 h 1895"/>
                  <a:gd name="T32" fmla="*/ 659 w 663"/>
                  <a:gd name="T33" fmla="*/ 1887 h 1895"/>
                  <a:gd name="T34" fmla="*/ 661 w 663"/>
                  <a:gd name="T35" fmla="*/ 1893 h 1895"/>
                  <a:gd name="T36" fmla="*/ 621 w 663"/>
                  <a:gd name="T37" fmla="*/ 1878 h 1895"/>
                  <a:gd name="T38" fmla="*/ 541 w 663"/>
                  <a:gd name="T39" fmla="*/ 1836 h 1895"/>
                  <a:gd name="T40" fmla="*/ 465 w 663"/>
                  <a:gd name="T41" fmla="*/ 1785 h 1895"/>
                  <a:gd name="T42" fmla="*/ 397 w 663"/>
                  <a:gd name="T43" fmla="*/ 1727 h 1895"/>
                  <a:gd name="T44" fmla="*/ 330 w 663"/>
                  <a:gd name="T45" fmla="*/ 1663 h 1895"/>
                  <a:gd name="T46" fmla="*/ 271 w 663"/>
                  <a:gd name="T47" fmla="*/ 1591 h 1895"/>
                  <a:gd name="T48" fmla="*/ 220 w 663"/>
                  <a:gd name="T49" fmla="*/ 1518 h 1895"/>
                  <a:gd name="T50" fmla="*/ 176 w 663"/>
                  <a:gd name="T51" fmla="*/ 1442 h 1895"/>
                  <a:gd name="T52" fmla="*/ 138 w 663"/>
                  <a:gd name="T53" fmla="*/ 1355 h 1895"/>
                  <a:gd name="T54" fmla="*/ 100 w 663"/>
                  <a:gd name="T55" fmla="*/ 1260 h 1895"/>
                  <a:gd name="T56" fmla="*/ 64 w 663"/>
                  <a:gd name="T57" fmla="*/ 1161 h 1895"/>
                  <a:gd name="T58" fmla="*/ 34 w 663"/>
                  <a:gd name="T59" fmla="*/ 1062 h 1895"/>
                  <a:gd name="T60" fmla="*/ 13 w 663"/>
                  <a:gd name="T61" fmla="*/ 961 h 1895"/>
                  <a:gd name="T62" fmla="*/ 0 w 663"/>
                  <a:gd name="T63" fmla="*/ 861 h 1895"/>
                  <a:gd name="T64" fmla="*/ 0 w 663"/>
                  <a:gd name="T65" fmla="*/ 760 h 1895"/>
                  <a:gd name="T66" fmla="*/ 17 w 663"/>
                  <a:gd name="T67" fmla="*/ 657 h 1895"/>
                  <a:gd name="T68" fmla="*/ 41 w 663"/>
                  <a:gd name="T69" fmla="*/ 564 h 1895"/>
                  <a:gd name="T70" fmla="*/ 64 w 663"/>
                  <a:gd name="T71" fmla="*/ 484 h 1895"/>
                  <a:gd name="T72" fmla="*/ 91 w 663"/>
                  <a:gd name="T73" fmla="*/ 401 h 1895"/>
                  <a:gd name="T74" fmla="*/ 123 w 663"/>
                  <a:gd name="T75" fmla="*/ 321 h 1895"/>
                  <a:gd name="T76" fmla="*/ 159 w 663"/>
                  <a:gd name="T77" fmla="*/ 241 h 1895"/>
                  <a:gd name="T78" fmla="*/ 205 w 663"/>
                  <a:gd name="T79" fmla="*/ 165 h 1895"/>
                  <a:gd name="T80" fmla="*/ 260 w 663"/>
                  <a:gd name="T81" fmla="*/ 95 h 1895"/>
                  <a:gd name="T82" fmla="*/ 326 w 663"/>
                  <a:gd name="T83" fmla="*/ 28 h 1895"/>
                  <a:gd name="T84" fmla="*/ 365 w 663"/>
                  <a:gd name="T85" fmla="*/ 0 h 1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63" h="1895">
                    <a:moveTo>
                      <a:pt x="365" y="0"/>
                    </a:moveTo>
                    <a:lnTo>
                      <a:pt x="344" y="34"/>
                    </a:lnTo>
                    <a:lnTo>
                      <a:pt x="325" y="68"/>
                    </a:lnTo>
                    <a:lnTo>
                      <a:pt x="304" y="104"/>
                    </a:lnTo>
                    <a:lnTo>
                      <a:pt x="285" y="140"/>
                    </a:lnTo>
                    <a:lnTo>
                      <a:pt x="264" y="176"/>
                    </a:lnTo>
                    <a:lnTo>
                      <a:pt x="245" y="214"/>
                    </a:lnTo>
                    <a:lnTo>
                      <a:pt x="224" y="251"/>
                    </a:lnTo>
                    <a:lnTo>
                      <a:pt x="205" y="289"/>
                    </a:lnTo>
                    <a:lnTo>
                      <a:pt x="186" y="325"/>
                    </a:lnTo>
                    <a:lnTo>
                      <a:pt x="169" y="363"/>
                    </a:lnTo>
                    <a:lnTo>
                      <a:pt x="152" y="401"/>
                    </a:lnTo>
                    <a:lnTo>
                      <a:pt x="136" y="441"/>
                    </a:lnTo>
                    <a:lnTo>
                      <a:pt x="123" y="479"/>
                    </a:lnTo>
                    <a:lnTo>
                      <a:pt x="112" y="519"/>
                    </a:lnTo>
                    <a:lnTo>
                      <a:pt x="102" y="558"/>
                    </a:lnTo>
                    <a:lnTo>
                      <a:pt x="95" y="600"/>
                    </a:lnTo>
                    <a:lnTo>
                      <a:pt x="70" y="693"/>
                    </a:lnTo>
                    <a:lnTo>
                      <a:pt x="57" y="787"/>
                    </a:lnTo>
                    <a:lnTo>
                      <a:pt x="55" y="876"/>
                    </a:lnTo>
                    <a:lnTo>
                      <a:pt x="64" y="967"/>
                    </a:lnTo>
                    <a:lnTo>
                      <a:pt x="79" y="1053"/>
                    </a:lnTo>
                    <a:lnTo>
                      <a:pt x="106" y="1138"/>
                    </a:lnTo>
                    <a:lnTo>
                      <a:pt x="138" y="1222"/>
                    </a:lnTo>
                    <a:lnTo>
                      <a:pt x="180" y="1305"/>
                    </a:lnTo>
                    <a:lnTo>
                      <a:pt x="226" y="1383"/>
                    </a:lnTo>
                    <a:lnTo>
                      <a:pt x="277" y="1461"/>
                    </a:lnTo>
                    <a:lnTo>
                      <a:pt x="334" y="1535"/>
                    </a:lnTo>
                    <a:lnTo>
                      <a:pt x="395" y="1612"/>
                    </a:lnTo>
                    <a:lnTo>
                      <a:pt x="458" y="1682"/>
                    </a:lnTo>
                    <a:lnTo>
                      <a:pt x="522" y="1752"/>
                    </a:lnTo>
                    <a:lnTo>
                      <a:pt x="591" y="1819"/>
                    </a:lnTo>
                    <a:lnTo>
                      <a:pt x="659" y="1885"/>
                    </a:lnTo>
                    <a:lnTo>
                      <a:pt x="659" y="1887"/>
                    </a:lnTo>
                    <a:lnTo>
                      <a:pt x="661" y="1891"/>
                    </a:lnTo>
                    <a:lnTo>
                      <a:pt x="661" y="1893"/>
                    </a:lnTo>
                    <a:lnTo>
                      <a:pt x="663" y="1895"/>
                    </a:lnTo>
                    <a:lnTo>
                      <a:pt x="621" y="1878"/>
                    </a:lnTo>
                    <a:lnTo>
                      <a:pt x="581" y="1857"/>
                    </a:lnTo>
                    <a:lnTo>
                      <a:pt x="541" y="1836"/>
                    </a:lnTo>
                    <a:lnTo>
                      <a:pt x="503" y="1811"/>
                    </a:lnTo>
                    <a:lnTo>
                      <a:pt x="465" y="1785"/>
                    </a:lnTo>
                    <a:lnTo>
                      <a:pt x="431" y="1758"/>
                    </a:lnTo>
                    <a:lnTo>
                      <a:pt x="397" y="1727"/>
                    </a:lnTo>
                    <a:lnTo>
                      <a:pt x="365" y="1695"/>
                    </a:lnTo>
                    <a:lnTo>
                      <a:pt x="330" y="1663"/>
                    </a:lnTo>
                    <a:lnTo>
                      <a:pt x="302" y="1627"/>
                    </a:lnTo>
                    <a:lnTo>
                      <a:pt x="271" y="1591"/>
                    </a:lnTo>
                    <a:lnTo>
                      <a:pt x="247" y="1555"/>
                    </a:lnTo>
                    <a:lnTo>
                      <a:pt x="220" y="1518"/>
                    </a:lnTo>
                    <a:lnTo>
                      <a:pt x="197" y="1480"/>
                    </a:lnTo>
                    <a:lnTo>
                      <a:pt x="176" y="1442"/>
                    </a:lnTo>
                    <a:lnTo>
                      <a:pt x="159" y="1404"/>
                    </a:lnTo>
                    <a:lnTo>
                      <a:pt x="138" y="1355"/>
                    </a:lnTo>
                    <a:lnTo>
                      <a:pt x="119" y="1307"/>
                    </a:lnTo>
                    <a:lnTo>
                      <a:pt x="100" y="1260"/>
                    </a:lnTo>
                    <a:lnTo>
                      <a:pt x="81" y="1210"/>
                    </a:lnTo>
                    <a:lnTo>
                      <a:pt x="64" y="1161"/>
                    </a:lnTo>
                    <a:lnTo>
                      <a:pt x="49" y="1112"/>
                    </a:lnTo>
                    <a:lnTo>
                      <a:pt x="34" y="1062"/>
                    </a:lnTo>
                    <a:lnTo>
                      <a:pt x="22" y="1013"/>
                    </a:lnTo>
                    <a:lnTo>
                      <a:pt x="13" y="961"/>
                    </a:lnTo>
                    <a:lnTo>
                      <a:pt x="5" y="912"/>
                    </a:lnTo>
                    <a:lnTo>
                      <a:pt x="0" y="861"/>
                    </a:lnTo>
                    <a:lnTo>
                      <a:pt x="0" y="811"/>
                    </a:lnTo>
                    <a:lnTo>
                      <a:pt x="0" y="760"/>
                    </a:lnTo>
                    <a:lnTo>
                      <a:pt x="7" y="709"/>
                    </a:lnTo>
                    <a:lnTo>
                      <a:pt x="17" y="657"/>
                    </a:lnTo>
                    <a:lnTo>
                      <a:pt x="30" y="606"/>
                    </a:lnTo>
                    <a:lnTo>
                      <a:pt x="41" y="564"/>
                    </a:lnTo>
                    <a:lnTo>
                      <a:pt x="53" y="524"/>
                    </a:lnTo>
                    <a:lnTo>
                      <a:pt x="64" y="484"/>
                    </a:lnTo>
                    <a:lnTo>
                      <a:pt x="77" y="443"/>
                    </a:lnTo>
                    <a:lnTo>
                      <a:pt x="91" y="401"/>
                    </a:lnTo>
                    <a:lnTo>
                      <a:pt x="106" y="361"/>
                    </a:lnTo>
                    <a:lnTo>
                      <a:pt x="123" y="321"/>
                    </a:lnTo>
                    <a:lnTo>
                      <a:pt x="140" y="281"/>
                    </a:lnTo>
                    <a:lnTo>
                      <a:pt x="159" y="241"/>
                    </a:lnTo>
                    <a:lnTo>
                      <a:pt x="182" y="203"/>
                    </a:lnTo>
                    <a:lnTo>
                      <a:pt x="205" y="165"/>
                    </a:lnTo>
                    <a:lnTo>
                      <a:pt x="231" y="131"/>
                    </a:lnTo>
                    <a:lnTo>
                      <a:pt x="260" y="95"/>
                    </a:lnTo>
                    <a:lnTo>
                      <a:pt x="292" y="60"/>
                    </a:lnTo>
                    <a:lnTo>
                      <a:pt x="326" y="28"/>
                    </a:lnTo>
                    <a:lnTo>
                      <a:pt x="365" y="0"/>
                    </a:lnTo>
                    <a:lnTo>
                      <a:pt x="365" y="0"/>
                    </a:lnTo>
                    <a:close/>
                  </a:path>
                </a:pathLst>
              </a:custGeom>
              <a:solidFill>
                <a:srgbClr val="FFCC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98" name="Freeform 90"/>
              <p:cNvSpPr>
                <a:spLocks noChangeAspect="1"/>
              </p:cNvSpPr>
              <p:nvPr/>
            </p:nvSpPr>
            <p:spPr bwMode="auto">
              <a:xfrm>
                <a:off x="2672" y="1978"/>
                <a:ext cx="21" cy="54"/>
              </a:xfrm>
              <a:custGeom>
                <a:avLst/>
                <a:gdLst>
                  <a:gd name="T0" fmla="*/ 38 w 41"/>
                  <a:gd name="T1" fmla="*/ 0 h 106"/>
                  <a:gd name="T2" fmla="*/ 40 w 41"/>
                  <a:gd name="T3" fmla="*/ 6 h 106"/>
                  <a:gd name="T4" fmla="*/ 41 w 41"/>
                  <a:gd name="T5" fmla="*/ 15 h 106"/>
                  <a:gd name="T6" fmla="*/ 41 w 41"/>
                  <a:gd name="T7" fmla="*/ 21 h 106"/>
                  <a:gd name="T8" fmla="*/ 41 w 41"/>
                  <a:gd name="T9" fmla="*/ 28 h 106"/>
                  <a:gd name="T10" fmla="*/ 40 w 41"/>
                  <a:gd name="T11" fmla="*/ 36 h 106"/>
                  <a:gd name="T12" fmla="*/ 38 w 41"/>
                  <a:gd name="T13" fmla="*/ 42 h 106"/>
                  <a:gd name="T14" fmla="*/ 34 w 41"/>
                  <a:gd name="T15" fmla="*/ 49 h 106"/>
                  <a:gd name="T16" fmla="*/ 32 w 41"/>
                  <a:gd name="T17" fmla="*/ 57 h 106"/>
                  <a:gd name="T18" fmla="*/ 26 w 41"/>
                  <a:gd name="T19" fmla="*/ 63 h 106"/>
                  <a:gd name="T20" fmla="*/ 22 w 41"/>
                  <a:gd name="T21" fmla="*/ 68 h 106"/>
                  <a:gd name="T22" fmla="*/ 19 w 41"/>
                  <a:gd name="T23" fmla="*/ 74 h 106"/>
                  <a:gd name="T24" fmla="*/ 15 w 41"/>
                  <a:gd name="T25" fmla="*/ 80 h 106"/>
                  <a:gd name="T26" fmla="*/ 11 w 41"/>
                  <a:gd name="T27" fmla="*/ 85 h 106"/>
                  <a:gd name="T28" fmla="*/ 9 w 41"/>
                  <a:gd name="T29" fmla="*/ 93 h 106"/>
                  <a:gd name="T30" fmla="*/ 7 w 41"/>
                  <a:gd name="T31" fmla="*/ 99 h 106"/>
                  <a:gd name="T32" fmla="*/ 5 w 41"/>
                  <a:gd name="T33" fmla="*/ 106 h 106"/>
                  <a:gd name="T34" fmla="*/ 2 w 41"/>
                  <a:gd name="T35" fmla="*/ 106 h 106"/>
                  <a:gd name="T36" fmla="*/ 0 w 41"/>
                  <a:gd name="T37" fmla="*/ 106 h 106"/>
                  <a:gd name="T38" fmla="*/ 0 w 41"/>
                  <a:gd name="T39" fmla="*/ 99 h 106"/>
                  <a:gd name="T40" fmla="*/ 0 w 41"/>
                  <a:gd name="T41" fmla="*/ 91 h 106"/>
                  <a:gd name="T42" fmla="*/ 2 w 41"/>
                  <a:gd name="T43" fmla="*/ 84 h 106"/>
                  <a:gd name="T44" fmla="*/ 2 w 41"/>
                  <a:gd name="T45" fmla="*/ 76 h 106"/>
                  <a:gd name="T46" fmla="*/ 2 w 41"/>
                  <a:gd name="T47" fmla="*/ 68 h 106"/>
                  <a:gd name="T48" fmla="*/ 3 w 41"/>
                  <a:gd name="T49" fmla="*/ 61 h 106"/>
                  <a:gd name="T50" fmla="*/ 3 w 41"/>
                  <a:gd name="T51" fmla="*/ 51 h 106"/>
                  <a:gd name="T52" fmla="*/ 5 w 41"/>
                  <a:gd name="T53" fmla="*/ 46 h 106"/>
                  <a:gd name="T54" fmla="*/ 7 w 41"/>
                  <a:gd name="T55" fmla="*/ 38 h 106"/>
                  <a:gd name="T56" fmla="*/ 9 w 41"/>
                  <a:gd name="T57" fmla="*/ 32 h 106"/>
                  <a:gd name="T58" fmla="*/ 11 w 41"/>
                  <a:gd name="T59" fmla="*/ 27 h 106"/>
                  <a:gd name="T60" fmla="*/ 15 w 41"/>
                  <a:gd name="T61" fmla="*/ 21 h 106"/>
                  <a:gd name="T62" fmla="*/ 17 w 41"/>
                  <a:gd name="T63" fmla="*/ 15 h 106"/>
                  <a:gd name="T64" fmla="*/ 22 w 41"/>
                  <a:gd name="T65" fmla="*/ 9 h 106"/>
                  <a:gd name="T66" fmla="*/ 30 w 41"/>
                  <a:gd name="T67" fmla="*/ 4 h 106"/>
                  <a:gd name="T68" fmla="*/ 38 w 41"/>
                  <a:gd name="T69" fmla="*/ 0 h 106"/>
                  <a:gd name="T70" fmla="*/ 38 w 41"/>
                  <a:gd name="T71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" h="106">
                    <a:moveTo>
                      <a:pt x="38" y="0"/>
                    </a:moveTo>
                    <a:lnTo>
                      <a:pt x="40" y="6"/>
                    </a:lnTo>
                    <a:lnTo>
                      <a:pt x="41" y="15"/>
                    </a:lnTo>
                    <a:lnTo>
                      <a:pt x="41" y="21"/>
                    </a:lnTo>
                    <a:lnTo>
                      <a:pt x="41" y="28"/>
                    </a:lnTo>
                    <a:lnTo>
                      <a:pt x="40" y="36"/>
                    </a:lnTo>
                    <a:lnTo>
                      <a:pt x="38" y="42"/>
                    </a:lnTo>
                    <a:lnTo>
                      <a:pt x="34" y="49"/>
                    </a:lnTo>
                    <a:lnTo>
                      <a:pt x="32" y="57"/>
                    </a:lnTo>
                    <a:lnTo>
                      <a:pt x="26" y="63"/>
                    </a:lnTo>
                    <a:lnTo>
                      <a:pt x="22" y="68"/>
                    </a:lnTo>
                    <a:lnTo>
                      <a:pt x="19" y="74"/>
                    </a:lnTo>
                    <a:lnTo>
                      <a:pt x="15" y="80"/>
                    </a:lnTo>
                    <a:lnTo>
                      <a:pt x="11" y="85"/>
                    </a:lnTo>
                    <a:lnTo>
                      <a:pt x="9" y="93"/>
                    </a:lnTo>
                    <a:lnTo>
                      <a:pt x="7" y="99"/>
                    </a:lnTo>
                    <a:lnTo>
                      <a:pt x="5" y="106"/>
                    </a:lnTo>
                    <a:lnTo>
                      <a:pt x="2" y="106"/>
                    </a:lnTo>
                    <a:lnTo>
                      <a:pt x="0" y="106"/>
                    </a:lnTo>
                    <a:lnTo>
                      <a:pt x="0" y="99"/>
                    </a:lnTo>
                    <a:lnTo>
                      <a:pt x="0" y="91"/>
                    </a:lnTo>
                    <a:lnTo>
                      <a:pt x="2" y="84"/>
                    </a:lnTo>
                    <a:lnTo>
                      <a:pt x="2" y="76"/>
                    </a:lnTo>
                    <a:lnTo>
                      <a:pt x="2" y="68"/>
                    </a:lnTo>
                    <a:lnTo>
                      <a:pt x="3" y="61"/>
                    </a:lnTo>
                    <a:lnTo>
                      <a:pt x="3" y="51"/>
                    </a:lnTo>
                    <a:lnTo>
                      <a:pt x="5" y="46"/>
                    </a:lnTo>
                    <a:lnTo>
                      <a:pt x="7" y="38"/>
                    </a:lnTo>
                    <a:lnTo>
                      <a:pt x="9" y="32"/>
                    </a:lnTo>
                    <a:lnTo>
                      <a:pt x="11" y="27"/>
                    </a:lnTo>
                    <a:lnTo>
                      <a:pt x="15" y="21"/>
                    </a:lnTo>
                    <a:lnTo>
                      <a:pt x="17" y="15"/>
                    </a:lnTo>
                    <a:lnTo>
                      <a:pt x="22" y="9"/>
                    </a:lnTo>
                    <a:lnTo>
                      <a:pt x="30" y="4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99" name="Freeform 91"/>
              <p:cNvSpPr>
                <a:spLocks noChangeAspect="1"/>
              </p:cNvSpPr>
              <p:nvPr/>
            </p:nvSpPr>
            <p:spPr bwMode="auto">
              <a:xfrm>
                <a:off x="2726" y="1987"/>
                <a:ext cx="19" cy="34"/>
              </a:xfrm>
              <a:custGeom>
                <a:avLst/>
                <a:gdLst>
                  <a:gd name="T0" fmla="*/ 29 w 38"/>
                  <a:gd name="T1" fmla="*/ 0 h 68"/>
                  <a:gd name="T2" fmla="*/ 32 w 38"/>
                  <a:gd name="T3" fmla="*/ 6 h 68"/>
                  <a:gd name="T4" fmla="*/ 36 w 38"/>
                  <a:gd name="T5" fmla="*/ 11 h 68"/>
                  <a:gd name="T6" fmla="*/ 36 w 38"/>
                  <a:gd name="T7" fmla="*/ 15 h 68"/>
                  <a:gd name="T8" fmla="*/ 38 w 38"/>
                  <a:gd name="T9" fmla="*/ 21 h 68"/>
                  <a:gd name="T10" fmla="*/ 36 w 38"/>
                  <a:gd name="T11" fmla="*/ 27 h 68"/>
                  <a:gd name="T12" fmla="*/ 34 w 38"/>
                  <a:gd name="T13" fmla="*/ 32 h 68"/>
                  <a:gd name="T14" fmla="*/ 31 w 38"/>
                  <a:gd name="T15" fmla="*/ 38 h 68"/>
                  <a:gd name="T16" fmla="*/ 29 w 38"/>
                  <a:gd name="T17" fmla="*/ 44 h 68"/>
                  <a:gd name="T18" fmla="*/ 21 w 38"/>
                  <a:gd name="T19" fmla="*/ 49 h 68"/>
                  <a:gd name="T20" fmla="*/ 15 w 38"/>
                  <a:gd name="T21" fmla="*/ 57 h 68"/>
                  <a:gd name="T22" fmla="*/ 8 w 38"/>
                  <a:gd name="T23" fmla="*/ 63 h 68"/>
                  <a:gd name="T24" fmla="*/ 0 w 38"/>
                  <a:gd name="T25" fmla="*/ 68 h 68"/>
                  <a:gd name="T26" fmla="*/ 0 w 38"/>
                  <a:gd name="T27" fmla="*/ 59 h 68"/>
                  <a:gd name="T28" fmla="*/ 2 w 38"/>
                  <a:gd name="T29" fmla="*/ 53 h 68"/>
                  <a:gd name="T30" fmla="*/ 4 w 38"/>
                  <a:gd name="T31" fmla="*/ 46 h 68"/>
                  <a:gd name="T32" fmla="*/ 6 w 38"/>
                  <a:gd name="T33" fmla="*/ 40 h 68"/>
                  <a:gd name="T34" fmla="*/ 8 w 38"/>
                  <a:gd name="T35" fmla="*/ 34 h 68"/>
                  <a:gd name="T36" fmla="*/ 10 w 38"/>
                  <a:gd name="T37" fmla="*/ 29 h 68"/>
                  <a:gd name="T38" fmla="*/ 11 w 38"/>
                  <a:gd name="T39" fmla="*/ 23 h 68"/>
                  <a:gd name="T40" fmla="*/ 13 w 38"/>
                  <a:gd name="T41" fmla="*/ 19 h 68"/>
                  <a:gd name="T42" fmla="*/ 21 w 38"/>
                  <a:gd name="T43" fmla="*/ 8 h 68"/>
                  <a:gd name="T44" fmla="*/ 29 w 38"/>
                  <a:gd name="T45" fmla="*/ 0 h 68"/>
                  <a:gd name="T46" fmla="*/ 29 w 38"/>
                  <a:gd name="T4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" h="68">
                    <a:moveTo>
                      <a:pt x="29" y="0"/>
                    </a:moveTo>
                    <a:lnTo>
                      <a:pt x="32" y="6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8" y="21"/>
                    </a:lnTo>
                    <a:lnTo>
                      <a:pt x="36" y="27"/>
                    </a:lnTo>
                    <a:lnTo>
                      <a:pt x="34" y="32"/>
                    </a:lnTo>
                    <a:lnTo>
                      <a:pt x="31" y="38"/>
                    </a:lnTo>
                    <a:lnTo>
                      <a:pt x="29" y="44"/>
                    </a:lnTo>
                    <a:lnTo>
                      <a:pt x="21" y="49"/>
                    </a:lnTo>
                    <a:lnTo>
                      <a:pt x="15" y="57"/>
                    </a:lnTo>
                    <a:lnTo>
                      <a:pt x="8" y="63"/>
                    </a:lnTo>
                    <a:lnTo>
                      <a:pt x="0" y="68"/>
                    </a:lnTo>
                    <a:lnTo>
                      <a:pt x="0" y="59"/>
                    </a:lnTo>
                    <a:lnTo>
                      <a:pt x="2" y="53"/>
                    </a:lnTo>
                    <a:lnTo>
                      <a:pt x="4" y="46"/>
                    </a:lnTo>
                    <a:lnTo>
                      <a:pt x="6" y="40"/>
                    </a:lnTo>
                    <a:lnTo>
                      <a:pt x="8" y="34"/>
                    </a:lnTo>
                    <a:lnTo>
                      <a:pt x="10" y="29"/>
                    </a:lnTo>
                    <a:lnTo>
                      <a:pt x="11" y="23"/>
                    </a:lnTo>
                    <a:lnTo>
                      <a:pt x="13" y="19"/>
                    </a:lnTo>
                    <a:lnTo>
                      <a:pt x="21" y="8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00" name="Freeform 92"/>
              <p:cNvSpPr>
                <a:spLocks noChangeAspect="1"/>
              </p:cNvSpPr>
              <p:nvPr/>
            </p:nvSpPr>
            <p:spPr bwMode="auto">
              <a:xfrm>
                <a:off x="2891" y="2029"/>
                <a:ext cx="37" cy="65"/>
              </a:xfrm>
              <a:custGeom>
                <a:avLst/>
                <a:gdLst>
                  <a:gd name="T0" fmla="*/ 38 w 74"/>
                  <a:gd name="T1" fmla="*/ 0 h 131"/>
                  <a:gd name="T2" fmla="*/ 38 w 74"/>
                  <a:gd name="T3" fmla="*/ 5 h 131"/>
                  <a:gd name="T4" fmla="*/ 38 w 74"/>
                  <a:gd name="T5" fmla="*/ 11 h 131"/>
                  <a:gd name="T6" fmla="*/ 38 w 74"/>
                  <a:gd name="T7" fmla="*/ 17 h 131"/>
                  <a:gd name="T8" fmla="*/ 38 w 74"/>
                  <a:gd name="T9" fmla="*/ 23 h 131"/>
                  <a:gd name="T10" fmla="*/ 38 w 74"/>
                  <a:gd name="T11" fmla="*/ 28 h 131"/>
                  <a:gd name="T12" fmla="*/ 40 w 74"/>
                  <a:gd name="T13" fmla="*/ 34 h 131"/>
                  <a:gd name="T14" fmla="*/ 40 w 74"/>
                  <a:gd name="T15" fmla="*/ 40 h 131"/>
                  <a:gd name="T16" fmla="*/ 44 w 74"/>
                  <a:gd name="T17" fmla="*/ 47 h 131"/>
                  <a:gd name="T18" fmla="*/ 44 w 74"/>
                  <a:gd name="T19" fmla="*/ 51 h 131"/>
                  <a:gd name="T20" fmla="*/ 45 w 74"/>
                  <a:gd name="T21" fmla="*/ 57 h 131"/>
                  <a:gd name="T22" fmla="*/ 49 w 74"/>
                  <a:gd name="T23" fmla="*/ 62 h 131"/>
                  <a:gd name="T24" fmla="*/ 51 w 74"/>
                  <a:gd name="T25" fmla="*/ 68 h 131"/>
                  <a:gd name="T26" fmla="*/ 53 w 74"/>
                  <a:gd name="T27" fmla="*/ 74 h 131"/>
                  <a:gd name="T28" fmla="*/ 57 w 74"/>
                  <a:gd name="T29" fmla="*/ 80 h 131"/>
                  <a:gd name="T30" fmla="*/ 59 w 74"/>
                  <a:gd name="T31" fmla="*/ 85 h 131"/>
                  <a:gd name="T32" fmla="*/ 63 w 74"/>
                  <a:gd name="T33" fmla="*/ 91 h 131"/>
                  <a:gd name="T34" fmla="*/ 64 w 74"/>
                  <a:gd name="T35" fmla="*/ 99 h 131"/>
                  <a:gd name="T36" fmla="*/ 66 w 74"/>
                  <a:gd name="T37" fmla="*/ 106 h 131"/>
                  <a:gd name="T38" fmla="*/ 70 w 74"/>
                  <a:gd name="T39" fmla="*/ 112 h 131"/>
                  <a:gd name="T40" fmla="*/ 74 w 74"/>
                  <a:gd name="T41" fmla="*/ 119 h 131"/>
                  <a:gd name="T42" fmla="*/ 64 w 74"/>
                  <a:gd name="T43" fmla="*/ 121 h 131"/>
                  <a:gd name="T44" fmla="*/ 57 w 74"/>
                  <a:gd name="T45" fmla="*/ 125 h 131"/>
                  <a:gd name="T46" fmla="*/ 49 w 74"/>
                  <a:gd name="T47" fmla="*/ 127 h 131"/>
                  <a:gd name="T48" fmla="*/ 44 w 74"/>
                  <a:gd name="T49" fmla="*/ 129 h 131"/>
                  <a:gd name="T50" fmla="*/ 36 w 74"/>
                  <a:gd name="T51" fmla="*/ 129 h 131"/>
                  <a:gd name="T52" fmla="*/ 30 w 74"/>
                  <a:gd name="T53" fmla="*/ 131 h 131"/>
                  <a:gd name="T54" fmla="*/ 26 w 74"/>
                  <a:gd name="T55" fmla="*/ 131 h 131"/>
                  <a:gd name="T56" fmla="*/ 23 w 74"/>
                  <a:gd name="T57" fmla="*/ 131 h 131"/>
                  <a:gd name="T58" fmla="*/ 13 w 74"/>
                  <a:gd name="T59" fmla="*/ 125 h 131"/>
                  <a:gd name="T60" fmla="*/ 7 w 74"/>
                  <a:gd name="T61" fmla="*/ 121 h 131"/>
                  <a:gd name="T62" fmla="*/ 4 w 74"/>
                  <a:gd name="T63" fmla="*/ 116 h 131"/>
                  <a:gd name="T64" fmla="*/ 2 w 74"/>
                  <a:gd name="T65" fmla="*/ 108 h 131"/>
                  <a:gd name="T66" fmla="*/ 0 w 74"/>
                  <a:gd name="T67" fmla="*/ 102 h 131"/>
                  <a:gd name="T68" fmla="*/ 0 w 74"/>
                  <a:gd name="T69" fmla="*/ 95 h 131"/>
                  <a:gd name="T70" fmla="*/ 0 w 74"/>
                  <a:gd name="T71" fmla="*/ 89 h 131"/>
                  <a:gd name="T72" fmla="*/ 0 w 74"/>
                  <a:gd name="T73" fmla="*/ 81 h 131"/>
                  <a:gd name="T74" fmla="*/ 2 w 74"/>
                  <a:gd name="T75" fmla="*/ 74 h 131"/>
                  <a:gd name="T76" fmla="*/ 4 w 74"/>
                  <a:gd name="T77" fmla="*/ 66 h 131"/>
                  <a:gd name="T78" fmla="*/ 6 w 74"/>
                  <a:gd name="T79" fmla="*/ 61 h 131"/>
                  <a:gd name="T80" fmla="*/ 7 w 74"/>
                  <a:gd name="T81" fmla="*/ 53 h 131"/>
                  <a:gd name="T82" fmla="*/ 9 w 74"/>
                  <a:gd name="T83" fmla="*/ 45 h 131"/>
                  <a:gd name="T84" fmla="*/ 13 w 74"/>
                  <a:gd name="T85" fmla="*/ 38 h 131"/>
                  <a:gd name="T86" fmla="*/ 17 w 74"/>
                  <a:gd name="T87" fmla="*/ 30 h 131"/>
                  <a:gd name="T88" fmla="*/ 21 w 74"/>
                  <a:gd name="T89" fmla="*/ 24 h 131"/>
                  <a:gd name="T90" fmla="*/ 25 w 74"/>
                  <a:gd name="T91" fmla="*/ 17 h 131"/>
                  <a:gd name="T92" fmla="*/ 28 w 74"/>
                  <a:gd name="T93" fmla="*/ 11 h 131"/>
                  <a:gd name="T94" fmla="*/ 32 w 74"/>
                  <a:gd name="T95" fmla="*/ 5 h 131"/>
                  <a:gd name="T96" fmla="*/ 38 w 74"/>
                  <a:gd name="T97" fmla="*/ 0 h 131"/>
                  <a:gd name="T98" fmla="*/ 38 w 74"/>
                  <a:gd name="T9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4" h="131">
                    <a:moveTo>
                      <a:pt x="38" y="0"/>
                    </a:moveTo>
                    <a:lnTo>
                      <a:pt x="38" y="5"/>
                    </a:lnTo>
                    <a:lnTo>
                      <a:pt x="38" y="11"/>
                    </a:lnTo>
                    <a:lnTo>
                      <a:pt x="38" y="17"/>
                    </a:lnTo>
                    <a:lnTo>
                      <a:pt x="38" y="23"/>
                    </a:lnTo>
                    <a:lnTo>
                      <a:pt x="38" y="28"/>
                    </a:lnTo>
                    <a:lnTo>
                      <a:pt x="40" y="34"/>
                    </a:lnTo>
                    <a:lnTo>
                      <a:pt x="40" y="40"/>
                    </a:lnTo>
                    <a:lnTo>
                      <a:pt x="44" y="47"/>
                    </a:lnTo>
                    <a:lnTo>
                      <a:pt x="44" y="51"/>
                    </a:lnTo>
                    <a:lnTo>
                      <a:pt x="45" y="57"/>
                    </a:lnTo>
                    <a:lnTo>
                      <a:pt x="49" y="62"/>
                    </a:lnTo>
                    <a:lnTo>
                      <a:pt x="51" y="68"/>
                    </a:lnTo>
                    <a:lnTo>
                      <a:pt x="53" y="74"/>
                    </a:lnTo>
                    <a:lnTo>
                      <a:pt x="57" y="80"/>
                    </a:lnTo>
                    <a:lnTo>
                      <a:pt x="59" y="85"/>
                    </a:lnTo>
                    <a:lnTo>
                      <a:pt x="63" y="91"/>
                    </a:lnTo>
                    <a:lnTo>
                      <a:pt x="64" y="99"/>
                    </a:lnTo>
                    <a:lnTo>
                      <a:pt x="66" y="106"/>
                    </a:lnTo>
                    <a:lnTo>
                      <a:pt x="70" y="112"/>
                    </a:lnTo>
                    <a:lnTo>
                      <a:pt x="74" y="119"/>
                    </a:lnTo>
                    <a:lnTo>
                      <a:pt x="64" y="121"/>
                    </a:lnTo>
                    <a:lnTo>
                      <a:pt x="57" y="125"/>
                    </a:lnTo>
                    <a:lnTo>
                      <a:pt x="49" y="127"/>
                    </a:lnTo>
                    <a:lnTo>
                      <a:pt x="44" y="129"/>
                    </a:lnTo>
                    <a:lnTo>
                      <a:pt x="36" y="129"/>
                    </a:lnTo>
                    <a:lnTo>
                      <a:pt x="30" y="131"/>
                    </a:lnTo>
                    <a:lnTo>
                      <a:pt x="26" y="131"/>
                    </a:lnTo>
                    <a:lnTo>
                      <a:pt x="23" y="131"/>
                    </a:lnTo>
                    <a:lnTo>
                      <a:pt x="13" y="125"/>
                    </a:lnTo>
                    <a:lnTo>
                      <a:pt x="7" y="121"/>
                    </a:lnTo>
                    <a:lnTo>
                      <a:pt x="4" y="116"/>
                    </a:lnTo>
                    <a:lnTo>
                      <a:pt x="2" y="108"/>
                    </a:lnTo>
                    <a:lnTo>
                      <a:pt x="0" y="102"/>
                    </a:lnTo>
                    <a:lnTo>
                      <a:pt x="0" y="95"/>
                    </a:lnTo>
                    <a:lnTo>
                      <a:pt x="0" y="89"/>
                    </a:lnTo>
                    <a:lnTo>
                      <a:pt x="0" y="81"/>
                    </a:lnTo>
                    <a:lnTo>
                      <a:pt x="2" y="74"/>
                    </a:lnTo>
                    <a:lnTo>
                      <a:pt x="4" y="66"/>
                    </a:lnTo>
                    <a:lnTo>
                      <a:pt x="6" y="61"/>
                    </a:lnTo>
                    <a:lnTo>
                      <a:pt x="7" y="53"/>
                    </a:lnTo>
                    <a:lnTo>
                      <a:pt x="9" y="45"/>
                    </a:lnTo>
                    <a:lnTo>
                      <a:pt x="13" y="38"/>
                    </a:lnTo>
                    <a:lnTo>
                      <a:pt x="17" y="30"/>
                    </a:lnTo>
                    <a:lnTo>
                      <a:pt x="21" y="24"/>
                    </a:lnTo>
                    <a:lnTo>
                      <a:pt x="25" y="17"/>
                    </a:lnTo>
                    <a:lnTo>
                      <a:pt x="28" y="11"/>
                    </a:lnTo>
                    <a:lnTo>
                      <a:pt x="32" y="5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01" name="Freeform 93"/>
              <p:cNvSpPr>
                <a:spLocks noChangeAspect="1"/>
              </p:cNvSpPr>
              <p:nvPr/>
            </p:nvSpPr>
            <p:spPr bwMode="auto">
              <a:xfrm>
                <a:off x="3053" y="2040"/>
                <a:ext cx="59" cy="73"/>
              </a:xfrm>
              <a:custGeom>
                <a:avLst/>
                <a:gdLst>
                  <a:gd name="T0" fmla="*/ 4 w 118"/>
                  <a:gd name="T1" fmla="*/ 0 h 146"/>
                  <a:gd name="T2" fmla="*/ 8 w 118"/>
                  <a:gd name="T3" fmla="*/ 5 h 146"/>
                  <a:gd name="T4" fmla="*/ 11 w 118"/>
                  <a:gd name="T5" fmla="*/ 11 h 146"/>
                  <a:gd name="T6" fmla="*/ 15 w 118"/>
                  <a:gd name="T7" fmla="*/ 19 h 146"/>
                  <a:gd name="T8" fmla="*/ 19 w 118"/>
                  <a:gd name="T9" fmla="*/ 24 h 146"/>
                  <a:gd name="T10" fmla="*/ 25 w 118"/>
                  <a:gd name="T11" fmla="*/ 30 h 146"/>
                  <a:gd name="T12" fmla="*/ 30 w 118"/>
                  <a:gd name="T13" fmla="*/ 36 h 146"/>
                  <a:gd name="T14" fmla="*/ 36 w 118"/>
                  <a:gd name="T15" fmla="*/ 41 h 146"/>
                  <a:gd name="T16" fmla="*/ 42 w 118"/>
                  <a:gd name="T17" fmla="*/ 47 h 146"/>
                  <a:gd name="T18" fmla="*/ 47 w 118"/>
                  <a:gd name="T19" fmla="*/ 53 h 146"/>
                  <a:gd name="T20" fmla="*/ 53 w 118"/>
                  <a:gd name="T21" fmla="*/ 58 h 146"/>
                  <a:gd name="T22" fmla="*/ 59 w 118"/>
                  <a:gd name="T23" fmla="*/ 64 h 146"/>
                  <a:gd name="T24" fmla="*/ 65 w 118"/>
                  <a:gd name="T25" fmla="*/ 70 h 146"/>
                  <a:gd name="T26" fmla="*/ 68 w 118"/>
                  <a:gd name="T27" fmla="*/ 76 h 146"/>
                  <a:gd name="T28" fmla="*/ 74 w 118"/>
                  <a:gd name="T29" fmla="*/ 83 h 146"/>
                  <a:gd name="T30" fmla="*/ 80 w 118"/>
                  <a:gd name="T31" fmla="*/ 89 h 146"/>
                  <a:gd name="T32" fmla="*/ 85 w 118"/>
                  <a:gd name="T33" fmla="*/ 96 h 146"/>
                  <a:gd name="T34" fmla="*/ 91 w 118"/>
                  <a:gd name="T35" fmla="*/ 100 h 146"/>
                  <a:gd name="T36" fmla="*/ 95 w 118"/>
                  <a:gd name="T37" fmla="*/ 108 h 146"/>
                  <a:gd name="T38" fmla="*/ 99 w 118"/>
                  <a:gd name="T39" fmla="*/ 114 h 146"/>
                  <a:gd name="T40" fmla="*/ 104 w 118"/>
                  <a:gd name="T41" fmla="*/ 119 h 146"/>
                  <a:gd name="T42" fmla="*/ 106 w 118"/>
                  <a:gd name="T43" fmla="*/ 125 h 146"/>
                  <a:gd name="T44" fmla="*/ 110 w 118"/>
                  <a:gd name="T45" fmla="*/ 133 h 146"/>
                  <a:gd name="T46" fmla="*/ 114 w 118"/>
                  <a:gd name="T47" fmla="*/ 138 h 146"/>
                  <a:gd name="T48" fmla="*/ 118 w 118"/>
                  <a:gd name="T49" fmla="*/ 146 h 146"/>
                  <a:gd name="T50" fmla="*/ 110 w 118"/>
                  <a:gd name="T51" fmla="*/ 144 h 146"/>
                  <a:gd name="T52" fmla="*/ 104 w 118"/>
                  <a:gd name="T53" fmla="*/ 144 h 146"/>
                  <a:gd name="T54" fmla="*/ 97 w 118"/>
                  <a:gd name="T55" fmla="*/ 144 h 146"/>
                  <a:gd name="T56" fmla="*/ 91 w 118"/>
                  <a:gd name="T57" fmla="*/ 142 h 146"/>
                  <a:gd name="T58" fmla="*/ 85 w 118"/>
                  <a:gd name="T59" fmla="*/ 140 h 146"/>
                  <a:gd name="T60" fmla="*/ 78 w 118"/>
                  <a:gd name="T61" fmla="*/ 138 h 146"/>
                  <a:gd name="T62" fmla="*/ 72 w 118"/>
                  <a:gd name="T63" fmla="*/ 136 h 146"/>
                  <a:gd name="T64" fmla="*/ 68 w 118"/>
                  <a:gd name="T65" fmla="*/ 136 h 146"/>
                  <a:gd name="T66" fmla="*/ 63 w 118"/>
                  <a:gd name="T67" fmla="*/ 133 h 146"/>
                  <a:gd name="T68" fmla="*/ 57 w 118"/>
                  <a:gd name="T69" fmla="*/ 131 h 146"/>
                  <a:gd name="T70" fmla="*/ 51 w 118"/>
                  <a:gd name="T71" fmla="*/ 127 h 146"/>
                  <a:gd name="T72" fmla="*/ 47 w 118"/>
                  <a:gd name="T73" fmla="*/ 125 h 146"/>
                  <a:gd name="T74" fmla="*/ 40 w 118"/>
                  <a:gd name="T75" fmla="*/ 117 h 146"/>
                  <a:gd name="T76" fmla="*/ 32 w 118"/>
                  <a:gd name="T77" fmla="*/ 112 h 146"/>
                  <a:gd name="T78" fmla="*/ 27 w 118"/>
                  <a:gd name="T79" fmla="*/ 106 h 146"/>
                  <a:gd name="T80" fmla="*/ 21 w 118"/>
                  <a:gd name="T81" fmla="*/ 98 h 146"/>
                  <a:gd name="T82" fmla="*/ 17 w 118"/>
                  <a:gd name="T83" fmla="*/ 93 h 146"/>
                  <a:gd name="T84" fmla="*/ 13 w 118"/>
                  <a:gd name="T85" fmla="*/ 89 h 146"/>
                  <a:gd name="T86" fmla="*/ 9 w 118"/>
                  <a:gd name="T87" fmla="*/ 81 h 146"/>
                  <a:gd name="T88" fmla="*/ 8 w 118"/>
                  <a:gd name="T89" fmla="*/ 76 h 146"/>
                  <a:gd name="T90" fmla="*/ 4 w 118"/>
                  <a:gd name="T91" fmla="*/ 68 h 146"/>
                  <a:gd name="T92" fmla="*/ 4 w 118"/>
                  <a:gd name="T93" fmla="*/ 62 h 146"/>
                  <a:gd name="T94" fmla="*/ 0 w 118"/>
                  <a:gd name="T95" fmla="*/ 53 h 146"/>
                  <a:gd name="T96" fmla="*/ 0 w 118"/>
                  <a:gd name="T97" fmla="*/ 45 h 146"/>
                  <a:gd name="T98" fmla="*/ 0 w 118"/>
                  <a:gd name="T99" fmla="*/ 38 h 146"/>
                  <a:gd name="T100" fmla="*/ 0 w 118"/>
                  <a:gd name="T101" fmla="*/ 32 h 146"/>
                  <a:gd name="T102" fmla="*/ 0 w 118"/>
                  <a:gd name="T103" fmla="*/ 24 h 146"/>
                  <a:gd name="T104" fmla="*/ 0 w 118"/>
                  <a:gd name="T105" fmla="*/ 15 h 146"/>
                  <a:gd name="T106" fmla="*/ 2 w 118"/>
                  <a:gd name="T107" fmla="*/ 7 h 146"/>
                  <a:gd name="T108" fmla="*/ 4 w 118"/>
                  <a:gd name="T109" fmla="*/ 0 h 146"/>
                  <a:gd name="T110" fmla="*/ 4 w 118"/>
                  <a:gd name="T11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8" h="146">
                    <a:moveTo>
                      <a:pt x="4" y="0"/>
                    </a:moveTo>
                    <a:lnTo>
                      <a:pt x="8" y="5"/>
                    </a:lnTo>
                    <a:lnTo>
                      <a:pt x="11" y="11"/>
                    </a:lnTo>
                    <a:lnTo>
                      <a:pt x="15" y="19"/>
                    </a:lnTo>
                    <a:lnTo>
                      <a:pt x="19" y="24"/>
                    </a:lnTo>
                    <a:lnTo>
                      <a:pt x="25" y="30"/>
                    </a:lnTo>
                    <a:lnTo>
                      <a:pt x="30" y="36"/>
                    </a:lnTo>
                    <a:lnTo>
                      <a:pt x="36" y="41"/>
                    </a:lnTo>
                    <a:lnTo>
                      <a:pt x="42" y="47"/>
                    </a:lnTo>
                    <a:lnTo>
                      <a:pt x="47" y="53"/>
                    </a:lnTo>
                    <a:lnTo>
                      <a:pt x="53" y="58"/>
                    </a:lnTo>
                    <a:lnTo>
                      <a:pt x="59" y="64"/>
                    </a:lnTo>
                    <a:lnTo>
                      <a:pt x="65" y="70"/>
                    </a:lnTo>
                    <a:lnTo>
                      <a:pt x="68" y="76"/>
                    </a:lnTo>
                    <a:lnTo>
                      <a:pt x="74" y="83"/>
                    </a:lnTo>
                    <a:lnTo>
                      <a:pt x="80" y="89"/>
                    </a:lnTo>
                    <a:lnTo>
                      <a:pt x="85" y="96"/>
                    </a:lnTo>
                    <a:lnTo>
                      <a:pt x="91" y="100"/>
                    </a:lnTo>
                    <a:lnTo>
                      <a:pt x="95" y="108"/>
                    </a:lnTo>
                    <a:lnTo>
                      <a:pt x="99" y="114"/>
                    </a:lnTo>
                    <a:lnTo>
                      <a:pt x="104" y="119"/>
                    </a:lnTo>
                    <a:lnTo>
                      <a:pt x="106" y="125"/>
                    </a:lnTo>
                    <a:lnTo>
                      <a:pt x="110" y="133"/>
                    </a:lnTo>
                    <a:lnTo>
                      <a:pt x="114" y="138"/>
                    </a:lnTo>
                    <a:lnTo>
                      <a:pt x="118" y="146"/>
                    </a:lnTo>
                    <a:lnTo>
                      <a:pt x="110" y="144"/>
                    </a:lnTo>
                    <a:lnTo>
                      <a:pt x="104" y="144"/>
                    </a:lnTo>
                    <a:lnTo>
                      <a:pt x="97" y="144"/>
                    </a:lnTo>
                    <a:lnTo>
                      <a:pt x="91" y="142"/>
                    </a:lnTo>
                    <a:lnTo>
                      <a:pt x="85" y="140"/>
                    </a:lnTo>
                    <a:lnTo>
                      <a:pt x="78" y="138"/>
                    </a:lnTo>
                    <a:lnTo>
                      <a:pt x="72" y="136"/>
                    </a:lnTo>
                    <a:lnTo>
                      <a:pt x="68" y="136"/>
                    </a:lnTo>
                    <a:lnTo>
                      <a:pt x="63" y="133"/>
                    </a:lnTo>
                    <a:lnTo>
                      <a:pt x="57" y="131"/>
                    </a:lnTo>
                    <a:lnTo>
                      <a:pt x="51" y="127"/>
                    </a:lnTo>
                    <a:lnTo>
                      <a:pt x="47" y="125"/>
                    </a:lnTo>
                    <a:lnTo>
                      <a:pt x="40" y="117"/>
                    </a:lnTo>
                    <a:lnTo>
                      <a:pt x="32" y="112"/>
                    </a:lnTo>
                    <a:lnTo>
                      <a:pt x="27" y="106"/>
                    </a:lnTo>
                    <a:lnTo>
                      <a:pt x="21" y="98"/>
                    </a:lnTo>
                    <a:lnTo>
                      <a:pt x="17" y="93"/>
                    </a:lnTo>
                    <a:lnTo>
                      <a:pt x="13" y="89"/>
                    </a:lnTo>
                    <a:lnTo>
                      <a:pt x="9" y="81"/>
                    </a:lnTo>
                    <a:lnTo>
                      <a:pt x="8" y="76"/>
                    </a:lnTo>
                    <a:lnTo>
                      <a:pt x="4" y="68"/>
                    </a:lnTo>
                    <a:lnTo>
                      <a:pt x="4" y="62"/>
                    </a:lnTo>
                    <a:lnTo>
                      <a:pt x="0" y="53"/>
                    </a:lnTo>
                    <a:lnTo>
                      <a:pt x="0" y="45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5"/>
                    </a:lnTo>
                    <a:lnTo>
                      <a:pt x="2" y="7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02" name="Freeform 94"/>
              <p:cNvSpPr>
                <a:spLocks noChangeAspect="1"/>
              </p:cNvSpPr>
              <p:nvPr/>
            </p:nvSpPr>
            <p:spPr bwMode="auto">
              <a:xfrm>
                <a:off x="2838" y="2049"/>
                <a:ext cx="27" cy="53"/>
              </a:xfrm>
              <a:custGeom>
                <a:avLst/>
                <a:gdLst>
                  <a:gd name="T0" fmla="*/ 46 w 56"/>
                  <a:gd name="T1" fmla="*/ 2 h 106"/>
                  <a:gd name="T2" fmla="*/ 48 w 56"/>
                  <a:gd name="T3" fmla="*/ 7 h 106"/>
                  <a:gd name="T4" fmla="*/ 52 w 56"/>
                  <a:gd name="T5" fmla="*/ 15 h 106"/>
                  <a:gd name="T6" fmla="*/ 52 w 56"/>
                  <a:gd name="T7" fmla="*/ 21 h 106"/>
                  <a:gd name="T8" fmla="*/ 52 w 56"/>
                  <a:gd name="T9" fmla="*/ 28 h 106"/>
                  <a:gd name="T10" fmla="*/ 50 w 56"/>
                  <a:gd name="T11" fmla="*/ 34 h 106"/>
                  <a:gd name="T12" fmla="*/ 48 w 56"/>
                  <a:gd name="T13" fmla="*/ 41 h 106"/>
                  <a:gd name="T14" fmla="*/ 46 w 56"/>
                  <a:gd name="T15" fmla="*/ 49 h 106"/>
                  <a:gd name="T16" fmla="*/ 46 w 56"/>
                  <a:gd name="T17" fmla="*/ 59 h 106"/>
                  <a:gd name="T18" fmla="*/ 44 w 56"/>
                  <a:gd name="T19" fmla="*/ 62 h 106"/>
                  <a:gd name="T20" fmla="*/ 42 w 56"/>
                  <a:gd name="T21" fmla="*/ 68 h 106"/>
                  <a:gd name="T22" fmla="*/ 42 w 56"/>
                  <a:gd name="T23" fmla="*/ 74 h 106"/>
                  <a:gd name="T24" fmla="*/ 42 w 56"/>
                  <a:gd name="T25" fmla="*/ 79 h 106"/>
                  <a:gd name="T26" fmla="*/ 42 w 56"/>
                  <a:gd name="T27" fmla="*/ 83 h 106"/>
                  <a:gd name="T28" fmla="*/ 46 w 56"/>
                  <a:gd name="T29" fmla="*/ 89 h 106"/>
                  <a:gd name="T30" fmla="*/ 50 w 56"/>
                  <a:gd name="T31" fmla="*/ 95 h 106"/>
                  <a:gd name="T32" fmla="*/ 56 w 56"/>
                  <a:gd name="T33" fmla="*/ 100 h 106"/>
                  <a:gd name="T34" fmla="*/ 46 w 56"/>
                  <a:gd name="T35" fmla="*/ 104 h 106"/>
                  <a:gd name="T36" fmla="*/ 38 w 56"/>
                  <a:gd name="T37" fmla="*/ 106 h 106"/>
                  <a:gd name="T38" fmla="*/ 29 w 56"/>
                  <a:gd name="T39" fmla="*/ 104 h 106"/>
                  <a:gd name="T40" fmla="*/ 21 w 56"/>
                  <a:gd name="T41" fmla="*/ 100 h 106"/>
                  <a:gd name="T42" fmla="*/ 14 w 56"/>
                  <a:gd name="T43" fmla="*/ 93 h 106"/>
                  <a:gd name="T44" fmla="*/ 10 w 56"/>
                  <a:gd name="T45" fmla="*/ 83 h 106"/>
                  <a:gd name="T46" fmla="*/ 6 w 56"/>
                  <a:gd name="T47" fmla="*/ 78 h 106"/>
                  <a:gd name="T48" fmla="*/ 4 w 56"/>
                  <a:gd name="T49" fmla="*/ 72 h 106"/>
                  <a:gd name="T50" fmla="*/ 2 w 56"/>
                  <a:gd name="T51" fmla="*/ 66 h 106"/>
                  <a:gd name="T52" fmla="*/ 2 w 56"/>
                  <a:gd name="T53" fmla="*/ 62 h 106"/>
                  <a:gd name="T54" fmla="*/ 2 w 56"/>
                  <a:gd name="T55" fmla="*/ 57 h 106"/>
                  <a:gd name="T56" fmla="*/ 0 w 56"/>
                  <a:gd name="T57" fmla="*/ 51 h 106"/>
                  <a:gd name="T58" fmla="*/ 0 w 56"/>
                  <a:gd name="T59" fmla="*/ 45 h 106"/>
                  <a:gd name="T60" fmla="*/ 2 w 56"/>
                  <a:gd name="T61" fmla="*/ 38 h 106"/>
                  <a:gd name="T62" fmla="*/ 2 w 56"/>
                  <a:gd name="T63" fmla="*/ 32 h 106"/>
                  <a:gd name="T64" fmla="*/ 4 w 56"/>
                  <a:gd name="T65" fmla="*/ 28 h 106"/>
                  <a:gd name="T66" fmla="*/ 4 w 56"/>
                  <a:gd name="T67" fmla="*/ 22 h 106"/>
                  <a:gd name="T68" fmla="*/ 8 w 56"/>
                  <a:gd name="T69" fmla="*/ 19 h 106"/>
                  <a:gd name="T70" fmla="*/ 12 w 56"/>
                  <a:gd name="T71" fmla="*/ 9 h 106"/>
                  <a:gd name="T72" fmla="*/ 21 w 56"/>
                  <a:gd name="T73" fmla="*/ 3 h 106"/>
                  <a:gd name="T74" fmla="*/ 25 w 56"/>
                  <a:gd name="T75" fmla="*/ 2 h 106"/>
                  <a:gd name="T76" fmla="*/ 31 w 56"/>
                  <a:gd name="T77" fmla="*/ 2 h 106"/>
                  <a:gd name="T78" fmla="*/ 38 w 56"/>
                  <a:gd name="T79" fmla="*/ 0 h 106"/>
                  <a:gd name="T80" fmla="*/ 46 w 56"/>
                  <a:gd name="T81" fmla="*/ 2 h 106"/>
                  <a:gd name="T82" fmla="*/ 46 w 56"/>
                  <a:gd name="T83" fmla="*/ 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6" h="106">
                    <a:moveTo>
                      <a:pt x="46" y="2"/>
                    </a:moveTo>
                    <a:lnTo>
                      <a:pt x="48" y="7"/>
                    </a:lnTo>
                    <a:lnTo>
                      <a:pt x="52" y="15"/>
                    </a:lnTo>
                    <a:lnTo>
                      <a:pt x="52" y="21"/>
                    </a:lnTo>
                    <a:lnTo>
                      <a:pt x="52" y="28"/>
                    </a:lnTo>
                    <a:lnTo>
                      <a:pt x="50" y="34"/>
                    </a:lnTo>
                    <a:lnTo>
                      <a:pt x="48" y="41"/>
                    </a:lnTo>
                    <a:lnTo>
                      <a:pt x="46" y="49"/>
                    </a:lnTo>
                    <a:lnTo>
                      <a:pt x="46" y="59"/>
                    </a:lnTo>
                    <a:lnTo>
                      <a:pt x="44" y="62"/>
                    </a:lnTo>
                    <a:lnTo>
                      <a:pt x="42" y="68"/>
                    </a:lnTo>
                    <a:lnTo>
                      <a:pt x="42" y="74"/>
                    </a:lnTo>
                    <a:lnTo>
                      <a:pt x="42" y="79"/>
                    </a:lnTo>
                    <a:lnTo>
                      <a:pt x="42" y="83"/>
                    </a:lnTo>
                    <a:lnTo>
                      <a:pt x="46" y="89"/>
                    </a:lnTo>
                    <a:lnTo>
                      <a:pt x="50" y="95"/>
                    </a:lnTo>
                    <a:lnTo>
                      <a:pt x="56" y="100"/>
                    </a:lnTo>
                    <a:lnTo>
                      <a:pt x="46" y="104"/>
                    </a:lnTo>
                    <a:lnTo>
                      <a:pt x="38" y="106"/>
                    </a:lnTo>
                    <a:lnTo>
                      <a:pt x="29" y="104"/>
                    </a:lnTo>
                    <a:lnTo>
                      <a:pt x="21" y="100"/>
                    </a:lnTo>
                    <a:lnTo>
                      <a:pt x="14" y="93"/>
                    </a:lnTo>
                    <a:lnTo>
                      <a:pt x="10" y="83"/>
                    </a:lnTo>
                    <a:lnTo>
                      <a:pt x="6" y="78"/>
                    </a:lnTo>
                    <a:lnTo>
                      <a:pt x="4" y="72"/>
                    </a:lnTo>
                    <a:lnTo>
                      <a:pt x="2" y="66"/>
                    </a:lnTo>
                    <a:lnTo>
                      <a:pt x="2" y="62"/>
                    </a:lnTo>
                    <a:lnTo>
                      <a:pt x="2" y="57"/>
                    </a:lnTo>
                    <a:lnTo>
                      <a:pt x="0" y="51"/>
                    </a:lnTo>
                    <a:lnTo>
                      <a:pt x="0" y="45"/>
                    </a:lnTo>
                    <a:lnTo>
                      <a:pt x="2" y="38"/>
                    </a:lnTo>
                    <a:lnTo>
                      <a:pt x="2" y="32"/>
                    </a:lnTo>
                    <a:lnTo>
                      <a:pt x="4" y="28"/>
                    </a:lnTo>
                    <a:lnTo>
                      <a:pt x="4" y="22"/>
                    </a:lnTo>
                    <a:lnTo>
                      <a:pt x="8" y="19"/>
                    </a:lnTo>
                    <a:lnTo>
                      <a:pt x="12" y="9"/>
                    </a:lnTo>
                    <a:lnTo>
                      <a:pt x="21" y="3"/>
                    </a:lnTo>
                    <a:lnTo>
                      <a:pt x="25" y="2"/>
                    </a:lnTo>
                    <a:lnTo>
                      <a:pt x="31" y="2"/>
                    </a:lnTo>
                    <a:lnTo>
                      <a:pt x="38" y="0"/>
                    </a:lnTo>
                    <a:lnTo>
                      <a:pt x="46" y="2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03" name="Freeform 95"/>
              <p:cNvSpPr>
                <a:spLocks noChangeAspect="1"/>
              </p:cNvSpPr>
              <p:nvPr/>
            </p:nvSpPr>
            <p:spPr bwMode="auto">
              <a:xfrm>
                <a:off x="2641" y="2060"/>
                <a:ext cx="180" cy="235"/>
              </a:xfrm>
              <a:custGeom>
                <a:avLst/>
                <a:gdLst>
                  <a:gd name="T0" fmla="*/ 350 w 359"/>
                  <a:gd name="T1" fmla="*/ 0 h 470"/>
                  <a:gd name="T2" fmla="*/ 357 w 359"/>
                  <a:gd name="T3" fmla="*/ 27 h 470"/>
                  <a:gd name="T4" fmla="*/ 359 w 359"/>
                  <a:gd name="T5" fmla="*/ 50 h 470"/>
                  <a:gd name="T6" fmla="*/ 355 w 359"/>
                  <a:gd name="T7" fmla="*/ 73 h 470"/>
                  <a:gd name="T8" fmla="*/ 348 w 359"/>
                  <a:gd name="T9" fmla="*/ 94 h 470"/>
                  <a:gd name="T10" fmla="*/ 334 w 359"/>
                  <a:gd name="T11" fmla="*/ 113 h 470"/>
                  <a:gd name="T12" fmla="*/ 317 w 359"/>
                  <a:gd name="T13" fmla="*/ 132 h 470"/>
                  <a:gd name="T14" fmla="*/ 298 w 359"/>
                  <a:gd name="T15" fmla="*/ 149 h 470"/>
                  <a:gd name="T16" fmla="*/ 276 w 359"/>
                  <a:gd name="T17" fmla="*/ 168 h 470"/>
                  <a:gd name="T18" fmla="*/ 253 w 359"/>
                  <a:gd name="T19" fmla="*/ 185 h 470"/>
                  <a:gd name="T20" fmla="*/ 226 w 359"/>
                  <a:gd name="T21" fmla="*/ 202 h 470"/>
                  <a:gd name="T22" fmla="*/ 201 w 359"/>
                  <a:gd name="T23" fmla="*/ 221 h 470"/>
                  <a:gd name="T24" fmla="*/ 179 w 359"/>
                  <a:gd name="T25" fmla="*/ 240 h 470"/>
                  <a:gd name="T26" fmla="*/ 156 w 359"/>
                  <a:gd name="T27" fmla="*/ 261 h 470"/>
                  <a:gd name="T28" fmla="*/ 135 w 359"/>
                  <a:gd name="T29" fmla="*/ 282 h 470"/>
                  <a:gd name="T30" fmla="*/ 118 w 359"/>
                  <a:gd name="T31" fmla="*/ 305 h 470"/>
                  <a:gd name="T32" fmla="*/ 104 w 359"/>
                  <a:gd name="T33" fmla="*/ 331 h 470"/>
                  <a:gd name="T34" fmla="*/ 95 w 359"/>
                  <a:gd name="T35" fmla="*/ 339 h 470"/>
                  <a:gd name="T36" fmla="*/ 85 w 359"/>
                  <a:gd name="T37" fmla="*/ 346 h 470"/>
                  <a:gd name="T38" fmla="*/ 78 w 359"/>
                  <a:gd name="T39" fmla="*/ 354 h 470"/>
                  <a:gd name="T40" fmla="*/ 70 w 359"/>
                  <a:gd name="T41" fmla="*/ 362 h 470"/>
                  <a:gd name="T42" fmla="*/ 61 w 359"/>
                  <a:gd name="T43" fmla="*/ 369 h 470"/>
                  <a:gd name="T44" fmla="*/ 53 w 359"/>
                  <a:gd name="T45" fmla="*/ 377 h 470"/>
                  <a:gd name="T46" fmla="*/ 44 w 359"/>
                  <a:gd name="T47" fmla="*/ 384 h 470"/>
                  <a:gd name="T48" fmla="*/ 38 w 359"/>
                  <a:gd name="T49" fmla="*/ 394 h 470"/>
                  <a:gd name="T50" fmla="*/ 30 w 359"/>
                  <a:gd name="T51" fmla="*/ 401 h 470"/>
                  <a:gd name="T52" fmla="*/ 25 w 359"/>
                  <a:gd name="T53" fmla="*/ 409 h 470"/>
                  <a:gd name="T54" fmla="*/ 17 w 359"/>
                  <a:gd name="T55" fmla="*/ 419 h 470"/>
                  <a:gd name="T56" fmla="*/ 13 w 359"/>
                  <a:gd name="T57" fmla="*/ 428 h 470"/>
                  <a:gd name="T58" fmla="*/ 8 w 359"/>
                  <a:gd name="T59" fmla="*/ 438 h 470"/>
                  <a:gd name="T60" fmla="*/ 6 w 359"/>
                  <a:gd name="T61" fmla="*/ 447 h 470"/>
                  <a:gd name="T62" fmla="*/ 2 w 359"/>
                  <a:gd name="T63" fmla="*/ 459 h 470"/>
                  <a:gd name="T64" fmla="*/ 2 w 359"/>
                  <a:gd name="T65" fmla="*/ 470 h 470"/>
                  <a:gd name="T66" fmla="*/ 0 w 359"/>
                  <a:gd name="T67" fmla="*/ 432 h 470"/>
                  <a:gd name="T68" fmla="*/ 6 w 359"/>
                  <a:gd name="T69" fmla="*/ 396 h 470"/>
                  <a:gd name="T70" fmla="*/ 13 w 359"/>
                  <a:gd name="T71" fmla="*/ 362 h 470"/>
                  <a:gd name="T72" fmla="*/ 27 w 359"/>
                  <a:gd name="T73" fmla="*/ 327 h 470"/>
                  <a:gd name="T74" fmla="*/ 44 w 359"/>
                  <a:gd name="T75" fmla="*/ 295 h 470"/>
                  <a:gd name="T76" fmla="*/ 65 w 359"/>
                  <a:gd name="T77" fmla="*/ 263 h 470"/>
                  <a:gd name="T78" fmla="*/ 85 w 359"/>
                  <a:gd name="T79" fmla="*/ 232 h 470"/>
                  <a:gd name="T80" fmla="*/ 112 w 359"/>
                  <a:gd name="T81" fmla="*/ 204 h 470"/>
                  <a:gd name="T82" fmla="*/ 139 w 359"/>
                  <a:gd name="T83" fmla="*/ 175 h 470"/>
                  <a:gd name="T84" fmla="*/ 167 w 359"/>
                  <a:gd name="T85" fmla="*/ 147 h 470"/>
                  <a:gd name="T86" fmla="*/ 198 w 359"/>
                  <a:gd name="T87" fmla="*/ 120 h 470"/>
                  <a:gd name="T88" fmla="*/ 228 w 359"/>
                  <a:gd name="T89" fmla="*/ 95 h 470"/>
                  <a:gd name="T90" fmla="*/ 258 w 359"/>
                  <a:gd name="T91" fmla="*/ 69 h 470"/>
                  <a:gd name="T92" fmla="*/ 289 w 359"/>
                  <a:gd name="T93" fmla="*/ 46 h 470"/>
                  <a:gd name="T94" fmla="*/ 319 w 359"/>
                  <a:gd name="T95" fmla="*/ 23 h 470"/>
                  <a:gd name="T96" fmla="*/ 350 w 359"/>
                  <a:gd name="T97" fmla="*/ 0 h 470"/>
                  <a:gd name="T98" fmla="*/ 350 w 359"/>
                  <a:gd name="T99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9" h="470">
                    <a:moveTo>
                      <a:pt x="350" y="0"/>
                    </a:moveTo>
                    <a:lnTo>
                      <a:pt x="357" y="27"/>
                    </a:lnTo>
                    <a:lnTo>
                      <a:pt x="359" y="50"/>
                    </a:lnTo>
                    <a:lnTo>
                      <a:pt x="355" y="73"/>
                    </a:lnTo>
                    <a:lnTo>
                      <a:pt x="348" y="94"/>
                    </a:lnTo>
                    <a:lnTo>
                      <a:pt x="334" y="113"/>
                    </a:lnTo>
                    <a:lnTo>
                      <a:pt x="317" y="132"/>
                    </a:lnTo>
                    <a:lnTo>
                      <a:pt x="298" y="149"/>
                    </a:lnTo>
                    <a:lnTo>
                      <a:pt x="276" y="168"/>
                    </a:lnTo>
                    <a:lnTo>
                      <a:pt x="253" y="185"/>
                    </a:lnTo>
                    <a:lnTo>
                      <a:pt x="226" y="202"/>
                    </a:lnTo>
                    <a:lnTo>
                      <a:pt x="201" y="221"/>
                    </a:lnTo>
                    <a:lnTo>
                      <a:pt x="179" y="240"/>
                    </a:lnTo>
                    <a:lnTo>
                      <a:pt x="156" y="261"/>
                    </a:lnTo>
                    <a:lnTo>
                      <a:pt x="135" y="282"/>
                    </a:lnTo>
                    <a:lnTo>
                      <a:pt x="118" y="305"/>
                    </a:lnTo>
                    <a:lnTo>
                      <a:pt x="104" y="331"/>
                    </a:lnTo>
                    <a:lnTo>
                      <a:pt x="95" y="339"/>
                    </a:lnTo>
                    <a:lnTo>
                      <a:pt x="85" y="346"/>
                    </a:lnTo>
                    <a:lnTo>
                      <a:pt x="78" y="354"/>
                    </a:lnTo>
                    <a:lnTo>
                      <a:pt x="70" y="362"/>
                    </a:lnTo>
                    <a:lnTo>
                      <a:pt x="61" y="369"/>
                    </a:lnTo>
                    <a:lnTo>
                      <a:pt x="53" y="377"/>
                    </a:lnTo>
                    <a:lnTo>
                      <a:pt x="44" y="384"/>
                    </a:lnTo>
                    <a:lnTo>
                      <a:pt x="38" y="394"/>
                    </a:lnTo>
                    <a:lnTo>
                      <a:pt x="30" y="401"/>
                    </a:lnTo>
                    <a:lnTo>
                      <a:pt x="25" y="409"/>
                    </a:lnTo>
                    <a:lnTo>
                      <a:pt x="17" y="419"/>
                    </a:lnTo>
                    <a:lnTo>
                      <a:pt x="13" y="428"/>
                    </a:lnTo>
                    <a:lnTo>
                      <a:pt x="8" y="438"/>
                    </a:lnTo>
                    <a:lnTo>
                      <a:pt x="6" y="447"/>
                    </a:lnTo>
                    <a:lnTo>
                      <a:pt x="2" y="459"/>
                    </a:lnTo>
                    <a:lnTo>
                      <a:pt x="2" y="470"/>
                    </a:lnTo>
                    <a:lnTo>
                      <a:pt x="0" y="432"/>
                    </a:lnTo>
                    <a:lnTo>
                      <a:pt x="6" y="396"/>
                    </a:lnTo>
                    <a:lnTo>
                      <a:pt x="13" y="362"/>
                    </a:lnTo>
                    <a:lnTo>
                      <a:pt x="27" y="327"/>
                    </a:lnTo>
                    <a:lnTo>
                      <a:pt x="44" y="295"/>
                    </a:lnTo>
                    <a:lnTo>
                      <a:pt x="65" y="263"/>
                    </a:lnTo>
                    <a:lnTo>
                      <a:pt x="85" y="232"/>
                    </a:lnTo>
                    <a:lnTo>
                      <a:pt x="112" y="204"/>
                    </a:lnTo>
                    <a:lnTo>
                      <a:pt x="139" y="175"/>
                    </a:lnTo>
                    <a:lnTo>
                      <a:pt x="167" y="147"/>
                    </a:lnTo>
                    <a:lnTo>
                      <a:pt x="198" y="120"/>
                    </a:lnTo>
                    <a:lnTo>
                      <a:pt x="228" y="95"/>
                    </a:lnTo>
                    <a:lnTo>
                      <a:pt x="258" y="69"/>
                    </a:lnTo>
                    <a:lnTo>
                      <a:pt x="289" y="46"/>
                    </a:lnTo>
                    <a:lnTo>
                      <a:pt x="319" y="23"/>
                    </a:lnTo>
                    <a:lnTo>
                      <a:pt x="350" y="0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04" name="Freeform 96"/>
              <p:cNvSpPr>
                <a:spLocks noChangeAspect="1"/>
              </p:cNvSpPr>
              <p:nvPr/>
            </p:nvSpPr>
            <p:spPr bwMode="auto">
              <a:xfrm>
                <a:off x="2609" y="2064"/>
                <a:ext cx="23" cy="78"/>
              </a:xfrm>
              <a:custGeom>
                <a:avLst/>
                <a:gdLst>
                  <a:gd name="T0" fmla="*/ 34 w 48"/>
                  <a:gd name="T1" fmla="*/ 0 h 156"/>
                  <a:gd name="T2" fmla="*/ 38 w 48"/>
                  <a:gd name="T3" fmla="*/ 6 h 156"/>
                  <a:gd name="T4" fmla="*/ 42 w 48"/>
                  <a:gd name="T5" fmla="*/ 15 h 156"/>
                  <a:gd name="T6" fmla="*/ 42 w 48"/>
                  <a:gd name="T7" fmla="*/ 19 h 156"/>
                  <a:gd name="T8" fmla="*/ 44 w 48"/>
                  <a:gd name="T9" fmla="*/ 25 h 156"/>
                  <a:gd name="T10" fmla="*/ 46 w 48"/>
                  <a:gd name="T11" fmla="*/ 30 h 156"/>
                  <a:gd name="T12" fmla="*/ 48 w 48"/>
                  <a:gd name="T13" fmla="*/ 36 h 156"/>
                  <a:gd name="T14" fmla="*/ 48 w 48"/>
                  <a:gd name="T15" fmla="*/ 42 h 156"/>
                  <a:gd name="T16" fmla="*/ 48 w 48"/>
                  <a:gd name="T17" fmla="*/ 48 h 156"/>
                  <a:gd name="T18" fmla="*/ 48 w 48"/>
                  <a:gd name="T19" fmla="*/ 53 h 156"/>
                  <a:gd name="T20" fmla="*/ 48 w 48"/>
                  <a:gd name="T21" fmla="*/ 61 h 156"/>
                  <a:gd name="T22" fmla="*/ 46 w 48"/>
                  <a:gd name="T23" fmla="*/ 67 h 156"/>
                  <a:gd name="T24" fmla="*/ 46 w 48"/>
                  <a:gd name="T25" fmla="*/ 74 h 156"/>
                  <a:gd name="T26" fmla="*/ 46 w 48"/>
                  <a:gd name="T27" fmla="*/ 80 h 156"/>
                  <a:gd name="T28" fmla="*/ 44 w 48"/>
                  <a:gd name="T29" fmla="*/ 87 h 156"/>
                  <a:gd name="T30" fmla="*/ 40 w 48"/>
                  <a:gd name="T31" fmla="*/ 97 h 156"/>
                  <a:gd name="T32" fmla="*/ 38 w 48"/>
                  <a:gd name="T33" fmla="*/ 106 h 156"/>
                  <a:gd name="T34" fmla="*/ 33 w 48"/>
                  <a:gd name="T35" fmla="*/ 116 h 156"/>
                  <a:gd name="T36" fmla="*/ 29 w 48"/>
                  <a:gd name="T37" fmla="*/ 125 h 156"/>
                  <a:gd name="T38" fmla="*/ 23 w 48"/>
                  <a:gd name="T39" fmla="*/ 133 h 156"/>
                  <a:gd name="T40" fmla="*/ 17 w 48"/>
                  <a:gd name="T41" fmla="*/ 141 h 156"/>
                  <a:gd name="T42" fmla="*/ 12 w 48"/>
                  <a:gd name="T43" fmla="*/ 148 h 156"/>
                  <a:gd name="T44" fmla="*/ 6 w 48"/>
                  <a:gd name="T45" fmla="*/ 156 h 156"/>
                  <a:gd name="T46" fmla="*/ 4 w 48"/>
                  <a:gd name="T47" fmla="*/ 146 h 156"/>
                  <a:gd name="T48" fmla="*/ 4 w 48"/>
                  <a:gd name="T49" fmla="*/ 139 h 156"/>
                  <a:gd name="T50" fmla="*/ 4 w 48"/>
                  <a:gd name="T51" fmla="*/ 131 h 156"/>
                  <a:gd name="T52" fmla="*/ 4 w 48"/>
                  <a:gd name="T53" fmla="*/ 124 h 156"/>
                  <a:gd name="T54" fmla="*/ 4 w 48"/>
                  <a:gd name="T55" fmla="*/ 114 h 156"/>
                  <a:gd name="T56" fmla="*/ 4 w 48"/>
                  <a:gd name="T57" fmla="*/ 105 h 156"/>
                  <a:gd name="T58" fmla="*/ 2 w 48"/>
                  <a:gd name="T59" fmla="*/ 97 h 156"/>
                  <a:gd name="T60" fmla="*/ 2 w 48"/>
                  <a:gd name="T61" fmla="*/ 87 h 156"/>
                  <a:gd name="T62" fmla="*/ 0 w 48"/>
                  <a:gd name="T63" fmla="*/ 82 h 156"/>
                  <a:gd name="T64" fmla="*/ 0 w 48"/>
                  <a:gd name="T65" fmla="*/ 76 h 156"/>
                  <a:gd name="T66" fmla="*/ 0 w 48"/>
                  <a:gd name="T67" fmla="*/ 68 h 156"/>
                  <a:gd name="T68" fmla="*/ 0 w 48"/>
                  <a:gd name="T69" fmla="*/ 63 h 156"/>
                  <a:gd name="T70" fmla="*/ 0 w 48"/>
                  <a:gd name="T71" fmla="*/ 57 h 156"/>
                  <a:gd name="T72" fmla="*/ 0 w 48"/>
                  <a:gd name="T73" fmla="*/ 51 h 156"/>
                  <a:gd name="T74" fmla="*/ 0 w 48"/>
                  <a:gd name="T75" fmla="*/ 46 h 156"/>
                  <a:gd name="T76" fmla="*/ 2 w 48"/>
                  <a:gd name="T77" fmla="*/ 40 h 156"/>
                  <a:gd name="T78" fmla="*/ 4 w 48"/>
                  <a:gd name="T79" fmla="*/ 34 h 156"/>
                  <a:gd name="T80" fmla="*/ 6 w 48"/>
                  <a:gd name="T81" fmla="*/ 29 h 156"/>
                  <a:gd name="T82" fmla="*/ 10 w 48"/>
                  <a:gd name="T83" fmla="*/ 23 h 156"/>
                  <a:gd name="T84" fmla="*/ 14 w 48"/>
                  <a:gd name="T85" fmla="*/ 17 h 156"/>
                  <a:gd name="T86" fmla="*/ 15 w 48"/>
                  <a:gd name="T87" fmla="*/ 11 h 156"/>
                  <a:gd name="T88" fmla="*/ 23 w 48"/>
                  <a:gd name="T89" fmla="*/ 8 h 156"/>
                  <a:gd name="T90" fmla="*/ 27 w 48"/>
                  <a:gd name="T91" fmla="*/ 2 h 156"/>
                  <a:gd name="T92" fmla="*/ 34 w 48"/>
                  <a:gd name="T93" fmla="*/ 0 h 156"/>
                  <a:gd name="T94" fmla="*/ 34 w 48"/>
                  <a:gd name="T9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8" h="156">
                    <a:moveTo>
                      <a:pt x="34" y="0"/>
                    </a:moveTo>
                    <a:lnTo>
                      <a:pt x="38" y="6"/>
                    </a:lnTo>
                    <a:lnTo>
                      <a:pt x="42" y="15"/>
                    </a:lnTo>
                    <a:lnTo>
                      <a:pt x="42" y="19"/>
                    </a:lnTo>
                    <a:lnTo>
                      <a:pt x="44" y="25"/>
                    </a:lnTo>
                    <a:lnTo>
                      <a:pt x="46" y="30"/>
                    </a:lnTo>
                    <a:lnTo>
                      <a:pt x="48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48" y="53"/>
                    </a:lnTo>
                    <a:lnTo>
                      <a:pt x="48" y="61"/>
                    </a:lnTo>
                    <a:lnTo>
                      <a:pt x="46" y="67"/>
                    </a:lnTo>
                    <a:lnTo>
                      <a:pt x="46" y="74"/>
                    </a:lnTo>
                    <a:lnTo>
                      <a:pt x="46" y="80"/>
                    </a:lnTo>
                    <a:lnTo>
                      <a:pt x="44" y="87"/>
                    </a:lnTo>
                    <a:lnTo>
                      <a:pt x="40" y="97"/>
                    </a:lnTo>
                    <a:lnTo>
                      <a:pt x="38" y="106"/>
                    </a:lnTo>
                    <a:lnTo>
                      <a:pt x="33" y="116"/>
                    </a:lnTo>
                    <a:lnTo>
                      <a:pt x="29" y="125"/>
                    </a:lnTo>
                    <a:lnTo>
                      <a:pt x="23" y="133"/>
                    </a:lnTo>
                    <a:lnTo>
                      <a:pt x="17" y="141"/>
                    </a:lnTo>
                    <a:lnTo>
                      <a:pt x="12" y="148"/>
                    </a:lnTo>
                    <a:lnTo>
                      <a:pt x="6" y="156"/>
                    </a:lnTo>
                    <a:lnTo>
                      <a:pt x="4" y="146"/>
                    </a:lnTo>
                    <a:lnTo>
                      <a:pt x="4" y="139"/>
                    </a:lnTo>
                    <a:lnTo>
                      <a:pt x="4" y="131"/>
                    </a:lnTo>
                    <a:lnTo>
                      <a:pt x="4" y="124"/>
                    </a:lnTo>
                    <a:lnTo>
                      <a:pt x="4" y="114"/>
                    </a:lnTo>
                    <a:lnTo>
                      <a:pt x="4" y="105"/>
                    </a:lnTo>
                    <a:lnTo>
                      <a:pt x="2" y="97"/>
                    </a:lnTo>
                    <a:lnTo>
                      <a:pt x="2" y="87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2" y="40"/>
                    </a:lnTo>
                    <a:lnTo>
                      <a:pt x="4" y="34"/>
                    </a:lnTo>
                    <a:lnTo>
                      <a:pt x="6" y="29"/>
                    </a:lnTo>
                    <a:lnTo>
                      <a:pt x="10" y="23"/>
                    </a:lnTo>
                    <a:lnTo>
                      <a:pt x="14" y="17"/>
                    </a:lnTo>
                    <a:lnTo>
                      <a:pt x="15" y="11"/>
                    </a:lnTo>
                    <a:lnTo>
                      <a:pt x="23" y="8"/>
                    </a:lnTo>
                    <a:lnTo>
                      <a:pt x="27" y="2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05" name="Freeform 97"/>
              <p:cNvSpPr>
                <a:spLocks noChangeAspect="1"/>
              </p:cNvSpPr>
              <p:nvPr/>
            </p:nvSpPr>
            <p:spPr bwMode="auto">
              <a:xfrm>
                <a:off x="2610" y="2161"/>
                <a:ext cx="20" cy="43"/>
              </a:xfrm>
              <a:custGeom>
                <a:avLst/>
                <a:gdLst>
                  <a:gd name="T0" fmla="*/ 32 w 40"/>
                  <a:gd name="T1" fmla="*/ 0 h 85"/>
                  <a:gd name="T2" fmla="*/ 38 w 40"/>
                  <a:gd name="T3" fmla="*/ 4 h 85"/>
                  <a:gd name="T4" fmla="*/ 40 w 40"/>
                  <a:gd name="T5" fmla="*/ 9 h 85"/>
                  <a:gd name="T6" fmla="*/ 40 w 40"/>
                  <a:gd name="T7" fmla="*/ 13 h 85"/>
                  <a:gd name="T8" fmla="*/ 40 w 40"/>
                  <a:gd name="T9" fmla="*/ 21 h 85"/>
                  <a:gd name="T10" fmla="*/ 36 w 40"/>
                  <a:gd name="T11" fmla="*/ 27 h 85"/>
                  <a:gd name="T12" fmla="*/ 32 w 40"/>
                  <a:gd name="T13" fmla="*/ 34 h 85"/>
                  <a:gd name="T14" fmla="*/ 29 w 40"/>
                  <a:gd name="T15" fmla="*/ 42 h 85"/>
                  <a:gd name="T16" fmla="*/ 25 w 40"/>
                  <a:gd name="T17" fmla="*/ 51 h 85"/>
                  <a:gd name="T18" fmla="*/ 17 w 40"/>
                  <a:gd name="T19" fmla="*/ 61 h 85"/>
                  <a:gd name="T20" fmla="*/ 10 w 40"/>
                  <a:gd name="T21" fmla="*/ 70 h 85"/>
                  <a:gd name="T22" fmla="*/ 4 w 40"/>
                  <a:gd name="T23" fmla="*/ 78 h 85"/>
                  <a:gd name="T24" fmla="*/ 4 w 40"/>
                  <a:gd name="T25" fmla="*/ 85 h 85"/>
                  <a:gd name="T26" fmla="*/ 0 w 40"/>
                  <a:gd name="T27" fmla="*/ 80 h 85"/>
                  <a:gd name="T28" fmla="*/ 0 w 40"/>
                  <a:gd name="T29" fmla="*/ 74 h 85"/>
                  <a:gd name="T30" fmla="*/ 0 w 40"/>
                  <a:gd name="T31" fmla="*/ 68 h 85"/>
                  <a:gd name="T32" fmla="*/ 0 w 40"/>
                  <a:gd name="T33" fmla="*/ 63 h 85"/>
                  <a:gd name="T34" fmla="*/ 0 w 40"/>
                  <a:gd name="T35" fmla="*/ 57 h 85"/>
                  <a:gd name="T36" fmla="*/ 2 w 40"/>
                  <a:gd name="T37" fmla="*/ 51 h 85"/>
                  <a:gd name="T38" fmla="*/ 6 w 40"/>
                  <a:gd name="T39" fmla="*/ 44 h 85"/>
                  <a:gd name="T40" fmla="*/ 8 w 40"/>
                  <a:gd name="T41" fmla="*/ 38 h 85"/>
                  <a:gd name="T42" fmla="*/ 10 w 40"/>
                  <a:gd name="T43" fmla="*/ 32 h 85"/>
                  <a:gd name="T44" fmla="*/ 13 w 40"/>
                  <a:gd name="T45" fmla="*/ 27 h 85"/>
                  <a:gd name="T46" fmla="*/ 17 w 40"/>
                  <a:gd name="T47" fmla="*/ 23 h 85"/>
                  <a:gd name="T48" fmla="*/ 21 w 40"/>
                  <a:gd name="T49" fmla="*/ 19 h 85"/>
                  <a:gd name="T50" fmla="*/ 27 w 40"/>
                  <a:gd name="T51" fmla="*/ 9 h 85"/>
                  <a:gd name="T52" fmla="*/ 32 w 40"/>
                  <a:gd name="T53" fmla="*/ 0 h 85"/>
                  <a:gd name="T54" fmla="*/ 32 w 40"/>
                  <a:gd name="T5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" h="85">
                    <a:moveTo>
                      <a:pt x="32" y="0"/>
                    </a:moveTo>
                    <a:lnTo>
                      <a:pt x="38" y="4"/>
                    </a:lnTo>
                    <a:lnTo>
                      <a:pt x="40" y="9"/>
                    </a:lnTo>
                    <a:lnTo>
                      <a:pt x="40" y="13"/>
                    </a:lnTo>
                    <a:lnTo>
                      <a:pt x="40" y="21"/>
                    </a:lnTo>
                    <a:lnTo>
                      <a:pt x="36" y="27"/>
                    </a:lnTo>
                    <a:lnTo>
                      <a:pt x="32" y="34"/>
                    </a:lnTo>
                    <a:lnTo>
                      <a:pt x="29" y="42"/>
                    </a:lnTo>
                    <a:lnTo>
                      <a:pt x="25" y="51"/>
                    </a:lnTo>
                    <a:lnTo>
                      <a:pt x="17" y="61"/>
                    </a:lnTo>
                    <a:lnTo>
                      <a:pt x="10" y="70"/>
                    </a:lnTo>
                    <a:lnTo>
                      <a:pt x="4" y="78"/>
                    </a:lnTo>
                    <a:lnTo>
                      <a:pt x="4" y="85"/>
                    </a:lnTo>
                    <a:lnTo>
                      <a:pt x="0" y="80"/>
                    </a:lnTo>
                    <a:lnTo>
                      <a:pt x="0" y="74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2" y="51"/>
                    </a:lnTo>
                    <a:lnTo>
                      <a:pt x="6" y="44"/>
                    </a:lnTo>
                    <a:lnTo>
                      <a:pt x="8" y="38"/>
                    </a:lnTo>
                    <a:lnTo>
                      <a:pt x="10" y="32"/>
                    </a:lnTo>
                    <a:lnTo>
                      <a:pt x="13" y="27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7" y="9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06" name="Freeform 98"/>
              <p:cNvSpPr>
                <a:spLocks noChangeAspect="1"/>
              </p:cNvSpPr>
              <p:nvPr/>
            </p:nvSpPr>
            <p:spPr bwMode="auto">
              <a:xfrm>
                <a:off x="2692" y="2224"/>
                <a:ext cx="467" cy="504"/>
              </a:xfrm>
              <a:custGeom>
                <a:avLst/>
                <a:gdLst>
                  <a:gd name="T0" fmla="*/ 560 w 933"/>
                  <a:gd name="T1" fmla="*/ 76 h 1010"/>
                  <a:gd name="T2" fmla="*/ 532 w 933"/>
                  <a:gd name="T3" fmla="*/ 152 h 1010"/>
                  <a:gd name="T4" fmla="*/ 640 w 933"/>
                  <a:gd name="T5" fmla="*/ 78 h 1010"/>
                  <a:gd name="T6" fmla="*/ 718 w 933"/>
                  <a:gd name="T7" fmla="*/ 35 h 1010"/>
                  <a:gd name="T8" fmla="*/ 688 w 933"/>
                  <a:gd name="T9" fmla="*/ 116 h 1010"/>
                  <a:gd name="T10" fmla="*/ 728 w 933"/>
                  <a:gd name="T11" fmla="*/ 139 h 1010"/>
                  <a:gd name="T12" fmla="*/ 821 w 933"/>
                  <a:gd name="T13" fmla="*/ 44 h 1010"/>
                  <a:gd name="T14" fmla="*/ 851 w 933"/>
                  <a:gd name="T15" fmla="*/ 67 h 1010"/>
                  <a:gd name="T16" fmla="*/ 806 w 933"/>
                  <a:gd name="T17" fmla="*/ 147 h 1010"/>
                  <a:gd name="T18" fmla="*/ 887 w 933"/>
                  <a:gd name="T19" fmla="*/ 135 h 1010"/>
                  <a:gd name="T20" fmla="*/ 931 w 933"/>
                  <a:gd name="T21" fmla="*/ 114 h 1010"/>
                  <a:gd name="T22" fmla="*/ 781 w 933"/>
                  <a:gd name="T23" fmla="*/ 299 h 1010"/>
                  <a:gd name="T24" fmla="*/ 530 w 933"/>
                  <a:gd name="T25" fmla="*/ 356 h 1010"/>
                  <a:gd name="T26" fmla="*/ 321 w 933"/>
                  <a:gd name="T27" fmla="*/ 550 h 1010"/>
                  <a:gd name="T28" fmla="*/ 477 w 933"/>
                  <a:gd name="T29" fmla="*/ 736 h 1010"/>
                  <a:gd name="T30" fmla="*/ 785 w 933"/>
                  <a:gd name="T31" fmla="*/ 728 h 1010"/>
                  <a:gd name="T32" fmla="*/ 868 w 933"/>
                  <a:gd name="T33" fmla="*/ 711 h 1010"/>
                  <a:gd name="T34" fmla="*/ 865 w 933"/>
                  <a:gd name="T35" fmla="*/ 755 h 1010"/>
                  <a:gd name="T36" fmla="*/ 769 w 933"/>
                  <a:gd name="T37" fmla="*/ 778 h 1010"/>
                  <a:gd name="T38" fmla="*/ 587 w 933"/>
                  <a:gd name="T39" fmla="*/ 780 h 1010"/>
                  <a:gd name="T40" fmla="*/ 619 w 933"/>
                  <a:gd name="T41" fmla="*/ 844 h 1010"/>
                  <a:gd name="T42" fmla="*/ 828 w 933"/>
                  <a:gd name="T43" fmla="*/ 860 h 1010"/>
                  <a:gd name="T44" fmla="*/ 671 w 933"/>
                  <a:gd name="T45" fmla="*/ 892 h 1010"/>
                  <a:gd name="T46" fmla="*/ 507 w 933"/>
                  <a:gd name="T47" fmla="*/ 903 h 1010"/>
                  <a:gd name="T48" fmla="*/ 711 w 933"/>
                  <a:gd name="T49" fmla="*/ 945 h 1010"/>
                  <a:gd name="T50" fmla="*/ 781 w 933"/>
                  <a:gd name="T51" fmla="*/ 989 h 1010"/>
                  <a:gd name="T52" fmla="*/ 629 w 933"/>
                  <a:gd name="T53" fmla="*/ 974 h 1010"/>
                  <a:gd name="T54" fmla="*/ 519 w 933"/>
                  <a:gd name="T55" fmla="*/ 981 h 1010"/>
                  <a:gd name="T56" fmla="*/ 374 w 933"/>
                  <a:gd name="T57" fmla="*/ 1010 h 1010"/>
                  <a:gd name="T58" fmla="*/ 328 w 933"/>
                  <a:gd name="T59" fmla="*/ 987 h 1010"/>
                  <a:gd name="T60" fmla="*/ 287 w 933"/>
                  <a:gd name="T61" fmla="*/ 947 h 1010"/>
                  <a:gd name="T62" fmla="*/ 249 w 933"/>
                  <a:gd name="T63" fmla="*/ 926 h 1010"/>
                  <a:gd name="T64" fmla="*/ 224 w 933"/>
                  <a:gd name="T65" fmla="*/ 880 h 1010"/>
                  <a:gd name="T66" fmla="*/ 116 w 933"/>
                  <a:gd name="T67" fmla="*/ 696 h 1010"/>
                  <a:gd name="T68" fmla="*/ 214 w 933"/>
                  <a:gd name="T69" fmla="*/ 420 h 1010"/>
                  <a:gd name="T70" fmla="*/ 117 w 933"/>
                  <a:gd name="T71" fmla="*/ 531 h 1010"/>
                  <a:gd name="T72" fmla="*/ 58 w 933"/>
                  <a:gd name="T73" fmla="*/ 612 h 1010"/>
                  <a:gd name="T74" fmla="*/ 117 w 933"/>
                  <a:gd name="T75" fmla="*/ 455 h 1010"/>
                  <a:gd name="T76" fmla="*/ 97 w 933"/>
                  <a:gd name="T77" fmla="*/ 417 h 1010"/>
                  <a:gd name="T78" fmla="*/ 26 w 933"/>
                  <a:gd name="T79" fmla="*/ 544 h 1010"/>
                  <a:gd name="T80" fmla="*/ 0 w 933"/>
                  <a:gd name="T81" fmla="*/ 525 h 1010"/>
                  <a:gd name="T82" fmla="*/ 28 w 933"/>
                  <a:gd name="T83" fmla="*/ 432 h 1010"/>
                  <a:gd name="T84" fmla="*/ 64 w 933"/>
                  <a:gd name="T85" fmla="*/ 377 h 1010"/>
                  <a:gd name="T86" fmla="*/ 125 w 933"/>
                  <a:gd name="T87" fmla="*/ 331 h 1010"/>
                  <a:gd name="T88" fmla="*/ 117 w 933"/>
                  <a:gd name="T89" fmla="*/ 291 h 1010"/>
                  <a:gd name="T90" fmla="*/ 64 w 933"/>
                  <a:gd name="T91" fmla="*/ 291 h 1010"/>
                  <a:gd name="T92" fmla="*/ 159 w 933"/>
                  <a:gd name="T93" fmla="*/ 236 h 1010"/>
                  <a:gd name="T94" fmla="*/ 184 w 933"/>
                  <a:gd name="T95" fmla="*/ 168 h 1010"/>
                  <a:gd name="T96" fmla="*/ 114 w 933"/>
                  <a:gd name="T97" fmla="*/ 189 h 1010"/>
                  <a:gd name="T98" fmla="*/ 125 w 933"/>
                  <a:gd name="T99" fmla="*/ 154 h 1010"/>
                  <a:gd name="T100" fmla="*/ 199 w 933"/>
                  <a:gd name="T101" fmla="*/ 128 h 1010"/>
                  <a:gd name="T102" fmla="*/ 289 w 933"/>
                  <a:gd name="T103" fmla="*/ 111 h 1010"/>
                  <a:gd name="T104" fmla="*/ 378 w 933"/>
                  <a:gd name="T105" fmla="*/ 8 h 1010"/>
                  <a:gd name="T106" fmla="*/ 414 w 933"/>
                  <a:gd name="T107" fmla="*/ 80 h 1010"/>
                  <a:gd name="T108" fmla="*/ 349 w 933"/>
                  <a:gd name="T109" fmla="*/ 137 h 1010"/>
                  <a:gd name="T110" fmla="*/ 452 w 933"/>
                  <a:gd name="T111" fmla="*/ 126 h 1010"/>
                  <a:gd name="T112" fmla="*/ 560 w 933"/>
                  <a:gd name="T113" fmla="*/ 0 h 1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33" h="1010">
                    <a:moveTo>
                      <a:pt x="560" y="0"/>
                    </a:moveTo>
                    <a:lnTo>
                      <a:pt x="568" y="12"/>
                    </a:lnTo>
                    <a:lnTo>
                      <a:pt x="572" y="21"/>
                    </a:lnTo>
                    <a:lnTo>
                      <a:pt x="576" y="31"/>
                    </a:lnTo>
                    <a:lnTo>
                      <a:pt x="576" y="40"/>
                    </a:lnTo>
                    <a:lnTo>
                      <a:pt x="574" y="50"/>
                    </a:lnTo>
                    <a:lnTo>
                      <a:pt x="570" y="59"/>
                    </a:lnTo>
                    <a:lnTo>
                      <a:pt x="566" y="67"/>
                    </a:lnTo>
                    <a:lnTo>
                      <a:pt x="560" y="76"/>
                    </a:lnTo>
                    <a:lnTo>
                      <a:pt x="553" y="86"/>
                    </a:lnTo>
                    <a:lnTo>
                      <a:pt x="547" y="94"/>
                    </a:lnTo>
                    <a:lnTo>
                      <a:pt x="539" y="103"/>
                    </a:lnTo>
                    <a:lnTo>
                      <a:pt x="534" y="113"/>
                    </a:lnTo>
                    <a:lnTo>
                      <a:pt x="526" y="120"/>
                    </a:lnTo>
                    <a:lnTo>
                      <a:pt x="522" y="132"/>
                    </a:lnTo>
                    <a:lnTo>
                      <a:pt x="519" y="141"/>
                    </a:lnTo>
                    <a:lnTo>
                      <a:pt x="517" y="154"/>
                    </a:lnTo>
                    <a:lnTo>
                      <a:pt x="532" y="152"/>
                    </a:lnTo>
                    <a:lnTo>
                      <a:pt x="547" y="149"/>
                    </a:lnTo>
                    <a:lnTo>
                      <a:pt x="562" y="145"/>
                    </a:lnTo>
                    <a:lnTo>
                      <a:pt x="576" y="139"/>
                    </a:lnTo>
                    <a:lnTo>
                      <a:pt x="587" y="132"/>
                    </a:lnTo>
                    <a:lnTo>
                      <a:pt x="598" y="124"/>
                    </a:lnTo>
                    <a:lnTo>
                      <a:pt x="610" y="113"/>
                    </a:lnTo>
                    <a:lnTo>
                      <a:pt x="621" y="103"/>
                    </a:lnTo>
                    <a:lnTo>
                      <a:pt x="631" y="90"/>
                    </a:lnTo>
                    <a:lnTo>
                      <a:pt x="640" y="78"/>
                    </a:lnTo>
                    <a:lnTo>
                      <a:pt x="650" y="67"/>
                    </a:lnTo>
                    <a:lnTo>
                      <a:pt x="659" y="55"/>
                    </a:lnTo>
                    <a:lnTo>
                      <a:pt x="669" y="42"/>
                    </a:lnTo>
                    <a:lnTo>
                      <a:pt x="678" y="29"/>
                    </a:lnTo>
                    <a:lnTo>
                      <a:pt x="690" y="17"/>
                    </a:lnTo>
                    <a:lnTo>
                      <a:pt x="701" y="8"/>
                    </a:lnTo>
                    <a:lnTo>
                      <a:pt x="709" y="17"/>
                    </a:lnTo>
                    <a:lnTo>
                      <a:pt x="714" y="25"/>
                    </a:lnTo>
                    <a:lnTo>
                      <a:pt x="718" y="35"/>
                    </a:lnTo>
                    <a:lnTo>
                      <a:pt x="722" y="44"/>
                    </a:lnTo>
                    <a:lnTo>
                      <a:pt x="720" y="54"/>
                    </a:lnTo>
                    <a:lnTo>
                      <a:pt x="720" y="63"/>
                    </a:lnTo>
                    <a:lnTo>
                      <a:pt x="716" y="73"/>
                    </a:lnTo>
                    <a:lnTo>
                      <a:pt x="714" y="82"/>
                    </a:lnTo>
                    <a:lnTo>
                      <a:pt x="707" y="90"/>
                    </a:lnTo>
                    <a:lnTo>
                      <a:pt x="701" y="97"/>
                    </a:lnTo>
                    <a:lnTo>
                      <a:pt x="695" y="107"/>
                    </a:lnTo>
                    <a:lnTo>
                      <a:pt x="688" y="116"/>
                    </a:lnTo>
                    <a:lnTo>
                      <a:pt x="680" y="124"/>
                    </a:lnTo>
                    <a:lnTo>
                      <a:pt x="674" y="132"/>
                    </a:lnTo>
                    <a:lnTo>
                      <a:pt x="669" y="139"/>
                    </a:lnTo>
                    <a:lnTo>
                      <a:pt x="663" y="147"/>
                    </a:lnTo>
                    <a:lnTo>
                      <a:pt x="674" y="149"/>
                    </a:lnTo>
                    <a:lnTo>
                      <a:pt x="688" y="149"/>
                    </a:lnTo>
                    <a:lnTo>
                      <a:pt x="701" y="147"/>
                    </a:lnTo>
                    <a:lnTo>
                      <a:pt x="716" y="145"/>
                    </a:lnTo>
                    <a:lnTo>
                      <a:pt x="728" y="139"/>
                    </a:lnTo>
                    <a:lnTo>
                      <a:pt x="741" y="132"/>
                    </a:lnTo>
                    <a:lnTo>
                      <a:pt x="754" y="124"/>
                    </a:lnTo>
                    <a:lnTo>
                      <a:pt x="768" y="116"/>
                    </a:lnTo>
                    <a:lnTo>
                      <a:pt x="777" y="105"/>
                    </a:lnTo>
                    <a:lnTo>
                      <a:pt x="788" y="94"/>
                    </a:lnTo>
                    <a:lnTo>
                      <a:pt x="796" y="82"/>
                    </a:lnTo>
                    <a:lnTo>
                      <a:pt x="807" y="71"/>
                    </a:lnTo>
                    <a:lnTo>
                      <a:pt x="813" y="57"/>
                    </a:lnTo>
                    <a:lnTo>
                      <a:pt x="821" y="44"/>
                    </a:lnTo>
                    <a:lnTo>
                      <a:pt x="825" y="31"/>
                    </a:lnTo>
                    <a:lnTo>
                      <a:pt x="828" y="19"/>
                    </a:lnTo>
                    <a:lnTo>
                      <a:pt x="838" y="23"/>
                    </a:lnTo>
                    <a:lnTo>
                      <a:pt x="845" y="29"/>
                    </a:lnTo>
                    <a:lnTo>
                      <a:pt x="851" y="35"/>
                    </a:lnTo>
                    <a:lnTo>
                      <a:pt x="855" y="42"/>
                    </a:lnTo>
                    <a:lnTo>
                      <a:pt x="855" y="48"/>
                    </a:lnTo>
                    <a:lnTo>
                      <a:pt x="853" y="57"/>
                    </a:lnTo>
                    <a:lnTo>
                      <a:pt x="851" y="67"/>
                    </a:lnTo>
                    <a:lnTo>
                      <a:pt x="847" y="76"/>
                    </a:lnTo>
                    <a:lnTo>
                      <a:pt x="842" y="86"/>
                    </a:lnTo>
                    <a:lnTo>
                      <a:pt x="836" y="95"/>
                    </a:lnTo>
                    <a:lnTo>
                      <a:pt x="830" y="105"/>
                    </a:lnTo>
                    <a:lnTo>
                      <a:pt x="825" y="114"/>
                    </a:lnTo>
                    <a:lnTo>
                      <a:pt x="819" y="122"/>
                    </a:lnTo>
                    <a:lnTo>
                      <a:pt x="813" y="132"/>
                    </a:lnTo>
                    <a:lnTo>
                      <a:pt x="807" y="139"/>
                    </a:lnTo>
                    <a:lnTo>
                      <a:pt x="806" y="147"/>
                    </a:lnTo>
                    <a:lnTo>
                      <a:pt x="815" y="154"/>
                    </a:lnTo>
                    <a:lnTo>
                      <a:pt x="825" y="158"/>
                    </a:lnTo>
                    <a:lnTo>
                      <a:pt x="834" y="162"/>
                    </a:lnTo>
                    <a:lnTo>
                      <a:pt x="845" y="162"/>
                    </a:lnTo>
                    <a:lnTo>
                      <a:pt x="855" y="160"/>
                    </a:lnTo>
                    <a:lnTo>
                      <a:pt x="865" y="156"/>
                    </a:lnTo>
                    <a:lnTo>
                      <a:pt x="872" y="151"/>
                    </a:lnTo>
                    <a:lnTo>
                      <a:pt x="882" y="145"/>
                    </a:lnTo>
                    <a:lnTo>
                      <a:pt x="887" y="135"/>
                    </a:lnTo>
                    <a:lnTo>
                      <a:pt x="895" y="128"/>
                    </a:lnTo>
                    <a:lnTo>
                      <a:pt x="903" y="118"/>
                    </a:lnTo>
                    <a:lnTo>
                      <a:pt x="908" y="109"/>
                    </a:lnTo>
                    <a:lnTo>
                      <a:pt x="914" y="97"/>
                    </a:lnTo>
                    <a:lnTo>
                      <a:pt x="920" y="86"/>
                    </a:lnTo>
                    <a:lnTo>
                      <a:pt x="923" y="74"/>
                    </a:lnTo>
                    <a:lnTo>
                      <a:pt x="929" y="65"/>
                    </a:lnTo>
                    <a:lnTo>
                      <a:pt x="933" y="90"/>
                    </a:lnTo>
                    <a:lnTo>
                      <a:pt x="931" y="114"/>
                    </a:lnTo>
                    <a:lnTo>
                      <a:pt x="925" y="137"/>
                    </a:lnTo>
                    <a:lnTo>
                      <a:pt x="918" y="162"/>
                    </a:lnTo>
                    <a:lnTo>
                      <a:pt x="904" y="183"/>
                    </a:lnTo>
                    <a:lnTo>
                      <a:pt x="889" y="206"/>
                    </a:lnTo>
                    <a:lnTo>
                      <a:pt x="870" y="227"/>
                    </a:lnTo>
                    <a:lnTo>
                      <a:pt x="851" y="247"/>
                    </a:lnTo>
                    <a:lnTo>
                      <a:pt x="828" y="265"/>
                    </a:lnTo>
                    <a:lnTo>
                      <a:pt x="806" y="284"/>
                    </a:lnTo>
                    <a:lnTo>
                      <a:pt x="781" y="299"/>
                    </a:lnTo>
                    <a:lnTo>
                      <a:pt x="758" y="314"/>
                    </a:lnTo>
                    <a:lnTo>
                      <a:pt x="731" y="327"/>
                    </a:lnTo>
                    <a:lnTo>
                      <a:pt x="709" y="339"/>
                    </a:lnTo>
                    <a:lnTo>
                      <a:pt x="686" y="348"/>
                    </a:lnTo>
                    <a:lnTo>
                      <a:pt x="667" y="356"/>
                    </a:lnTo>
                    <a:lnTo>
                      <a:pt x="631" y="350"/>
                    </a:lnTo>
                    <a:lnTo>
                      <a:pt x="596" y="348"/>
                    </a:lnTo>
                    <a:lnTo>
                      <a:pt x="562" y="350"/>
                    </a:lnTo>
                    <a:lnTo>
                      <a:pt x="530" y="356"/>
                    </a:lnTo>
                    <a:lnTo>
                      <a:pt x="498" y="365"/>
                    </a:lnTo>
                    <a:lnTo>
                      <a:pt x="467" y="381"/>
                    </a:lnTo>
                    <a:lnTo>
                      <a:pt x="439" y="398"/>
                    </a:lnTo>
                    <a:lnTo>
                      <a:pt x="412" y="419"/>
                    </a:lnTo>
                    <a:lnTo>
                      <a:pt x="387" y="439"/>
                    </a:lnTo>
                    <a:lnTo>
                      <a:pt x="366" y="464"/>
                    </a:lnTo>
                    <a:lnTo>
                      <a:pt x="347" y="491"/>
                    </a:lnTo>
                    <a:lnTo>
                      <a:pt x="334" y="519"/>
                    </a:lnTo>
                    <a:lnTo>
                      <a:pt x="321" y="550"/>
                    </a:lnTo>
                    <a:lnTo>
                      <a:pt x="313" y="582"/>
                    </a:lnTo>
                    <a:lnTo>
                      <a:pt x="309" y="614"/>
                    </a:lnTo>
                    <a:lnTo>
                      <a:pt x="309" y="649"/>
                    </a:lnTo>
                    <a:lnTo>
                      <a:pt x="332" y="669"/>
                    </a:lnTo>
                    <a:lnTo>
                      <a:pt x="357" y="690"/>
                    </a:lnTo>
                    <a:lnTo>
                      <a:pt x="385" y="706"/>
                    </a:lnTo>
                    <a:lnTo>
                      <a:pt x="414" y="719"/>
                    </a:lnTo>
                    <a:lnTo>
                      <a:pt x="444" y="728"/>
                    </a:lnTo>
                    <a:lnTo>
                      <a:pt x="477" y="736"/>
                    </a:lnTo>
                    <a:lnTo>
                      <a:pt x="509" y="740"/>
                    </a:lnTo>
                    <a:lnTo>
                      <a:pt x="545" y="744"/>
                    </a:lnTo>
                    <a:lnTo>
                      <a:pt x="579" y="744"/>
                    </a:lnTo>
                    <a:lnTo>
                      <a:pt x="614" y="744"/>
                    </a:lnTo>
                    <a:lnTo>
                      <a:pt x="648" y="742"/>
                    </a:lnTo>
                    <a:lnTo>
                      <a:pt x="684" y="740"/>
                    </a:lnTo>
                    <a:lnTo>
                      <a:pt x="718" y="736"/>
                    </a:lnTo>
                    <a:lnTo>
                      <a:pt x="752" y="734"/>
                    </a:lnTo>
                    <a:lnTo>
                      <a:pt x="785" y="728"/>
                    </a:lnTo>
                    <a:lnTo>
                      <a:pt x="819" y="726"/>
                    </a:lnTo>
                    <a:lnTo>
                      <a:pt x="823" y="723"/>
                    </a:lnTo>
                    <a:lnTo>
                      <a:pt x="830" y="721"/>
                    </a:lnTo>
                    <a:lnTo>
                      <a:pt x="836" y="721"/>
                    </a:lnTo>
                    <a:lnTo>
                      <a:pt x="844" y="721"/>
                    </a:lnTo>
                    <a:lnTo>
                      <a:pt x="851" y="719"/>
                    </a:lnTo>
                    <a:lnTo>
                      <a:pt x="859" y="717"/>
                    </a:lnTo>
                    <a:lnTo>
                      <a:pt x="863" y="715"/>
                    </a:lnTo>
                    <a:lnTo>
                      <a:pt x="868" y="711"/>
                    </a:lnTo>
                    <a:lnTo>
                      <a:pt x="870" y="717"/>
                    </a:lnTo>
                    <a:lnTo>
                      <a:pt x="872" y="723"/>
                    </a:lnTo>
                    <a:lnTo>
                      <a:pt x="872" y="728"/>
                    </a:lnTo>
                    <a:lnTo>
                      <a:pt x="872" y="734"/>
                    </a:lnTo>
                    <a:lnTo>
                      <a:pt x="870" y="740"/>
                    </a:lnTo>
                    <a:lnTo>
                      <a:pt x="870" y="745"/>
                    </a:lnTo>
                    <a:lnTo>
                      <a:pt x="870" y="749"/>
                    </a:lnTo>
                    <a:lnTo>
                      <a:pt x="872" y="755"/>
                    </a:lnTo>
                    <a:lnTo>
                      <a:pt x="865" y="755"/>
                    </a:lnTo>
                    <a:lnTo>
                      <a:pt x="859" y="755"/>
                    </a:lnTo>
                    <a:lnTo>
                      <a:pt x="855" y="751"/>
                    </a:lnTo>
                    <a:lnTo>
                      <a:pt x="851" y="747"/>
                    </a:lnTo>
                    <a:lnTo>
                      <a:pt x="845" y="757"/>
                    </a:lnTo>
                    <a:lnTo>
                      <a:pt x="847" y="765"/>
                    </a:lnTo>
                    <a:lnTo>
                      <a:pt x="828" y="768"/>
                    </a:lnTo>
                    <a:lnTo>
                      <a:pt x="809" y="772"/>
                    </a:lnTo>
                    <a:lnTo>
                      <a:pt x="788" y="776"/>
                    </a:lnTo>
                    <a:lnTo>
                      <a:pt x="769" y="778"/>
                    </a:lnTo>
                    <a:lnTo>
                      <a:pt x="749" y="780"/>
                    </a:lnTo>
                    <a:lnTo>
                      <a:pt x="730" y="780"/>
                    </a:lnTo>
                    <a:lnTo>
                      <a:pt x="709" y="780"/>
                    </a:lnTo>
                    <a:lnTo>
                      <a:pt x="690" y="782"/>
                    </a:lnTo>
                    <a:lnTo>
                      <a:pt x="669" y="780"/>
                    </a:lnTo>
                    <a:lnTo>
                      <a:pt x="648" y="780"/>
                    </a:lnTo>
                    <a:lnTo>
                      <a:pt x="629" y="780"/>
                    </a:lnTo>
                    <a:lnTo>
                      <a:pt x="608" y="780"/>
                    </a:lnTo>
                    <a:lnTo>
                      <a:pt x="587" y="780"/>
                    </a:lnTo>
                    <a:lnTo>
                      <a:pt x="568" y="780"/>
                    </a:lnTo>
                    <a:lnTo>
                      <a:pt x="547" y="782"/>
                    </a:lnTo>
                    <a:lnTo>
                      <a:pt x="528" y="784"/>
                    </a:lnTo>
                    <a:lnTo>
                      <a:pt x="536" y="801"/>
                    </a:lnTo>
                    <a:lnTo>
                      <a:pt x="547" y="816"/>
                    </a:lnTo>
                    <a:lnTo>
                      <a:pt x="562" y="827"/>
                    </a:lnTo>
                    <a:lnTo>
                      <a:pt x="579" y="835"/>
                    </a:lnTo>
                    <a:lnTo>
                      <a:pt x="596" y="841"/>
                    </a:lnTo>
                    <a:lnTo>
                      <a:pt x="619" y="844"/>
                    </a:lnTo>
                    <a:lnTo>
                      <a:pt x="640" y="846"/>
                    </a:lnTo>
                    <a:lnTo>
                      <a:pt x="665" y="848"/>
                    </a:lnTo>
                    <a:lnTo>
                      <a:pt x="688" y="848"/>
                    </a:lnTo>
                    <a:lnTo>
                      <a:pt x="714" y="848"/>
                    </a:lnTo>
                    <a:lnTo>
                      <a:pt x="737" y="848"/>
                    </a:lnTo>
                    <a:lnTo>
                      <a:pt x="762" y="850"/>
                    </a:lnTo>
                    <a:lnTo>
                      <a:pt x="785" y="850"/>
                    </a:lnTo>
                    <a:lnTo>
                      <a:pt x="807" y="854"/>
                    </a:lnTo>
                    <a:lnTo>
                      <a:pt x="828" y="860"/>
                    </a:lnTo>
                    <a:lnTo>
                      <a:pt x="847" y="869"/>
                    </a:lnTo>
                    <a:lnTo>
                      <a:pt x="825" y="877"/>
                    </a:lnTo>
                    <a:lnTo>
                      <a:pt x="804" y="882"/>
                    </a:lnTo>
                    <a:lnTo>
                      <a:pt x="781" y="886"/>
                    </a:lnTo>
                    <a:lnTo>
                      <a:pt x="760" y="890"/>
                    </a:lnTo>
                    <a:lnTo>
                      <a:pt x="735" y="890"/>
                    </a:lnTo>
                    <a:lnTo>
                      <a:pt x="714" y="892"/>
                    </a:lnTo>
                    <a:lnTo>
                      <a:pt x="692" y="892"/>
                    </a:lnTo>
                    <a:lnTo>
                      <a:pt x="671" y="892"/>
                    </a:lnTo>
                    <a:lnTo>
                      <a:pt x="648" y="892"/>
                    </a:lnTo>
                    <a:lnTo>
                      <a:pt x="625" y="890"/>
                    </a:lnTo>
                    <a:lnTo>
                      <a:pt x="602" y="890"/>
                    </a:lnTo>
                    <a:lnTo>
                      <a:pt x="581" y="890"/>
                    </a:lnTo>
                    <a:lnTo>
                      <a:pt x="558" y="890"/>
                    </a:lnTo>
                    <a:lnTo>
                      <a:pt x="536" y="890"/>
                    </a:lnTo>
                    <a:lnTo>
                      <a:pt x="515" y="890"/>
                    </a:lnTo>
                    <a:lnTo>
                      <a:pt x="492" y="894"/>
                    </a:lnTo>
                    <a:lnTo>
                      <a:pt x="507" y="903"/>
                    </a:lnTo>
                    <a:lnTo>
                      <a:pt x="526" y="911"/>
                    </a:lnTo>
                    <a:lnTo>
                      <a:pt x="545" y="918"/>
                    </a:lnTo>
                    <a:lnTo>
                      <a:pt x="568" y="926"/>
                    </a:lnTo>
                    <a:lnTo>
                      <a:pt x="589" y="930"/>
                    </a:lnTo>
                    <a:lnTo>
                      <a:pt x="614" y="934"/>
                    </a:lnTo>
                    <a:lnTo>
                      <a:pt x="636" y="936"/>
                    </a:lnTo>
                    <a:lnTo>
                      <a:pt x="663" y="939"/>
                    </a:lnTo>
                    <a:lnTo>
                      <a:pt x="686" y="943"/>
                    </a:lnTo>
                    <a:lnTo>
                      <a:pt x="711" y="945"/>
                    </a:lnTo>
                    <a:lnTo>
                      <a:pt x="733" y="949"/>
                    </a:lnTo>
                    <a:lnTo>
                      <a:pt x="758" y="955"/>
                    </a:lnTo>
                    <a:lnTo>
                      <a:pt x="781" y="960"/>
                    </a:lnTo>
                    <a:lnTo>
                      <a:pt x="802" y="968"/>
                    </a:lnTo>
                    <a:lnTo>
                      <a:pt x="821" y="977"/>
                    </a:lnTo>
                    <a:lnTo>
                      <a:pt x="840" y="989"/>
                    </a:lnTo>
                    <a:lnTo>
                      <a:pt x="819" y="989"/>
                    </a:lnTo>
                    <a:lnTo>
                      <a:pt x="800" y="989"/>
                    </a:lnTo>
                    <a:lnTo>
                      <a:pt x="781" y="989"/>
                    </a:lnTo>
                    <a:lnTo>
                      <a:pt x="764" y="989"/>
                    </a:lnTo>
                    <a:lnTo>
                      <a:pt x="745" y="987"/>
                    </a:lnTo>
                    <a:lnTo>
                      <a:pt x="728" y="987"/>
                    </a:lnTo>
                    <a:lnTo>
                      <a:pt x="711" y="985"/>
                    </a:lnTo>
                    <a:lnTo>
                      <a:pt x="693" y="985"/>
                    </a:lnTo>
                    <a:lnTo>
                      <a:pt x="676" y="981"/>
                    </a:lnTo>
                    <a:lnTo>
                      <a:pt x="659" y="979"/>
                    </a:lnTo>
                    <a:lnTo>
                      <a:pt x="644" y="977"/>
                    </a:lnTo>
                    <a:lnTo>
                      <a:pt x="629" y="974"/>
                    </a:lnTo>
                    <a:lnTo>
                      <a:pt x="612" y="970"/>
                    </a:lnTo>
                    <a:lnTo>
                      <a:pt x="595" y="966"/>
                    </a:lnTo>
                    <a:lnTo>
                      <a:pt x="579" y="960"/>
                    </a:lnTo>
                    <a:lnTo>
                      <a:pt x="564" y="955"/>
                    </a:lnTo>
                    <a:lnTo>
                      <a:pt x="564" y="960"/>
                    </a:lnTo>
                    <a:lnTo>
                      <a:pt x="566" y="966"/>
                    </a:lnTo>
                    <a:lnTo>
                      <a:pt x="549" y="972"/>
                    </a:lnTo>
                    <a:lnTo>
                      <a:pt x="534" y="977"/>
                    </a:lnTo>
                    <a:lnTo>
                      <a:pt x="519" y="981"/>
                    </a:lnTo>
                    <a:lnTo>
                      <a:pt x="503" y="987"/>
                    </a:lnTo>
                    <a:lnTo>
                      <a:pt x="486" y="991"/>
                    </a:lnTo>
                    <a:lnTo>
                      <a:pt x="471" y="996"/>
                    </a:lnTo>
                    <a:lnTo>
                      <a:pt x="456" y="1000"/>
                    </a:lnTo>
                    <a:lnTo>
                      <a:pt x="441" y="1004"/>
                    </a:lnTo>
                    <a:lnTo>
                      <a:pt x="423" y="1006"/>
                    </a:lnTo>
                    <a:lnTo>
                      <a:pt x="406" y="1008"/>
                    </a:lnTo>
                    <a:lnTo>
                      <a:pt x="391" y="1010"/>
                    </a:lnTo>
                    <a:lnTo>
                      <a:pt x="374" y="1010"/>
                    </a:lnTo>
                    <a:lnTo>
                      <a:pt x="355" y="1010"/>
                    </a:lnTo>
                    <a:lnTo>
                      <a:pt x="338" y="1008"/>
                    </a:lnTo>
                    <a:lnTo>
                      <a:pt x="321" y="1006"/>
                    </a:lnTo>
                    <a:lnTo>
                      <a:pt x="304" y="1004"/>
                    </a:lnTo>
                    <a:lnTo>
                      <a:pt x="304" y="1000"/>
                    </a:lnTo>
                    <a:lnTo>
                      <a:pt x="311" y="996"/>
                    </a:lnTo>
                    <a:lnTo>
                      <a:pt x="321" y="991"/>
                    </a:lnTo>
                    <a:lnTo>
                      <a:pt x="325" y="989"/>
                    </a:lnTo>
                    <a:lnTo>
                      <a:pt x="328" y="987"/>
                    </a:lnTo>
                    <a:lnTo>
                      <a:pt x="334" y="987"/>
                    </a:lnTo>
                    <a:lnTo>
                      <a:pt x="340" y="987"/>
                    </a:lnTo>
                    <a:lnTo>
                      <a:pt x="340" y="983"/>
                    </a:lnTo>
                    <a:lnTo>
                      <a:pt x="334" y="974"/>
                    </a:lnTo>
                    <a:lnTo>
                      <a:pt x="327" y="966"/>
                    </a:lnTo>
                    <a:lnTo>
                      <a:pt x="317" y="960"/>
                    </a:lnTo>
                    <a:lnTo>
                      <a:pt x="308" y="955"/>
                    </a:lnTo>
                    <a:lnTo>
                      <a:pt x="298" y="951"/>
                    </a:lnTo>
                    <a:lnTo>
                      <a:pt x="287" y="947"/>
                    </a:lnTo>
                    <a:lnTo>
                      <a:pt x="275" y="945"/>
                    </a:lnTo>
                    <a:lnTo>
                      <a:pt x="266" y="943"/>
                    </a:lnTo>
                    <a:lnTo>
                      <a:pt x="256" y="941"/>
                    </a:lnTo>
                    <a:lnTo>
                      <a:pt x="249" y="939"/>
                    </a:lnTo>
                    <a:lnTo>
                      <a:pt x="243" y="937"/>
                    </a:lnTo>
                    <a:lnTo>
                      <a:pt x="241" y="936"/>
                    </a:lnTo>
                    <a:lnTo>
                      <a:pt x="239" y="934"/>
                    </a:lnTo>
                    <a:lnTo>
                      <a:pt x="243" y="930"/>
                    </a:lnTo>
                    <a:lnTo>
                      <a:pt x="249" y="926"/>
                    </a:lnTo>
                    <a:lnTo>
                      <a:pt x="260" y="922"/>
                    </a:lnTo>
                    <a:lnTo>
                      <a:pt x="258" y="917"/>
                    </a:lnTo>
                    <a:lnTo>
                      <a:pt x="256" y="911"/>
                    </a:lnTo>
                    <a:lnTo>
                      <a:pt x="254" y="907"/>
                    </a:lnTo>
                    <a:lnTo>
                      <a:pt x="250" y="905"/>
                    </a:lnTo>
                    <a:lnTo>
                      <a:pt x="243" y="898"/>
                    </a:lnTo>
                    <a:lnTo>
                      <a:pt x="237" y="894"/>
                    </a:lnTo>
                    <a:lnTo>
                      <a:pt x="228" y="886"/>
                    </a:lnTo>
                    <a:lnTo>
                      <a:pt x="224" y="880"/>
                    </a:lnTo>
                    <a:lnTo>
                      <a:pt x="220" y="875"/>
                    </a:lnTo>
                    <a:lnTo>
                      <a:pt x="222" y="865"/>
                    </a:lnTo>
                    <a:lnTo>
                      <a:pt x="186" y="848"/>
                    </a:lnTo>
                    <a:lnTo>
                      <a:pt x="159" y="831"/>
                    </a:lnTo>
                    <a:lnTo>
                      <a:pt x="138" y="808"/>
                    </a:lnTo>
                    <a:lnTo>
                      <a:pt x="125" y="784"/>
                    </a:lnTo>
                    <a:lnTo>
                      <a:pt x="117" y="755"/>
                    </a:lnTo>
                    <a:lnTo>
                      <a:pt x="114" y="726"/>
                    </a:lnTo>
                    <a:lnTo>
                      <a:pt x="116" y="696"/>
                    </a:lnTo>
                    <a:lnTo>
                      <a:pt x="121" y="666"/>
                    </a:lnTo>
                    <a:lnTo>
                      <a:pt x="129" y="631"/>
                    </a:lnTo>
                    <a:lnTo>
                      <a:pt x="140" y="601"/>
                    </a:lnTo>
                    <a:lnTo>
                      <a:pt x="152" y="567"/>
                    </a:lnTo>
                    <a:lnTo>
                      <a:pt x="165" y="535"/>
                    </a:lnTo>
                    <a:lnTo>
                      <a:pt x="178" y="502"/>
                    </a:lnTo>
                    <a:lnTo>
                      <a:pt x="192" y="474"/>
                    </a:lnTo>
                    <a:lnTo>
                      <a:pt x="203" y="445"/>
                    </a:lnTo>
                    <a:lnTo>
                      <a:pt x="214" y="420"/>
                    </a:lnTo>
                    <a:lnTo>
                      <a:pt x="199" y="430"/>
                    </a:lnTo>
                    <a:lnTo>
                      <a:pt x="188" y="439"/>
                    </a:lnTo>
                    <a:lnTo>
                      <a:pt x="174" y="451"/>
                    </a:lnTo>
                    <a:lnTo>
                      <a:pt x="163" y="462"/>
                    </a:lnTo>
                    <a:lnTo>
                      <a:pt x="152" y="476"/>
                    </a:lnTo>
                    <a:lnTo>
                      <a:pt x="144" y="489"/>
                    </a:lnTo>
                    <a:lnTo>
                      <a:pt x="135" y="502"/>
                    </a:lnTo>
                    <a:lnTo>
                      <a:pt x="127" y="517"/>
                    </a:lnTo>
                    <a:lnTo>
                      <a:pt x="117" y="531"/>
                    </a:lnTo>
                    <a:lnTo>
                      <a:pt x="112" y="546"/>
                    </a:lnTo>
                    <a:lnTo>
                      <a:pt x="104" y="561"/>
                    </a:lnTo>
                    <a:lnTo>
                      <a:pt x="98" y="576"/>
                    </a:lnTo>
                    <a:lnTo>
                      <a:pt x="91" y="592"/>
                    </a:lnTo>
                    <a:lnTo>
                      <a:pt x="85" y="609"/>
                    </a:lnTo>
                    <a:lnTo>
                      <a:pt x="77" y="624"/>
                    </a:lnTo>
                    <a:lnTo>
                      <a:pt x="72" y="641"/>
                    </a:lnTo>
                    <a:lnTo>
                      <a:pt x="62" y="626"/>
                    </a:lnTo>
                    <a:lnTo>
                      <a:pt x="58" y="612"/>
                    </a:lnTo>
                    <a:lnTo>
                      <a:pt x="57" y="595"/>
                    </a:lnTo>
                    <a:lnTo>
                      <a:pt x="60" y="580"/>
                    </a:lnTo>
                    <a:lnTo>
                      <a:pt x="64" y="563"/>
                    </a:lnTo>
                    <a:lnTo>
                      <a:pt x="72" y="544"/>
                    </a:lnTo>
                    <a:lnTo>
                      <a:pt x="79" y="527"/>
                    </a:lnTo>
                    <a:lnTo>
                      <a:pt x="91" y="510"/>
                    </a:lnTo>
                    <a:lnTo>
                      <a:pt x="98" y="491"/>
                    </a:lnTo>
                    <a:lnTo>
                      <a:pt x="108" y="474"/>
                    </a:lnTo>
                    <a:lnTo>
                      <a:pt x="117" y="455"/>
                    </a:lnTo>
                    <a:lnTo>
                      <a:pt x="125" y="438"/>
                    </a:lnTo>
                    <a:lnTo>
                      <a:pt x="133" y="420"/>
                    </a:lnTo>
                    <a:lnTo>
                      <a:pt x="138" y="403"/>
                    </a:lnTo>
                    <a:lnTo>
                      <a:pt x="140" y="388"/>
                    </a:lnTo>
                    <a:lnTo>
                      <a:pt x="140" y="375"/>
                    </a:lnTo>
                    <a:lnTo>
                      <a:pt x="127" y="382"/>
                    </a:lnTo>
                    <a:lnTo>
                      <a:pt x="116" y="394"/>
                    </a:lnTo>
                    <a:lnTo>
                      <a:pt x="104" y="403"/>
                    </a:lnTo>
                    <a:lnTo>
                      <a:pt x="97" y="417"/>
                    </a:lnTo>
                    <a:lnTo>
                      <a:pt x="87" y="428"/>
                    </a:lnTo>
                    <a:lnTo>
                      <a:pt x="77" y="441"/>
                    </a:lnTo>
                    <a:lnTo>
                      <a:pt x="68" y="457"/>
                    </a:lnTo>
                    <a:lnTo>
                      <a:pt x="60" y="472"/>
                    </a:lnTo>
                    <a:lnTo>
                      <a:pt x="53" y="485"/>
                    </a:lnTo>
                    <a:lnTo>
                      <a:pt x="45" y="500"/>
                    </a:lnTo>
                    <a:lnTo>
                      <a:pt x="39" y="515"/>
                    </a:lnTo>
                    <a:lnTo>
                      <a:pt x="32" y="531"/>
                    </a:lnTo>
                    <a:lnTo>
                      <a:pt x="26" y="544"/>
                    </a:lnTo>
                    <a:lnTo>
                      <a:pt x="20" y="559"/>
                    </a:lnTo>
                    <a:lnTo>
                      <a:pt x="17" y="573"/>
                    </a:lnTo>
                    <a:lnTo>
                      <a:pt x="13" y="588"/>
                    </a:lnTo>
                    <a:lnTo>
                      <a:pt x="9" y="578"/>
                    </a:lnTo>
                    <a:lnTo>
                      <a:pt x="5" y="571"/>
                    </a:lnTo>
                    <a:lnTo>
                      <a:pt x="3" y="559"/>
                    </a:lnTo>
                    <a:lnTo>
                      <a:pt x="1" y="548"/>
                    </a:lnTo>
                    <a:lnTo>
                      <a:pt x="0" y="536"/>
                    </a:lnTo>
                    <a:lnTo>
                      <a:pt x="0" y="525"/>
                    </a:lnTo>
                    <a:lnTo>
                      <a:pt x="0" y="512"/>
                    </a:lnTo>
                    <a:lnTo>
                      <a:pt x="1" y="500"/>
                    </a:lnTo>
                    <a:lnTo>
                      <a:pt x="1" y="487"/>
                    </a:lnTo>
                    <a:lnTo>
                      <a:pt x="5" y="476"/>
                    </a:lnTo>
                    <a:lnTo>
                      <a:pt x="7" y="464"/>
                    </a:lnTo>
                    <a:lnTo>
                      <a:pt x="11" y="455"/>
                    </a:lnTo>
                    <a:lnTo>
                      <a:pt x="15" y="445"/>
                    </a:lnTo>
                    <a:lnTo>
                      <a:pt x="22" y="438"/>
                    </a:lnTo>
                    <a:lnTo>
                      <a:pt x="28" y="432"/>
                    </a:lnTo>
                    <a:lnTo>
                      <a:pt x="38" y="428"/>
                    </a:lnTo>
                    <a:lnTo>
                      <a:pt x="32" y="419"/>
                    </a:lnTo>
                    <a:lnTo>
                      <a:pt x="30" y="415"/>
                    </a:lnTo>
                    <a:lnTo>
                      <a:pt x="36" y="409"/>
                    </a:lnTo>
                    <a:lnTo>
                      <a:pt x="41" y="403"/>
                    </a:lnTo>
                    <a:lnTo>
                      <a:pt x="47" y="398"/>
                    </a:lnTo>
                    <a:lnTo>
                      <a:pt x="53" y="392"/>
                    </a:lnTo>
                    <a:lnTo>
                      <a:pt x="58" y="384"/>
                    </a:lnTo>
                    <a:lnTo>
                      <a:pt x="64" y="377"/>
                    </a:lnTo>
                    <a:lnTo>
                      <a:pt x="70" y="369"/>
                    </a:lnTo>
                    <a:lnTo>
                      <a:pt x="76" y="362"/>
                    </a:lnTo>
                    <a:lnTo>
                      <a:pt x="81" y="354"/>
                    </a:lnTo>
                    <a:lnTo>
                      <a:pt x="89" y="348"/>
                    </a:lnTo>
                    <a:lnTo>
                      <a:pt x="95" y="343"/>
                    </a:lnTo>
                    <a:lnTo>
                      <a:pt x="102" y="339"/>
                    </a:lnTo>
                    <a:lnTo>
                      <a:pt x="108" y="333"/>
                    </a:lnTo>
                    <a:lnTo>
                      <a:pt x="117" y="331"/>
                    </a:lnTo>
                    <a:lnTo>
                      <a:pt x="125" y="331"/>
                    </a:lnTo>
                    <a:lnTo>
                      <a:pt x="136" y="331"/>
                    </a:lnTo>
                    <a:lnTo>
                      <a:pt x="140" y="318"/>
                    </a:lnTo>
                    <a:lnTo>
                      <a:pt x="140" y="310"/>
                    </a:lnTo>
                    <a:lnTo>
                      <a:pt x="140" y="303"/>
                    </a:lnTo>
                    <a:lnTo>
                      <a:pt x="138" y="297"/>
                    </a:lnTo>
                    <a:lnTo>
                      <a:pt x="135" y="293"/>
                    </a:lnTo>
                    <a:lnTo>
                      <a:pt x="131" y="291"/>
                    </a:lnTo>
                    <a:lnTo>
                      <a:pt x="123" y="289"/>
                    </a:lnTo>
                    <a:lnTo>
                      <a:pt x="117" y="291"/>
                    </a:lnTo>
                    <a:lnTo>
                      <a:pt x="110" y="291"/>
                    </a:lnTo>
                    <a:lnTo>
                      <a:pt x="102" y="291"/>
                    </a:lnTo>
                    <a:lnTo>
                      <a:pt x="93" y="293"/>
                    </a:lnTo>
                    <a:lnTo>
                      <a:pt x="85" y="297"/>
                    </a:lnTo>
                    <a:lnTo>
                      <a:pt x="76" y="299"/>
                    </a:lnTo>
                    <a:lnTo>
                      <a:pt x="68" y="301"/>
                    </a:lnTo>
                    <a:lnTo>
                      <a:pt x="60" y="301"/>
                    </a:lnTo>
                    <a:lnTo>
                      <a:pt x="55" y="303"/>
                    </a:lnTo>
                    <a:lnTo>
                      <a:pt x="64" y="291"/>
                    </a:lnTo>
                    <a:lnTo>
                      <a:pt x="74" y="284"/>
                    </a:lnTo>
                    <a:lnTo>
                      <a:pt x="83" y="274"/>
                    </a:lnTo>
                    <a:lnTo>
                      <a:pt x="95" y="268"/>
                    </a:lnTo>
                    <a:lnTo>
                      <a:pt x="106" y="263"/>
                    </a:lnTo>
                    <a:lnTo>
                      <a:pt x="116" y="257"/>
                    </a:lnTo>
                    <a:lnTo>
                      <a:pt x="127" y="251"/>
                    </a:lnTo>
                    <a:lnTo>
                      <a:pt x="138" y="247"/>
                    </a:lnTo>
                    <a:lnTo>
                      <a:pt x="148" y="242"/>
                    </a:lnTo>
                    <a:lnTo>
                      <a:pt x="159" y="236"/>
                    </a:lnTo>
                    <a:lnTo>
                      <a:pt x="169" y="228"/>
                    </a:lnTo>
                    <a:lnTo>
                      <a:pt x="178" y="223"/>
                    </a:lnTo>
                    <a:lnTo>
                      <a:pt x="186" y="213"/>
                    </a:lnTo>
                    <a:lnTo>
                      <a:pt x="193" y="206"/>
                    </a:lnTo>
                    <a:lnTo>
                      <a:pt x="201" y="192"/>
                    </a:lnTo>
                    <a:lnTo>
                      <a:pt x="207" y="181"/>
                    </a:lnTo>
                    <a:lnTo>
                      <a:pt x="199" y="175"/>
                    </a:lnTo>
                    <a:lnTo>
                      <a:pt x="192" y="171"/>
                    </a:lnTo>
                    <a:lnTo>
                      <a:pt x="184" y="168"/>
                    </a:lnTo>
                    <a:lnTo>
                      <a:pt x="176" y="168"/>
                    </a:lnTo>
                    <a:lnTo>
                      <a:pt x="169" y="168"/>
                    </a:lnTo>
                    <a:lnTo>
                      <a:pt x="161" y="170"/>
                    </a:lnTo>
                    <a:lnTo>
                      <a:pt x="154" y="171"/>
                    </a:lnTo>
                    <a:lnTo>
                      <a:pt x="146" y="173"/>
                    </a:lnTo>
                    <a:lnTo>
                      <a:pt x="136" y="177"/>
                    </a:lnTo>
                    <a:lnTo>
                      <a:pt x="129" y="179"/>
                    </a:lnTo>
                    <a:lnTo>
                      <a:pt x="121" y="183"/>
                    </a:lnTo>
                    <a:lnTo>
                      <a:pt x="114" y="189"/>
                    </a:lnTo>
                    <a:lnTo>
                      <a:pt x="104" y="192"/>
                    </a:lnTo>
                    <a:lnTo>
                      <a:pt x="98" y="196"/>
                    </a:lnTo>
                    <a:lnTo>
                      <a:pt x="91" y="200"/>
                    </a:lnTo>
                    <a:lnTo>
                      <a:pt x="83" y="204"/>
                    </a:lnTo>
                    <a:lnTo>
                      <a:pt x="89" y="194"/>
                    </a:lnTo>
                    <a:lnTo>
                      <a:pt x="98" y="185"/>
                    </a:lnTo>
                    <a:lnTo>
                      <a:pt x="106" y="175"/>
                    </a:lnTo>
                    <a:lnTo>
                      <a:pt x="116" y="166"/>
                    </a:lnTo>
                    <a:lnTo>
                      <a:pt x="125" y="154"/>
                    </a:lnTo>
                    <a:lnTo>
                      <a:pt x="136" y="143"/>
                    </a:lnTo>
                    <a:lnTo>
                      <a:pt x="144" y="135"/>
                    </a:lnTo>
                    <a:lnTo>
                      <a:pt x="155" y="128"/>
                    </a:lnTo>
                    <a:lnTo>
                      <a:pt x="163" y="120"/>
                    </a:lnTo>
                    <a:lnTo>
                      <a:pt x="173" y="116"/>
                    </a:lnTo>
                    <a:lnTo>
                      <a:pt x="180" y="114"/>
                    </a:lnTo>
                    <a:lnTo>
                      <a:pt x="188" y="116"/>
                    </a:lnTo>
                    <a:lnTo>
                      <a:pt x="193" y="120"/>
                    </a:lnTo>
                    <a:lnTo>
                      <a:pt x="199" y="128"/>
                    </a:lnTo>
                    <a:lnTo>
                      <a:pt x="201" y="139"/>
                    </a:lnTo>
                    <a:lnTo>
                      <a:pt x="203" y="158"/>
                    </a:lnTo>
                    <a:lnTo>
                      <a:pt x="216" y="154"/>
                    </a:lnTo>
                    <a:lnTo>
                      <a:pt x="228" y="152"/>
                    </a:lnTo>
                    <a:lnTo>
                      <a:pt x="241" y="145"/>
                    </a:lnTo>
                    <a:lnTo>
                      <a:pt x="254" y="139"/>
                    </a:lnTo>
                    <a:lnTo>
                      <a:pt x="266" y="130"/>
                    </a:lnTo>
                    <a:lnTo>
                      <a:pt x="277" y="122"/>
                    </a:lnTo>
                    <a:lnTo>
                      <a:pt x="289" y="111"/>
                    </a:lnTo>
                    <a:lnTo>
                      <a:pt x="300" y="101"/>
                    </a:lnTo>
                    <a:lnTo>
                      <a:pt x="309" y="88"/>
                    </a:lnTo>
                    <a:lnTo>
                      <a:pt x="319" y="76"/>
                    </a:lnTo>
                    <a:lnTo>
                      <a:pt x="330" y="65"/>
                    </a:lnTo>
                    <a:lnTo>
                      <a:pt x="340" y="52"/>
                    </a:lnTo>
                    <a:lnTo>
                      <a:pt x="349" y="40"/>
                    </a:lnTo>
                    <a:lnTo>
                      <a:pt x="359" y="29"/>
                    </a:lnTo>
                    <a:lnTo>
                      <a:pt x="368" y="17"/>
                    </a:lnTo>
                    <a:lnTo>
                      <a:pt x="378" y="8"/>
                    </a:lnTo>
                    <a:lnTo>
                      <a:pt x="385" y="14"/>
                    </a:lnTo>
                    <a:lnTo>
                      <a:pt x="393" y="21"/>
                    </a:lnTo>
                    <a:lnTo>
                      <a:pt x="399" y="31"/>
                    </a:lnTo>
                    <a:lnTo>
                      <a:pt x="404" y="40"/>
                    </a:lnTo>
                    <a:lnTo>
                      <a:pt x="408" y="50"/>
                    </a:lnTo>
                    <a:lnTo>
                      <a:pt x="412" y="61"/>
                    </a:lnTo>
                    <a:lnTo>
                      <a:pt x="416" y="69"/>
                    </a:lnTo>
                    <a:lnTo>
                      <a:pt x="422" y="78"/>
                    </a:lnTo>
                    <a:lnTo>
                      <a:pt x="414" y="80"/>
                    </a:lnTo>
                    <a:lnTo>
                      <a:pt x="408" y="82"/>
                    </a:lnTo>
                    <a:lnTo>
                      <a:pt x="403" y="86"/>
                    </a:lnTo>
                    <a:lnTo>
                      <a:pt x="399" y="90"/>
                    </a:lnTo>
                    <a:lnTo>
                      <a:pt x="389" y="97"/>
                    </a:lnTo>
                    <a:lnTo>
                      <a:pt x="380" y="107"/>
                    </a:lnTo>
                    <a:lnTo>
                      <a:pt x="370" y="116"/>
                    </a:lnTo>
                    <a:lnTo>
                      <a:pt x="361" y="128"/>
                    </a:lnTo>
                    <a:lnTo>
                      <a:pt x="355" y="132"/>
                    </a:lnTo>
                    <a:lnTo>
                      <a:pt x="349" y="137"/>
                    </a:lnTo>
                    <a:lnTo>
                      <a:pt x="344" y="141"/>
                    </a:lnTo>
                    <a:lnTo>
                      <a:pt x="340" y="147"/>
                    </a:lnTo>
                    <a:lnTo>
                      <a:pt x="357" y="151"/>
                    </a:lnTo>
                    <a:lnTo>
                      <a:pt x="374" y="152"/>
                    </a:lnTo>
                    <a:lnTo>
                      <a:pt x="391" y="152"/>
                    </a:lnTo>
                    <a:lnTo>
                      <a:pt x="408" y="149"/>
                    </a:lnTo>
                    <a:lnTo>
                      <a:pt x="423" y="141"/>
                    </a:lnTo>
                    <a:lnTo>
                      <a:pt x="439" y="133"/>
                    </a:lnTo>
                    <a:lnTo>
                      <a:pt x="452" y="126"/>
                    </a:lnTo>
                    <a:lnTo>
                      <a:pt x="467" y="114"/>
                    </a:lnTo>
                    <a:lnTo>
                      <a:pt x="481" y="103"/>
                    </a:lnTo>
                    <a:lnTo>
                      <a:pt x="494" y="88"/>
                    </a:lnTo>
                    <a:lnTo>
                      <a:pt x="505" y="74"/>
                    </a:lnTo>
                    <a:lnTo>
                      <a:pt x="519" y="59"/>
                    </a:lnTo>
                    <a:lnTo>
                      <a:pt x="528" y="44"/>
                    </a:lnTo>
                    <a:lnTo>
                      <a:pt x="539" y="29"/>
                    </a:lnTo>
                    <a:lnTo>
                      <a:pt x="549" y="16"/>
                    </a:lnTo>
                    <a:lnTo>
                      <a:pt x="560" y="0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rgbClr val="FFCC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07" name="Freeform 99"/>
              <p:cNvSpPr>
                <a:spLocks noChangeAspect="1"/>
              </p:cNvSpPr>
              <p:nvPr/>
            </p:nvSpPr>
            <p:spPr bwMode="auto">
              <a:xfrm>
                <a:off x="2765" y="2448"/>
                <a:ext cx="66" cy="155"/>
              </a:xfrm>
              <a:custGeom>
                <a:avLst/>
                <a:gdLst>
                  <a:gd name="T0" fmla="*/ 15 w 131"/>
                  <a:gd name="T1" fmla="*/ 127 h 310"/>
                  <a:gd name="T2" fmla="*/ 15 w 131"/>
                  <a:gd name="T3" fmla="*/ 137 h 310"/>
                  <a:gd name="T4" fmla="*/ 13 w 131"/>
                  <a:gd name="T5" fmla="*/ 150 h 310"/>
                  <a:gd name="T6" fmla="*/ 11 w 131"/>
                  <a:gd name="T7" fmla="*/ 162 h 310"/>
                  <a:gd name="T8" fmla="*/ 11 w 131"/>
                  <a:gd name="T9" fmla="*/ 175 h 310"/>
                  <a:gd name="T10" fmla="*/ 8 w 131"/>
                  <a:gd name="T11" fmla="*/ 188 h 310"/>
                  <a:gd name="T12" fmla="*/ 6 w 131"/>
                  <a:gd name="T13" fmla="*/ 203 h 310"/>
                  <a:gd name="T14" fmla="*/ 2 w 131"/>
                  <a:gd name="T15" fmla="*/ 219 h 310"/>
                  <a:gd name="T16" fmla="*/ 2 w 131"/>
                  <a:gd name="T17" fmla="*/ 232 h 310"/>
                  <a:gd name="T18" fmla="*/ 0 w 131"/>
                  <a:gd name="T19" fmla="*/ 245 h 310"/>
                  <a:gd name="T20" fmla="*/ 0 w 131"/>
                  <a:gd name="T21" fmla="*/ 258 h 310"/>
                  <a:gd name="T22" fmla="*/ 2 w 131"/>
                  <a:gd name="T23" fmla="*/ 270 h 310"/>
                  <a:gd name="T24" fmla="*/ 6 w 131"/>
                  <a:gd name="T25" fmla="*/ 281 h 310"/>
                  <a:gd name="T26" fmla="*/ 9 w 131"/>
                  <a:gd name="T27" fmla="*/ 291 h 310"/>
                  <a:gd name="T28" fmla="*/ 19 w 131"/>
                  <a:gd name="T29" fmla="*/ 298 h 310"/>
                  <a:gd name="T30" fmla="*/ 28 w 131"/>
                  <a:gd name="T31" fmla="*/ 304 h 310"/>
                  <a:gd name="T32" fmla="*/ 44 w 131"/>
                  <a:gd name="T33" fmla="*/ 310 h 310"/>
                  <a:gd name="T34" fmla="*/ 46 w 131"/>
                  <a:gd name="T35" fmla="*/ 289 h 310"/>
                  <a:gd name="T36" fmla="*/ 47 w 131"/>
                  <a:gd name="T37" fmla="*/ 268 h 310"/>
                  <a:gd name="T38" fmla="*/ 49 w 131"/>
                  <a:gd name="T39" fmla="*/ 247 h 310"/>
                  <a:gd name="T40" fmla="*/ 53 w 131"/>
                  <a:gd name="T41" fmla="*/ 226 h 310"/>
                  <a:gd name="T42" fmla="*/ 55 w 131"/>
                  <a:gd name="T43" fmla="*/ 207 h 310"/>
                  <a:gd name="T44" fmla="*/ 59 w 131"/>
                  <a:gd name="T45" fmla="*/ 186 h 310"/>
                  <a:gd name="T46" fmla="*/ 61 w 131"/>
                  <a:gd name="T47" fmla="*/ 167 h 310"/>
                  <a:gd name="T48" fmla="*/ 66 w 131"/>
                  <a:gd name="T49" fmla="*/ 148 h 310"/>
                  <a:gd name="T50" fmla="*/ 72 w 131"/>
                  <a:gd name="T51" fmla="*/ 127 h 310"/>
                  <a:gd name="T52" fmla="*/ 78 w 131"/>
                  <a:gd name="T53" fmla="*/ 110 h 310"/>
                  <a:gd name="T54" fmla="*/ 84 w 131"/>
                  <a:gd name="T55" fmla="*/ 89 h 310"/>
                  <a:gd name="T56" fmla="*/ 93 w 131"/>
                  <a:gd name="T57" fmla="*/ 72 h 310"/>
                  <a:gd name="T58" fmla="*/ 101 w 131"/>
                  <a:gd name="T59" fmla="*/ 55 h 310"/>
                  <a:gd name="T60" fmla="*/ 110 w 131"/>
                  <a:gd name="T61" fmla="*/ 38 h 310"/>
                  <a:gd name="T62" fmla="*/ 120 w 131"/>
                  <a:gd name="T63" fmla="*/ 21 h 310"/>
                  <a:gd name="T64" fmla="*/ 131 w 131"/>
                  <a:gd name="T65" fmla="*/ 4 h 310"/>
                  <a:gd name="T66" fmla="*/ 120 w 131"/>
                  <a:gd name="T67" fmla="*/ 0 h 310"/>
                  <a:gd name="T68" fmla="*/ 110 w 131"/>
                  <a:gd name="T69" fmla="*/ 2 h 310"/>
                  <a:gd name="T70" fmla="*/ 101 w 131"/>
                  <a:gd name="T71" fmla="*/ 4 h 310"/>
                  <a:gd name="T72" fmla="*/ 93 w 131"/>
                  <a:gd name="T73" fmla="*/ 9 h 310"/>
                  <a:gd name="T74" fmla="*/ 84 w 131"/>
                  <a:gd name="T75" fmla="*/ 15 h 310"/>
                  <a:gd name="T76" fmla="*/ 78 w 131"/>
                  <a:gd name="T77" fmla="*/ 25 h 310"/>
                  <a:gd name="T78" fmla="*/ 70 w 131"/>
                  <a:gd name="T79" fmla="*/ 32 h 310"/>
                  <a:gd name="T80" fmla="*/ 65 w 131"/>
                  <a:gd name="T81" fmla="*/ 44 h 310"/>
                  <a:gd name="T82" fmla="*/ 59 w 131"/>
                  <a:gd name="T83" fmla="*/ 53 h 310"/>
                  <a:gd name="T84" fmla="*/ 53 w 131"/>
                  <a:gd name="T85" fmla="*/ 66 h 310"/>
                  <a:gd name="T86" fmla="*/ 47 w 131"/>
                  <a:gd name="T87" fmla="*/ 78 h 310"/>
                  <a:gd name="T88" fmla="*/ 42 w 131"/>
                  <a:gd name="T89" fmla="*/ 89 h 310"/>
                  <a:gd name="T90" fmla="*/ 34 w 131"/>
                  <a:gd name="T91" fmla="*/ 99 h 310"/>
                  <a:gd name="T92" fmla="*/ 27 w 131"/>
                  <a:gd name="T93" fmla="*/ 110 h 310"/>
                  <a:gd name="T94" fmla="*/ 21 w 131"/>
                  <a:gd name="T95" fmla="*/ 120 h 310"/>
                  <a:gd name="T96" fmla="*/ 15 w 131"/>
                  <a:gd name="T97" fmla="*/ 127 h 310"/>
                  <a:gd name="T98" fmla="*/ 15 w 131"/>
                  <a:gd name="T99" fmla="*/ 127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1" h="310">
                    <a:moveTo>
                      <a:pt x="15" y="127"/>
                    </a:moveTo>
                    <a:lnTo>
                      <a:pt x="15" y="137"/>
                    </a:lnTo>
                    <a:lnTo>
                      <a:pt x="13" y="150"/>
                    </a:lnTo>
                    <a:lnTo>
                      <a:pt x="11" y="162"/>
                    </a:lnTo>
                    <a:lnTo>
                      <a:pt x="11" y="175"/>
                    </a:lnTo>
                    <a:lnTo>
                      <a:pt x="8" y="188"/>
                    </a:lnTo>
                    <a:lnTo>
                      <a:pt x="6" y="203"/>
                    </a:lnTo>
                    <a:lnTo>
                      <a:pt x="2" y="219"/>
                    </a:lnTo>
                    <a:lnTo>
                      <a:pt x="2" y="232"/>
                    </a:lnTo>
                    <a:lnTo>
                      <a:pt x="0" y="245"/>
                    </a:lnTo>
                    <a:lnTo>
                      <a:pt x="0" y="258"/>
                    </a:lnTo>
                    <a:lnTo>
                      <a:pt x="2" y="270"/>
                    </a:lnTo>
                    <a:lnTo>
                      <a:pt x="6" y="281"/>
                    </a:lnTo>
                    <a:lnTo>
                      <a:pt x="9" y="291"/>
                    </a:lnTo>
                    <a:lnTo>
                      <a:pt x="19" y="298"/>
                    </a:lnTo>
                    <a:lnTo>
                      <a:pt x="28" y="304"/>
                    </a:lnTo>
                    <a:lnTo>
                      <a:pt x="44" y="310"/>
                    </a:lnTo>
                    <a:lnTo>
                      <a:pt x="46" y="289"/>
                    </a:lnTo>
                    <a:lnTo>
                      <a:pt x="47" y="268"/>
                    </a:lnTo>
                    <a:lnTo>
                      <a:pt x="49" y="247"/>
                    </a:lnTo>
                    <a:lnTo>
                      <a:pt x="53" y="226"/>
                    </a:lnTo>
                    <a:lnTo>
                      <a:pt x="55" y="207"/>
                    </a:lnTo>
                    <a:lnTo>
                      <a:pt x="59" y="186"/>
                    </a:lnTo>
                    <a:lnTo>
                      <a:pt x="61" y="167"/>
                    </a:lnTo>
                    <a:lnTo>
                      <a:pt x="66" y="148"/>
                    </a:lnTo>
                    <a:lnTo>
                      <a:pt x="72" y="127"/>
                    </a:lnTo>
                    <a:lnTo>
                      <a:pt x="78" y="110"/>
                    </a:lnTo>
                    <a:lnTo>
                      <a:pt x="84" y="89"/>
                    </a:lnTo>
                    <a:lnTo>
                      <a:pt x="93" y="72"/>
                    </a:lnTo>
                    <a:lnTo>
                      <a:pt x="101" y="55"/>
                    </a:lnTo>
                    <a:lnTo>
                      <a:pt x="110" y="38"/>
                    </a:lnTo>
                    <a:lnTo>
                      <a:pt x="120" y="21"/>
                    </a:lnTo>
                    <a:lnTo>
                      <a:pt x="131" y="4"/>
                    </a:lnTo>
                    <a:lnTo>
                      <a:pt x="120" y="0"/>
                    </a:lnTo>
                    <a:lnTo>
                      <a:pt x="110" y="2"/>
                    </a:lnTo>
                    <a:lnTo>
                      <a:pt x="101" y="4"/>
                    </a:lnTo>
                    <a:lnTo>
                      <a:pt x="93" y="9"/>
                    </a:lnTo>
                    <a:lnTo>
                      <a:pt x="84" y="15"/>
                    </a:lnTo>
                    <a:lnTo>
                      <a:pt x="78" y="25"/>
                    </a:lnTo>
                    <a:lnTo>
                      <a:pt x="70" y="32"/>
                    </a:lnTo>
                    <a:lnTo>
                      <a:pt x="65" y="44"/>
                    </a:lnTo>
                    <a:lnTo>
                      <a:pt x="59" y="53"/>
                    </a:lnTo>
                    <a:lnTo>
                      <a:pt x="53" y="66"/>
                    </a:lnTo>
                    <a:lnTo>
                      <a:pt x="47" y="78"/>
                    </a:lnTo>
                    <a:lnTo>
                      <a:pt x="42" y="89"/>
                    </a:lnTo>
                    <a:lnTo>
                      <a:pt x="34" y="99"/>
                    </a:lnTo>
                    <a:lnTo>
                      <a:pt x="27" y="110"/>
                    </a:lnTo>
                    <a:lnTo>
                      <a:pt x="21" y="120"/>
                    </a:lnTo>
                    <a:lnTo>
                      <a:pt x="15" y="127"/>
                    </a:lnTo>
                    <a:lnTo>
                      <a:pt x="15" y="1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08" name="Freeform 100"/>
              <p:cNvSpPr>
                <a:spLocks noChangeAspect="1"/>
              </p:cNvSpPr>
              <p:nvPr/>
            </p:nvSpPr>
            <p:spPr bwMode="auto">
              <a:xfrm>
                <a:off x="2573" y="2242"/>
                <a:ext cx="14" cy="30"/>
              </a:xfrm>
              <a:custGeom>
                <a:avLst/>
                <a:gdLst>
                  <a:gd name="T0" fmla="*/ 25 w 29"/>
                  <a:gd name="T1" fmla="*/ 0 h 61"/>
                  <a:gd name="T2" fmla="*/ 23 w 29"/>
                  <a:gd name="T3" fmla="*/ 6 h 61"/>
                  <a:gd name="T4" fmla="*/ 23 w 29"/>
                  <a:gd name="T5" fmla="*/ 14 h 61"/>
                  <a:gd name="T6" fmla="*/ 23 w 29"/>
                  <a:gd name="T7" fmla="*/ 21 h 61"/>
                  <a:gd name="T8" fmla="*/ 23 w 29"/>
                  <a:gd name="T9" fmla="*/ 29 h 61"/>
                  <a:gd name="T10" fmla="*/ 23 w 29"/>
                  <a:gd name="T11" fmla="*/ 37 h 61"/>
                  <a:gd name="T12" fmla="*/ 25 w 29"/>
                  <a:gd name="T13" fmla="*/ 44 h 61"/>
                  <a:gd name="T14" fmla="*/ 27 w 29"/>
                  <a:gd name="T15" fmla="*/ 52 h 61"/>
                  <a:gd name="T16" fmla="*/ 29 w 29"/>
                  <a:gd name="T17" fmla="*/ 61 h 61"/>
                  <a:gd name="T18" fmla="*/ 19 w 29"/>
                  <a:gd name="T19" fmla="*/ 59 h 61"/>
                  <a:gd name="T20" fmla="*/ 13 w 29"/>
                  <a:gd name="T21" fmla="*/ 58 h 61"/>
                  <a:gd name="T22" fmla="*/ 8 w 29"/>
                  <a:gd name="T23" fmla="*/ 56 h 61"/>
                  <a:gd name="T24" fmla="*/ 6 w 29"/>
                  <a:gd name="T25" fmla="*/ 54 h 61"/>
                  <a:gd name="T26" fmla="*/ 0 w 29"/>
                  <a:gd name="T27" fmla="*/ 46 h 61"/>
                  <a:gd name="T28" fmla="*/ 0 w 29"/>
                  <a:gd name="T29" fmla="*/ 37 h 61"/>
                  <a:gd name="T30" fmla="*/ 0 w 29"/>
                  <a:gd name="T31" fmla="*/ 31 h 61"/>
                  <a:gd name="T32" fmla="*/ 0 w 29"/>
                  <a:gd name="T33" fmla="*/ 25 h 61"/>
                  <a:gd name="T34" fmla="*/ 2 w 29"/>
                  <a:gd name="T35" fmla="*/ 19 h 61"/>
                  <a:gd name="T36" fmla="*/ 6 w 29"/>
                  <a:gd name="T37" fmla="*/ 14 h 61"/>
                  <a:gd name="T38" fmla="*/ 8 w 29"/>
                  <a:gd name="T39" fmla="*/ 10 h 61"/>
                  <a:gd name="T40" fmla="*/ 13 w 29"/>
                  <a:gd name="T41" fmla="*/ 6 h 61"/>
                  <a:gd name="T42" fmla="*/ 17 w 29"/>
                  <a:gd name="T43" fmla="*/ 2 h 61"/>
                  <a:gd name="T44" fmla="*/ 25 w 29"/>
                  <a:gd name="T45" fmla="*/ 0 h 61"/>
                  <a:gd name="T46" fmla="*/ 25 w 29"/>
                  <a:gd name="T4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61">
                    <a:moveTo>
                      <a:pt x="25" y="0"/>
                    </a:moveTo>
                    <a:lnTo>
                      <a:pt x="23" y="6"/>
                    </a:lnTo>
                    <a:lnTo>
                      <a:pt x="23" y="14"/>
                    </a:lnTo>
                    <a:lnTo>
                      <a:pt x="23" y="21"/>
                    </a:lnTo>
                    <a:lnTo>
                      <a:pt x="23" y="29"/>
                    </a:lnTo>
                    <a:lnTo>
                      <a:pt x="23" y="37"/>
                    </a:lnTo>
                    <a:lnTo>
                      <a:pt x="25" y="44"/>
                    </a:lnTo>
                    <a:lnTo>
                      <a:pt x="27" y="52"/>
                    </a:lnTo>
                    <a:lnTo>
                      <a:pt x="29" y="61"/>
                    </a:lnTo>
                    <a:lnTo>
                      <a:pt x="19" y="59"/>
                    </a:lnTo>
                    <a:lnTo>
                      <a:pt x="13" y="58"/>
                    </a:lnTo>
                    <a:lnTo>
                      <a:pt x="8" y="56"/>
                    </a:lnTo>
                    <a:lnTo>
                      <a:pt x="6" y="54"/>
                    </a:lnTo>
                    <a:lnTo>
                      <a:pt x="0" y="46"/>
                    </a:lnTo>
                    <a:lnTo>
                      <a:pt x="0" y="37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2" y="19"/>
                    </a:lnTo>
                    <a:lnTo>
                      <a:pt x="6" y="14"/>
                    </a:lnTo>
                    <a:lnTo>
                      <a:pt x="8" y="10"/>
                    </a:lnTo>
                    <a:lnTo>
                      <a:pt x="13" y="6"/>
                    </a:lnTo>
                    <a:lnTo>
                      <a:pt x="17" y="2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09" name="Freeform 101"/>
              <p:cNvSpPr>
                <a:spLocks noChangeAspect="1"/>
              </p:cNvSpPr>
              <p:nvPr/>
            </p:nvSpPr>
            <p:spPr bwMode="auto">
              <a:xfrm>
                <a:off x="2270" y="2291"/>
                <a:ext cx="50" cy="85"/>
              </a:xfrm>
              <a:custGeom>
                <a:avLst/>
                <a:gdLst>
                  <a:gd name="T0" fmla="*/ 95 w 98"/>
                  <a:gd name="T1" fmla="*/ 0 h 170"/>
                  <a:gd name="T2" fmla="*/ 96 w 98"/>
                  <a:gd name="T3" fmla="*/ 8 h 170"/>
                  <a:gd name="T4" fmla="*/ 98 w 98"/>
                  <a:gd name="T5" fmla="*/ 19 h 170"/>
                  <a:gd name="T6" fmla="*/ 98 w 98"/>
                  <a:gd name="T7" fmla="*/ 25 h 170"/>
                  <a:gd name="T8" fmla="*/ 98 w 98"/>
                  <a:gd name="T9" fmla="*/ 31 h 170"/>
                  <a:gd name="T10" fmla="*/ 98 w 98"/>
                  <a:gd name="T11" fmla="*/ 36 h 170"/>
                  <a:gd name="T12" fmla="*/ 98 w 98"/>
                  <a:gd name="T13" fmla="*/ 44 h 170"/>
                  <a:gd name="T14" fmla="*/ 96 w 98"/>
                  <a:gd name="T15" fmla="*/ 50 h 170"/>
                  <a:gd name="T16" fmla="*/ 96 w 98"/>
                  <a:gd name="T17" fmla="*/ 55 h 170"/>
                  <a:gd name="T18" fmla="*/ 95 w 98"/>
                  <a:gd name="T19" fmla="*/ 63 h 170"/>
                  <a:gd name="T20" fmla="*/ 93 w 98"/>
                  <a:gd name="T21" fmla="*/ 71 h 170"/>
                  <a:gd name="T22" fmla="*/ 91 w 98"/>
                  <a:gd name="T23" fmla="*/ 78 h 170"/>
                  <a:gd name="T24" fmla="*/ 89 w 98"/>
                  <a:gd name="T25" fmla="*/ 86 h 170"/>
                  <a:gd name="T26" fmla="*/ 87 w 98"/>
                  <a:gd name="T27" fmla="*/ 92 h 170"/>
                  <a:gd name="T28" fmla="*/ 85 w 98"/>
                  <a:gd name="T29" fmla="*/ 99 h 170"/>
                  <a:gd name="T30" fmla="*/ 79 w 98"/>
                  <a:gd name="T31" fmla="*/ 111 h 170"/>
                  <a:gd name="T32" fmla="*/ 74 w 98"/>
                  <a:gd name="T33" fmla="*/ 120 h 170"/>
                  <a:gd name="T34" fmla="*/ 66 w 98"/>
                  <a:gd name="T35" fmla="*/ 130 h 170"/>
                  <a:gd name="T36" fmla="*/ 60 w 98"/>
                  <a:gd name="T37" fmla="*/ 139 h 170"/>
                  <a:gd name="T38" fmla="*/ 55 w 98"/>
                  <a:gd name="T39" fmla="*/ 145 h 170"/>
                  <a:gd name="T40" fmla="*/ 49 w 98"/>
                  <a:gd name="T41" fmla="*/ 152 h 170"/>
                  <a:gd name="T42" fmla="*/ 43 w 98"/>
                  <a:gd name="T43" fmla="*/ 158 h 170"/>
                  <a:gd name="T44" fmla="*/ 39 w 98"/>
                  <a:gd name="T45" fmla="*/ 164 h 170"/>
                  <a:gd name="T46" fmla="*/ 32 w 98"/>
                  <a:gd name="T47" fmla="*/ 168 h 170"/>
                  <a:gd name="T48" fmla="*/ 26 w 98"/>
                  <a:gd name="T49" fmla="*/ 170 h 170"/>
                  <a:gd name="T50" fmla="*/ 19 w 98"/>
                  <a:gd name="T51" fmla="*/ 170 h 170"/>
                  <a:gd name="T52" fmla="*/ 13 w 98"/>
                  <a:gd name="T53" fmla="*/ 166 h 170"/>
                  <a:gd name="T54" fmla="*/ 11 w 98"/>
                  <a:gd name="T55" fmla="*/ 162 h 170"/>
                  <a:gd name="T56" fmla="*/ 7 w 98"/>
                  <a:gd name="T57" fmla="*/ 160 h 170"/>
                  <a:gd name="T58" fmla="*/ 5 w 98"/>
                  <a:gd name="T59" fmla="*/ 154 h 170"/>
                  <a:gd name="T60" fmla="*/ 3 w 98"/>
                  <a:gd name="T61" fmla="*/ 150 h 170"/>
                  <a:gd name="T62" fmla="*/ 1 w 98"/>
                  <a:gd name="T63" fmla="*/ 143 h 170"/>
                  <a:gd name="T64" fmla="*/ 1 w 98"/>
                  <a:gd name="T65" fmla="*/ 135 h 170"/>
                  <a:gd name="T66" fmla="*/ 0 w 98"/>
                  <a:gd name="T67" fmla="*/ 126 h 170"/>
                  <a:gd name="T68" fmla="*/ 0 w 98"/>
                  <a:gd name="T69" fmla="*/ 118 h 170"/>
                  <a:gd name="T70" fmla="*/ 3 w 98"/>
                  <a:gd name="T71" fmla="*/ 111 h 170"/>
                  <a:gd name="T72" fmla="*/ 7 w 98"/>
                  <a:gd name="T73" fmla="*/ 101 h 170"/>
                  <a:gd name="T74" fmla="*/ 13 w 98"/>
                  <a:gd name="T75" fmla="*/ 92 h 170"/>
                  <a:gd name="T76" fmla="*/ 19 w 98"/>
                  <a:gd name="T77" fmla="*/ 86 h 170"/>
                  <a:gd name="T78" fmla="*/ 24 w 98"/>
                  <a:gd name="T79" fmla="*/ 76 h 170"/>
                  <a:gd name="T80" fmla="*/ 30 w 98"/>
                  <a:gd name="T81" fmla="*/ 71 h 170"/>
                  <a:gd name="T82" fmla="*/ 38 w 98"/>
                  <a:gd name="T83" fmla="*/ 63 h 170"/>
                  <a:gd name="T84" fmla="*/ 45 w 98"/>
                  <a:gd name="T85" fmla="*/ 55 h 170"/>
                  <a:gd name="T86" fmla="*/ 51 w 98"/>
                  <a:gd name="T87" fmla="*/ 48 h 170"/>
                  <a:gd name="T88" fmla="*/ 58 w 98"/>
                  <a:gd name="T89" fmla="*/ 42 h 170"/>
                  <a:gd name="T90" fmla="*/ 64 w 98"/>
                  <a:gd name="T91" fmla="*/ 35 h 170"/>
                  <a:gd name="T92" fmla="*/ 72 w 98"/>
                  <a:gd name="T93" fmla="*/ 29 h 170"/>
                  <a:gd name="T94" fmla="*/ 77 w 98"/>
                  <a:gd name="T95" fmla="*/ 21 h 170"/>
                  <a:gd name="T96" fmla="*/ 83 w 98"/>
                  <a:gd name="T97" fmla="*/ 14 h 170"/>
                  <a:gd name="T98" fmla="*/ 89 w 98"/>
                  <a:gd name="T99" fmla="*/ 8 h 170"/>
                  <a:gd name="T100" fmla="*/ 95 w 98"/>
                  <a:gd name="T101" fmla="*/ 0 h 170"/>
                  <a:gd name="T102" fmla="*/ 95 w 98"/>
                  <a:gd name="T103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8" h="170">
                    <a:moveTo>
                      <a:pt x="95" y="0"/>
                    </a:moveTo>
                    <a:lnTo>
                      <a:pt x="96" y="8"/>
                    </a:lnTo>
                    <a:lnTo>
                      <a:pt x="98" y="19"/>
                    </a:lnTo>
                    <a:lnTo>
                      <a:pt x="98" y="25"/>
                    </a:lnTo>
                    <a:lnTo>
                      <a:pt x="98" y="31"/>
                    </a:lnTo>
                    <a:lnTo>
                      <a:pt x="98" y="36"/>
                    </a:lnTo>
                    <a:lnTo>
                      <a:pt x="98" y="44"/>
                    </a:lnTo>
                    <a:lnTo>
                      <a:pt x="96" y="50"/>
                    </a:lnTo>
                    <a:lnTo>
                      <a:pt x="96" y="55"/>
                    </a:lnTo>
                    <a:lnTo>
                      <a:pt x="95" y="63"/>
                    </a:lnTo>
                    <a:lnTo>
                      <a:pt x="93" y="71"/>
                    </a:lnTo>
                    <a:lnTo>
                      <a:pt x="91" y="78"/>
                    </a:lnTo>
                    <a:lnTo>
                      <a:pt x="89" y="86"/>
                    </a:lnTo>
                    <a:lnTo>
                      <a:pt x="87" y="92"/>
                    </a:lnTo>
                    <a:lnTo>
                      <a:pt x="85" y="99"/>
                    </a:lnTo>
                    <a:lnTo>
                      <a:pt x="79" y="111"/>
                    </a:lnTo>
                    <a:lnTo>
                      <a:pt x="74" y="120"/>
                    </a:lnTo>
                    <a:lnTo>
                      <a:pt x="66" y="130"/>
                    </a:lnTo>
                    <a:lnTo>
                      <a:pt x="60" y="139"/>
                    </a:lnTo>
                    <a:lnTo>
                      <a:pt x="55" y="145"/>
                    </a:lnTo>
                    <a:lnTo>
                      <a:pt x="49" y="152"/>
                    </a:lnTo>
                    <a:lnTo>
                      <a:pt x="43" y="158"/>
                    </a:lnTo>
                    <a:lnTo>
                      <a:pt x="39" y="164"/>
                    </a:lnTo>
                    <a:lnTo>
                      <a:pt x="32" y="168"/>
                    </a:lnTo>
                    <a:lnTo>
                      <a:pt x="26" y="170"/>
                    </a:lnTo>
                    <a:lnTo>
                      <a:pt x="19" y="170"/>
                    </a:lnTo>
                    <a:lnTo>
                      <a:pt x="13" y="166"/>
                    </a:lnTo>
                    <a:lnTo>
                      <a:pt x="11" y="162"/>
                    </a:lnTo>
                    <a:lnTo>
                      <a:pt x="7" y="160"/>
                    </a:lnTo>
                    <a:lnTo>
                      <a:pt x="5" y="154"/>
                    </a:lnTo>
                    <a:lnTo>
                      <a:pt x="3" y="150"/>
                    </a:lnTo>
                    <a:lnTo>
                      <a:pt x="1" y="143"/>
                    </a:lnTo>
                    <a:lnTo>
                      <a:pt x="1" y="135"/>
                    </a:lnTo>
                    <a:lnTo>
                      <a:pt x="0" y="126"/>
                    </a:lnTo>
                    <a:lnTo>
                      <a:pt x="0" y="118"/>
                    </a:lnTo>
                    <a:lnTo>
                      <a:pt x="3" y="111"/>
                    </a:lnTo>
                    <a:lnTo>
                      <a:pt x="7" y="101"/>
                    </a:lnTo>
                    <a:lnTo>
                      <a:pt x="13" y="92"/>
                    </a:lnTo>
                    <a:lnTo>
                      <a:pt x="19" y="86"/>
                    </a:lnTo>
                    <a:lnTo>
                      <a:pt x="24" y="76"/>
                    </a:lnTo>
                    <a:lnTo>
                      <a:pt x="30" y="71"/>
                    </a:lnTo>
                    <a:lnTo>
                      <a:pt x="38" y="63"/>
                    </a:lnTo>
                    <a:lnTo>
                      <a:pt x="45" y="55"/>
                    </a:lnTo>
                    <a:lnTo>
                      <a:pt x="51" y="48"/>
                    </a:lnTo>
                    <a:lnTo>
                      <a:pt x="58" y="42"/>
                    </a:lnTo>
                    <a:lnTo>
                      <a:pt x="64" y="35"/>
                    </a:lnTo>
                    <a:lnTo>
                      <a:pt x="72" y="29"/>
                    </a:lnTo>
                    <a:lnTo>
                      <a:pt x="77" y="21"/>
                    </a:lnTo>
                    <a:lnTo>
                      <a:pt x="83" y="14"/>
                    </a:lnTo>
                    <a:lnTo>
                      <a:pt x="89" y="8"/>
                    </a:lnTo>
                    <a:lnTo>
                      <a:pt x="95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10" name="Freeform 102"/>
              <p:cNvSpPr>
                <a:spLocks noChangeAspect="1"/>
              </p:cNvSpPr>
              <p:nvPr/>
            </p:nvSpPr>
            <p:spPr bwMode="auto">
              <a:xfrm>
                <a:off x="2961" y="2316"/>
                <a:ext cx="78" cy="65"/>
              </a:xfrm>
              <a:custGeom>
                <a:avLst/>
                <a:gdLst>
                  <a:gd name="T0" fmla="*/ 129 w 155"/>
                  <a:gd name="T1" fmla="*/ 0 h 129"/>
                  <a:gd name="T2" fmla="*/ 133 w 155"/>
                  <a:gd name="T3" fmla="*/ 5 h 129"/>
                  <a:gd name="T4" fmla="*/ 140 w 155"/>
                  <a:gd name="T5" fmla="*/ 7 h 129"/>
                  <a:gd name="T6" fmla="*/ 148 w 155"/>
                  <a:gd name="T7" fmla="*/ 7 h 129"/>
                  <a:gd name="T8" fmla="*/ 155 w 155"/>
                  <a:gd name="T9" fmla="*/ 11 h 129"/>
                  <a:gd name="T10" fmla="*/ 150 w 155"/>
                  <a:gd name="T11" fmla="*/ 17 h 129"/>
                  <a:gd name="T12" fmla="*/ 144 w 155"/>
                  <a:gd name="T13" fmla="*/ 24 h 129"/>
                  <a:gd name="T14" fmla="*/ 138 w 155"/>
                  <a:gd name="T15" fmla="*/ 30 h 129"/>
                  <a:gd name="T16" fmla="*/ 133 w 155"/>
                  <a:gd name="T17" fmla="*/ 38 h 129"/>
                  <a:gd name="T18" fmla="*/ 127 w 155"/>
                  <a:gd name="T19" fmla="*/ 43 h 129"/>
                  <a:gd name="T20" fmla="*/ 121 w 155"/>
                  <a:gd name="T21" fmla="*/ 51 h 129"/>
                  <a:gd name="T22" fmla="*/ 115 w 155"/>
                  <a:gd name="T23" fmla="*/ 57 h 129"/>
                  <a:gd name="T24" fmla="*/ 110 w 155"/>
                  <a:gd name="T25" fmla="*/ 64 h 129"/>
                  <a:gd name="T26" fmla="*/ 104 w 155"/>
                  <a:gd name="T27" fmla="*/ 70 h 129"/>
                  <a:gd name="T28" fmla="*/ 98 w 155"/>
                  <a:gd name="T29" fmla="*/ 76 h 129"/>
                  <a:gd name="T30" fmla="*/ 93 w 155"/>
                  <a:gd name="T31" fmla="*/ 81 h 129"/>
                  <a:gd name="T32" fmla="*/ 89 w 155"/>
                  <a:gd name="T33" fmla="*/ 87 h 129"/>
                  <a:gd name="T34" fmla="*/ 81 w 155"/>
                  <a:gd name="T35" fmla="*/ 93 h 129"/>
                  <a:gd name="T36" fmla="*/ 76 w 155"/>
                  <a:gd name="T37" fmla="*/ 99 h 129"/>
                  <a:gd name="T38" fmla="*/ 70 w 155"/>
                  <a:gd name="T39" fmla="*/ 102 h 129"/>
                  <a:gd name="T40" fmla="*/ 64 w 155"/>
                  <a:gd name="T41" fmla="*/ 108 h 129"/>
                  <a:gd name="T42" fmla="*/ 57 w 155"/>
                  <a:gd name="T43" fmla="*/ 110 h 129"/>
                  <a:gd name="T44" fmla="*/ 49 w 155"/>
                  <a:gd name="T45" fmla="*/ 114 h 129"/>
                  <a:gd name="T46" fmla="*/ 41 w 155"/>
                  <a:gd name="T47" fmla="*/ 118 h 129"/>
                  <a:gd name="T48" fmla="*/ 34 w 155"/>
                  <a:gd name="T49" fmla="*/ 120 h 129"/>
                  <a:gd name="T50" fmla="*/ 26 w 155"/>
                  <a:gd name="T51" fmla="*/ 121 h 129"/>
                  <a:gd name="T52" fmla="*/ 17 w 155"/>
                  <a:gd name="T53" fmla="*/ 125 h 129"/>
                  <a:gd name="T54" fmla="*/ 9 w 155"/>
                  <a:gd name="T55" fmla="*/ 127 h 129"/>
                  <a:gd name="T56" fmla="*/ 0 w 155"/>
                  <a:gd name="T57" fmla="*/ 129 h 129"/>
                  <a:gd name="T58" fmla="*/ 1 w 155"/>
                  <a:gd name="T59" fmla="*/ 120 h 129"/>
                  <a:gd name="T60" fmla="*/ 5 w 155"/>
                  <a:gd name="T61" fmla="*/ 114 h 129"/>
                  <a:gd name="T62" fmla="*/ 7 w 155"/>
                  <a:gd name="T63" fmla="*/ 106 h 129"/>
                  <a:gd name="T64" fmla="*/ 11 w 155"/>
                  <a:gd name="T65" fmla="*/ 99 h 129"/>
                  <a:gd name="T66" fmla="*/ 13 w 155"/>
                  <a:gd name="T67" fmla="*/ 91 h 129"/>
                  <a:gd name="T68" fmla="*/ 19 w 155"/>
                  <a:gd name="T69" fmla="*/ 83 h 129"/>
                  <a:gd name="T70" fmla="*/ 22 w 155"/>
                  <a:gd name="T71" fmla="*/ 78 h 129"/>
                  <a:gd name="T72" fmla="*/ 28 w 155"/>
                  <a:gd name="T73" fmla="*/ 72 h 129"/>
                  <a:gd name="T74" fmla="*/ 32 w 155"/>
                  <a:gd name="T75" fmla="*/ 64 h 129"/>
                  <a:gd name="T76" fmla="*/ 38 w 155"/>
                  <a:gd name="T77" fmla="*/ 59 h 129"/>
                  <a:gd name="T78" fmla="*/ 43 w 155"/>
                  <a:gd name="T79" fmla="*/ 51 h 129"/>
                  <a:gd name="T80" fmla="*/ 49 w 155"/>
                  <a:gd name="T81" fmla="*/ 45 h 129"/>
                  <a:gd name="T82" fmla="*/ 53 w 155"/>
                  <a:gd name="T83" fmla="*/ 40 h 129"/>
                  <a:gd name="T84" fmla="*/ 58 w 155"/>
                  <a:gd name="T85" fmla="*/ 36 h 129"/>
                  <a:gd name="T86" fmla="*/ 64 w 155"/>
                  <a:gd name="T87" fmla="*/ 30 h 129"/>
                  <a:gd name="T88" fmla="*/ 72 w 155"/>
                  <a:gd name="T89" fmla="*/ 26 h 129"/>
                  <a:gd name="T90" fmla="*/ 77 w 155"/>
                  <a:gd name="T91" fmla="*/ 21 h 129"/>
                  <a:gd name="T92" fmla="*/ 85 w 155"/>
                  <a:gd name="T93" fmla="*/ 17 h 129"/>
                  <a:gd name="T94" fmla="*/ 91 w 155"/>
                  <a:gd name="T95" fmla="*/ 13 h 129"/>
                  <a:gd name="T96" fmla="*/ 98 w 155"/>
                  <a:gd name="T97" fmla="*/ 11 h 129"/>
                  <a:gd name="T98" fmla="*/ 104 w 155"/>
                  <a:gd name="T99" fmla="*/ 7 h 129"/>
                  <a:gd name="T100" fmla="*/ 112 w 155"/>
                  <a:gd name="T101" fmla="*/ 4 h 129"/>
                  <a:gd name="T102" fmla="*/ 119 w 155"/>
                  <a:gd name="T103" fmla="*/ 2 h 129"/>
                  <a:gd name="T104" fmla="*/ 129 w 155"/>
                  <a:gd name="T105" fmla="*/ 0 h 129"/>
                  <a:gd name="T106" fmla="*/ 129 w 155"/>
                  <a:gd name="T10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5" h="129">
                    <a:moveTo>
                      <a:pt x="129" y="0"/>
                    </a:moveTo>
                    <a:lnTo>
                      <a:pt x="133" y="5"/>
                    </a:lnTo>
                    <a:lnTo>
                      <a:pt x="140" y="7"/>
                    </a:lnTo>
                    <a:lnTo>
                      <a:pt x="148" y="7"/>
                    </a:lnTo>
                    <a:lnTo>
                      <a:pt x="155" y="11"/>
                    </a:lnTo>
                    <a:lnTo>
                      <a:pt x="150" y="17"/>
                    </a:lnTo>
                    <a:lnTo>
                      <a:pt x="144" y="24"/>
                    </a:lnTo>
                    <a:lnTo>
                      <a:pt x="138" y="30"/>
                    </a:lnTo>
                    <a:lnTo>
                      <a:pt x="133" y="38"/>
                    </a:lnTo>
                    <a:lnTo>
                      <a:pt x="127" y="43"/>
                    </a:lnTo>
                    <a:lnTo>
                      <a:pt x="121" y="51"/>
                    </a:lnTo>
                    <a:lnTo>
                      <a:pt x="115" y="57"/>
                    </a:lnTo>
                    <a:lnTo>
                      <a:pt x="110" y="64"/>
                    </a:lnTo>
                    <a:lnTo>
                      <a:pt x="104" y="70"/>
                    </a:lnTo>
                    <a:lnTo>
                      <a:pt x="98" y="76"/>
                    </a:lnTo>
                    <a:lnTo>
                      <a:pt x="93" y="81"/>
                    </a:lnTo>
                    <a:lnTo>
                      <a:pt x="89" y="87"/>
                    </a:lnTo>
                    <a:lnTo>
                      <a:pt x="81" y="93"/>
                    </a:lnTo>
                    <a:lnTo>
                      <a:pt x="76" y="99"/>
                    </a:lnTo>
                    <a:lnTo>
                      <a:pt x="70" y="102"/>
                    </a:lnTo>
                    <a:lnTo>
                      <a:pt x="64" y="108"/>
                    </a:lnTo>
                    <a:lnTo>
                      <a:pt x="57" y="110"/>
                    </a:lnTo>
                    <a:lnTo>
                      <a:pt x="49" y="114"/>
                    </a:lnTo>
                    <a:lnTo>
                      <a:pt x="41" y="118"/>
                    </a:lnTo>
                    <a:lnTo>
                      <a:pt x="34" y="120"/>
                    </a:lnTo>
                    <a:lnTo>
                      <a:pt x="26" y="121"/>
                    </a:lnTo>
                    <a:lnTo>
                      <a:pt x="17" y="125"/>
                    </a:lnTo>
                    <a:lnTo>
                      <a:pt x="9" y="127"/>
                    </a:lnTo>
                    <a:lnTo>
                      <a:pt x="0" y="129"/>
                    </a:lnTo>
                    <a:lnTo>
                      <a:pt x="1" y="120"/>
                    </a:lnTo>
                    <a:lnTo>
                      <a:pt x="5" y="114"/>
                    </a:lnTo>
                    <a:lnTo>
                      <a:pt x="7" y="106"/>
                    </a:lnTo>
                    <a:lnTo>
                      <a:pt x="11" y="99"/>
                    </a:lnTo>
                    <a:lnTo>
                      <a:pt x="13" y="91"/>
                    </a:lnTo>
                    <a:lnTo>
                      <a:pt x="19" y="83"/>
                    </a:lnTo>
                    <a:lnTo>
                      <a:pt x="22" y="78"/>
                    </a:lnTo>
                    <a:lnTo>
                      <a:pt x="28" y="72"/>
                    </a:lnTo>
                    <a:lnTo>
                      <a:pt x="32" y="64"/>
                    </a:lnTo>
                    <a:lnTo>
                      <a:pt x="38" y="59"/>
                    </a:lnTo>
                    <a:lnTo>
                      <a:pt x="43" y="51"/>
                    </a:lnTo>
                    <a:lnTo>
                      <a:pt x="49" y="45"/>
                    </a:lnTo>
                    <a:lnTo>
                      <a:pt x="53" y="40"/>
                    </a:lnTo>
                    <a:lnTo>
                      <a:pt x="58" y="36"/>
                    </a:lnTo>
                    <a:lnTo>
                      <a:pt x="64" y="30"/>
                    </a:lnTo>
                    <a:lnTo>
                      <a:pt x="72" y="26"/>
                    </a:lnTo>
                    <a:lnTo>
                      <a:pt x="77" y="21"/>
                    </a:lnTo>
                    <a:lnTo>
                      <a:pt x="85" y="17"/>
                    </a:lnTo>
                    <a:lnTo>
                      <a:pt x="91" y="13"/>
                    </a:lnTo>
                    <a:lnTo>
                      <a:pt x="98" y="11"/>
                    </a:lnTo>
                    <a:lnTo>
                      <a:pt x="104" y="7"/>
                    </a:lnTo>
                    <a:lnTo>
                      <a:pt x="112" y="4"/>
                    </a:lnTo>
                    <a:lnTo>
                      <a:pt x="119" y="2"/>
                    </a:lnTo>
                    <a:lnTo>
                      <a:pt x="129" y="0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11" name="Freeform 103"/>
              <p:cNvSpPr>
                <a:spLocks noChangeAspect="1"/>
              </p:cNvSpPr>
              <p:nvPr/>
            </p:nvSpPr>
            <p:spPr bwMode="auto">
              <a:xfrm>
                <a:off x="3053" y="2322"/>
                <a:ext cx="54" cy="31"/>
              </a:xfrm>
              <a:custGeom>
                <a:avLst/>
                <a:gdLst>
                  <a:gd name="T0" fmla="*/ 51 w 106"/>
                  <a:gd name="T1" fmla="*/ 0 h 63"/>
                  <a:gd name="T2" fmla="*/ 57 w 106"/>
                  <a:gd name="T3" fmla="*/ 0 h 63"/>
                  <a:gd name="T4" fmla="*/ 63 w 106"/>
                  <a:gd name="T5" fmla="*/ 0 h 63"/>
                  <a:gd name="T6" fmla="*/ 70 w 106"/>
                  <a:gd name="T7" fmla="*/ 0 h 63"/>
                  <a:gd name="T8" fmla="*/ 76 w 106"/>
                  <a:gd name="T9" fmla="*/ 0 h 63"/>
                  <a:gd name="T10" fmla="*/ 84 w 106"/>
                  <a:gd name="T11" fmla="*/ 0 h 63"/>
                  <a:gd name="T12" fmla="*/ 91 w 106"/>
                  <a:gd name="T13" fmla="*/ 0 h 63"/>
                  <a:gd name="T14" fmla="*/ 99 w 106"/>
                  <a:gd name="T15" fmla="*/ 0 h 63"/>
                  <a:gd name="T16" fmla="*/ 106 w 106"/>
                  <a:gd name="T17" fmla="*/ 0 h 63"/>
                  <a:gd name="T18" fmla="*/ 106 w 106"/>
                  <a:gd name="T19" fmla="*/ 4 h 63"/>
                  <a:gd name="T20" fmla="*/ 106 w 106"/>
                  <a:gd name="T21" fmla="*/ 4 h 63"/>
                  <a:gd name="T22" fmla="*/ 99 w 106"/>
                  <a:gd name="T23" fmla="*/ 13 h 63"/>
                  <a:gd name="T24" fmla="*/ 91 w 106"/>
                  <a:gd name="T25" fmla="*/ 23 h 63"/>
                  <a:gd name="T26" fmla="*/ 84 w 106"/>
                  <a:gd name="T27" fmla="*/ 31 h 63"/>
                  <a:gd name="T28" fmla="*/ 74 w 106"/>
                  <a:gd name="T29" fmla="*/ 38 h 63"/>
                  <a:gd name="T30" fmla="*/ 65 w 106"/>
                  <a:gd name="T31" fmla="*/ 44 h 63"/>
                  <a:gd name="T32" fmla="*/ 55 w 106"/>
                  <a:gd name="T33" fmla="*/ 50 h 63"/>
                  <a:gd name="T34" fmla="*/ 46 w 106"/>
                  <a:gd name="T35" fmla="*/ 53 h 63"/>
                  <a:gd name="T36" fmla="*/ 36 w 106"/>
                  <a:gd name="T37" fmla="*/ 57 h 63"/>
                  <a:gd name="T38" fmla="*/ 28 w 106"/>
                  <a:gd name="T39" fmla="*/ 59 h 63"/>
                  <a:gd name="T40" fmla="*/ 23 w 106"/>
                  <a:gd name="T41" fmla="*/ 61 h 63"/>
                  <a:gd name="T42" fmla="*/ 17 w 106"/>
                  <a:gd name="T43" fmla="*/ 61 h 63"/>
                  <a:gd name="T44" fmla="*/ 13 w 106"/>
                  <a:gd name="T45" fmla="*/ 63 h 63"/>
                  <a:gd name="T46" fmla="*/ 4 w 106"/>
                  <a:gd name="T47" fmla="*/ 61 h 63"/>
                  <a:gd name="T48" fmla="*/ 0 w 106"/>
                  <a:gd name="T49" fmla="*/ 57 h 63"/>
                  <a:gd name="T50" fmla="*/ 0 w 106"/>
                  <a:gd name="T51" fmla="*/ 53 h 63"/>
                  <a:gd name="T52" fmla="*/ 2 w 106"/>
                  <a:gd name="T53" fmla="*/ 48 h 63"/>
                  <a:gd name="T54" fmla="*/ 4 w 106"/>
                  <a:gd name="T55" fmla="*/ 40 h 63"/>
                  <a:gd name="T56" fmla="*/ 9 w 106"/>
                  <a:gd name="T57" fmla="*/ 34 h 63"/>
                  <a:gd name="T58" fmla="*/ 15 w 106"/>
                  <a:gd name="T59" fmla="*/ 27 h 63"/>
                  <a:gd name="T60" fmla="*/ 23 w 106"/>
                  <a:gd name="T61" fmla="*/ 21 h 63"/>
                  <a:gd name="T62" fmla="*/ 27 w 106"/>
                  <a:gd name="T63" fmla="*/ 15 h 63"/>
                  <a:gd name="T64" fmla="*/ 34 w 106"/>
                  <a:gd name="T65" fmla="*/ 12 h 63"/>
                  <a:gd name="T66" fmla="*/ 40 w 106"/>
                  <a:gd name="T67" fmla="*/ 8 h 63"/>
                  <a:gd name="T68" fmla="*/ 47 w 106"/>
                  <a:gd name="T69" fmla="*/ 4 h 63"/>
                  <a:gd name="T70" fmla="*/ 49 w 106"/>
                  <a:gd name="T71" fmla="*/ 4 h 63"/>
                  <a:gd name="T72" fmla="*/ 51 w 106"/>
                  <a:gd name="T73" fmla="*/ 0 h 63"/>
                  <a:gd name="T74" fmla="*/ 51 w 106"/>
                  <a:gd name="T7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6" h="63">
                    <a:moveTo>
                      <a:pt x="51" y="0"/>
                    </a:moveTo>
                    <a:lnTo>
                      <a:pt x="57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4" y="0"/>
                    </a:lnTo>
                    <a:lnTo>
                      <a:pt x="91" y="0"/>
                    </a:lnTo>
                    <a:lnTo>
                      <a:pt x="99" y="0"/>
                    </a:lnTo>
                    <a:lnTo>
                      <a:pt x="106" y="0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99" y="13"/>
                    </a:lnTo>
                    <a:lnTo>
                      <a:pt x="91" y="23"/>
                    </a:lnTo>
                    <a:lnTo>
                      <a:pt x="84" y="31"/>
                    </a:lnTo>
                    <a:lnTo>
                      <a:pt x="74" y="38"/>
                    </a:lnTo>
                    <a:lnTo>
                      <a:pt x="65" y="44"/>
                    </a:lnTo>
                    <a:lnTo>
                      <a:pt x="55" y="50"/>
                    </a:lnTo>
                    <a:lnTo>
                      <a:pt x="46" y="53"/>
                    </a:lnTo>
                    <a:lnTo>
                      <a:pt x="36" y="57"/>
                    </a:lnTo>
                    <a:lnTo>
                      <a:pt x="28" y="59"/>
                    </a:lnTo>
                    <a:lnTo>
                      <a:pt x="23" y="61"/>
                    </a:lnTo>
                    <a:lnTo>
                      <a:pt x="17" y="61"/>
                    </a:lnTo>
                    <a:lnTo>
                      <a:pt x="13" y="63"/>
                    </a:lnTo>
                    <a:lnTo>
                      <a:pt x="4" y="61"/>
                    </a:lnTo>
                    <a:lnTo>
                      <a:pt x="0" y="57"/>
                    </a:lnTo>
                    <a:lnTo>
                      <a:pt x="0" y="53"/>
                    </a:lnTo>
                    <a:lnTo>
                      <a:pt x="2" y="48"/>
                    </a:lnTo>
                    <a:lnTo>
                      <a:pt x="4" y="40"/>
                    </a:lnTo>
                    <a:lnTo>
                      <a:pt x="9" y="34"/>
                    </a:lnTo>
                    <a:lnTo>
                      <a:pt x="15" y="27"/>
                    </a:lnTo>
                    <a:lnTo>
                      <a:pt x="23" y="21"/>
                    </a:lnTo>
                    <a:lnTo>
                      <a:pt x="27" y="15"/>
                    </a:lnTo>
                    <a:lnTo>
                      <a:pt x="34" y="12"/>
                    </a:lnTo>
                    <a:lnTo>
                      <a:pt x="40" y="8"/>
                    </a:lnTo>
                    <a:lnTo>
                      <a:pt x="47" y="4"/>
                    </a:lnTo>
                    <a:lnTo>
                      <a:pt x="49" y="4"/>
                    </a:lnTo>
                    <a:lnTo>
                      <a:pt x="5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12" name="Freeform 104"/>
              <p:cNvSpPr>
                <a:spLocks noChangeAspect="1"/>
              </p:cNvSpPr>
              <p:nvPr/>
            </p:nvSpPr>
            <p:spPr bwMode="auto">
              <a:xfrm>
                <a:off x="2287" y="2401"/>
                <a:ext cx="30" cy="67"/>
              </a:xfrm>
              <a:custGeom>
                <a:avLst/>
                <a:gdLst>
                  <a:gd name="T0" fmla="*/ 32 w 59"/>
                  <a:gd name="T1" fmla="*/ 0 h 133"/>
                  <a:gd name="T2" fmla="*/ 40 w 59"/>
                  <a:gd name="T3" fmla="*/ 4 h 133"/>
                  <a:gd name="T4" fmla="*/ 45 w 59"/>
                  <a:gd name="T5" fmla="*/ 9 h 133"/>
                  <a:gd name="T6" fmla="*/ 49 w 59"/>
                  <a:gd name="T7" fmla="*/ 15 h 133"/>
                  <a:gd name="T8" fmla="*/ 53 w 59"/>
                  <a:gd name="T9" fmla="*/ 23 h 133"/>
                  <a:gd name="T10" fmla="*/ 55 w 59"/>
                  <a:gd name="T11" fmla="*/ 30 h 133"/>
                  <a:gd name="T12" fmla="*/ 57 w 59"/>
                  <a:gd name="T13" fmla="*/ 38 h 133"/>
                  <a:gd name="T14" fmla="*/ 57 w 59"/>
                  <a:gd name="T15" fmla="*/ 45 h 133"/>
                  <a:gd name="T16" fmla="*/ 59 w 59"/>
                  <a:gd name="T17" fmla="*/ 53 h 133"/>
                  <a:gd name="T18" fmla="*/ 55 w 59"/>
                  <a:gd name="T19" fmla="*/ 63 h 133"/>
                  <a:gd name="T20" fmla="*/ 53 w 59"/>
                  <a:gd name="T21" fmla="*/ 72 h 133"/>
                  <a:gd name="T22" fmla="*/ 51 w 59"/>
                  <a:gd name="T23" fmla="*/ 76 h 133"/>
                  <a:gd name="T24" fmla="*/ 49 w 59"/>
                  <a:gd name="T25" fmla="*/ 82 h 133"/>
                  <a:gd name="T26" fmla="*/ 47 w 59"/>
                  <a:gd name="T27" fmla="*/ 87 h 133"/>
                  <a:gd name="T28" fmla="*/ 47 w 59"/>
                  <a:gd name="T29" fmla="*/ 93 h 133"/>
                  <a:gd name="T30" fmla="*/ 43 w 59"/>
                  <a:gd name="T31" fmla="*/ 99 h 133"/>
                  <a:gd name="T32" fmla="*/ 40 w 59"/>
                  <a:gd name="T33" fmla="*/ 106 h 133"/>
                  <a:gd name="T34" fmla="*/ 36 w 59"/>
                  <a:gd name="T35" fmla="*/ 114 h 133"/>
                  <a:gd name="T36" fmla="*/ 30 w 59"/>
                  <a:gd name="T37" fmla="*/ 120 h 133"/>
                  <a:gd name="T38" fmla="*/ 26 w 59"/>
                  <a:gd name="T39" fmla="*/ 125 h 133"/>
                  <a:gd name="T40" fmla="*/ 23 w 59"/>
                  <a:gd name="T41" fmla="*/ 129 h 133"/>
                  <a:gd name="T42" fmla="*/ 19 w 59"/>
                  <a:gd name="T43" fmla="*/ 131 h 133"/>
                  <a:gd name="T44" fmla="*/ 15 w 59"/>
                  <a:gd name="T45" fmla="*/ 133 h 133"/>
                  <a:gd name="T46" fmla="*/ 11 w 59"/>
                  <a:gd name="T47" fmla="*/ 131 h 133"/>
                  <a:gd name="T48" fmla="*/ 7 w 59"/>
                  <a:gd name="T49" fmla="*/ 131 h 133"/>
                  <a:gd name="T50" fmla="*/ 5 w 59"/>
                  <a:gd name="T51" fmla="*/ 127 h 133"/>
                  <a:gd name="T52" fmla="*/ 4 w 59"/>
                  <a:gd name="T53" fmla="*/ 121 h 133"/>
                  <a:gd name="T54" fmla="*/ 2 w 59"/>
                  <a:gd name="T55" fmla="*/ 118 h 133"/>
                  <a:gd name="T56" fmla="*/ 0 w 59"/>
                  <a:gd name="T57" fmla="*/ 114 h 133"/>
                  <a:gd name="T58" fmla="*/ 0 w 59"/>
                  <a:gd name="T59" fmla="*/ 108 h 133"/>
                  <a:gd name="T60" fmla="*/ 0 w 59"/>
                  <a:gd name="T61" fmla="*/ 102 h 133"/>
                  <a:gd name="T62" fmla="*/ 0 w 59"/>
                  <a:gd name="T63" fmla="*/ 97 h 133"/>
                  <a:gd name="T64" fmla="*/ 0 w 59"/>
                  <a:gd name="T65" fmla="*/ 91 h 133"/>
                  <a:gd name="T66" fmla="*/ 0 w 59"/>
                  <a:gd name="T67" fmla="*/ 83 h 133"/>
                  <a:gd name="T68" fmla="*/ 2 w 59"/>
                  <a:gd name="T69" fmla="*/ 76 h 133"/>
                  <a:gd name="T70" fmla="*/ 0 w 59"/>
                  <a:gd name="T71" fmla="*/ 68 h 133"/>
                  <a:gd name="T72" fmla="*/ 0 w 59"/>
                  <a:gd name="T73" fmla="*/ 63 h 133"/>
                  <a:gd name="T74" fmla="*/ 0 w 59"/>
                  <a:gd name="T75" fmla="*/ 59 h 133"/>
                  <a:gd name="T76" fmla="*/ 2 w 59"/>
                  <a:gd name="T77" fmla="*/ 53 h 133"/>
                  <a:gd name="T78" fmla="*/ 4 w 59"/>
                  <a:gd name="T79" fmla="*/ 44 h 133"/>
                  <a:gd name="T80" fmla="*/ 9 w 59"/>
                  <a:gd name="T81" fmla="*/ 34 h 133"/>
                  <a:gd name="T82" fmla="*/ 13 w 59"/>
                  <a:gd name="T83" fmla="*/ 26 h 133"/>
                  <a:gd name="T84" fmla="*/ 19 w 59"/>
                  <a:gd name="T85" fmla="*/ 19 h 133"/>
                  <a:gd name="T86" fmla="*/ 26 w 59"/>
                  <a:gd name="T87" fmla="*/ 9 h 133"/>
                  <a:gd name="T88" fmla="*/ 32 w 59"/>
                  <a:gd name="T89" fmla="*/ 0 h 133"/>
                  <a:gd name="T90" fmla="*/ 32 w 59"/>
                  <a:gd name="T91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9" h="133">
                    <a:moveTo>
                      <a:pt x="32" y="0"/>
                    </a:moveTo>
                    <a:lnTo>
                      <a:pt x="40" y="4"/>
                    </a:lnTo>
                    <a:lnTo>
                      <a:pt x="45" y="9"/>
                    </a:lnTo>
                    <a:lnTo>
                      <a:pt x="49" y="15"/>
                    </a:lnTo>
                    <a:lnTo>
                      <a:pt x="53" y="23"/>
                    </a:lnTo>
                    <a:lnTo>
                      <a:pt x="55" y="30"/>
                    </a:lnTo>
                    <a:lnTo>
                      <a:pt x="57" y="38"/>
                    </a:lnTo>
                    <a:lnTo>
                      <a:pt x="57" y="45"/>
                    </a:lnTo>
                    <a:lnTo>
                      <a:pt x="59" y="53"/>
                    </a:lnTo>
                    <a:lnTo>
                      <a:pt x="55" y="63"/>
                    </a:lnTo>
                    <a:lnTo>
                      <a:pt x="53" y="72"/>
                    </a:lnTo>
                    <a:lnTo>
                      <a:pt x="51" y="76"/>
                    </a:lnTo>
                    <a:lnTo>
                      <a:pt x="49" y="82"/>
                    </a:lnTo>
                    <a:lnTo>
                      <a:pt x="47" y="87"/>
                    </a:lnTo>
                    <a:lnTo>
                      <a:pt x="47" y="93"/>
                    </a:lnTo>
                    <a:lnTo>
                      <a:pt x="43" y="99"/>
                    </a:lnTo>
                    <a:lnTo>
                      <a:pt x="40" y="106"/>
                    </a:lnTo>
                    <a:lnTo>
                      <a:pt x="36" y="114"/>
                    </a:lnTo>
                    <a:lnTo>
                      <a:pt x="30" y="120"/>
                    </a:lnTo>
                    <a:lnTo>
                      <a:pt x="26" y="125"/>
                    </a:lnTo>
                    <a:lnTo>
                      <a:pt x="23" y="129"/>
                    </a:lnTo>
                    <a:lnTo>
                      <a:pt x="19" y="131"/>
                    </a:lnTo>
                    <a:lnTo>
                      <a:pt x="15" y="133"/>
                    </a:lnTo>
                    <a:lnTo>
                      <a:pt x="11" y="131"/>
                    </a:lnTo>
                    <a:lnTo>
                      <a:pt x="7" y="131"/>
                    </a:lnTo>
                    <a:lnTo>
                      <a:pt x="5" y="127"/>
                    </a:lnTo>
                    <a:lnTo>
                      <a:pt x="4" y="121"/>
                    </a:lnTo>
                    <a:lnTo>
                      <a:pt x="2" y="118"/>
                    </a:lnTo>
                    <a:lnTo>
                      <a:pt x="0" y="114"/>
                    </a:lnTo>
                    <a:lnTo>
                      <a:pt x="0" y="108"/>
                    </a:lnTo>
                    <a:lnTo>
                      <a:pt x="0" y="102"/>
                    </a:lnTo>
                    <a:lnTo>
                      <a:pt x="0" y="97"/>
                    </a:lnTo>
                    <a:lnTo>
                      <a:pt x="0" y="91"/>
                    </a:lnTo>
                    <a:lnTo>
                      <a:pt x="0" y="83"/>
                    </a:lnTo>
                    <a:lnTo>
                      <a:pt x="2" y="76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2" y="53"/>
                    </a:lnTo>
                    <a:lnTo>
                      <a:pt x="4" y="44"/>
                    </a:lnTo>
                    <a:lnTo>
                      <a:pt x="9" y="34"/>
                    </a:lnTo>
                    <a:lnTo>
                      <a:pt x="13" y="26"/>
                    </a:lnTo>
                    <a:lnTo>
                      <a:pt x="19" y="19"/>
                    </a:lnTo>
                    <a:lnTo>
                      <a:pt x="26" y="9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13" name="Freeform 105"/>
              <p:cNvSpPr>
                <a:spLocks noChangeAspect="1"/>
              </p:cNvSpPr>
              <p:nvPr/>
            </p:nvSpPr>
            <p:spPr bwMode="auto">
              <a:xfrm>
                <a:off x="2521" y="2428"/>
                <a:ext cx="13" cy="45"/>
              </a:xfrm>
              <a:custGeom>
                <a:avLst/>
                <a:gdLst>
                  <a:gd name="T0" fmla="*/ 4 w 25"/>
                  <a:gd name="T1" fmla="*/ 0 h 89"/>
                  <a:gd name="T2" fmla="*/ 4 w 25"/>
                  <a:gd name="T3" fmla="*/ 6 h 89"/>
                  <a:gd name="T4" fmla="*/ 6 w 25"/>
                  <a:gd name="T5" fmla="*/ 11 h 89"/>
                  <a:gd name="T6" fmla="*/ 8 w 25"/>
                  <a:gd name="T7" fmla="*/ 17 h 89"/>
                  <a:gd name="T8" fmla="*/ 10 w 25"/>
                  <a:gd name="T9" fmla="*/ 23 h 89"/>
                  <a:gd name="T10" fmla="*/ 10 w 25"/>
                  <a:gd name="T11" fmla="*/ 27 h 89"/>
                  <a:gd name="T12" fmla="*/ 12 w 25"/>
                  <a:gd name="T13" fmla="*/ 32 h 89"/>
                  <a:gd name="T14" fmla="*/ 14 w 25"/>
                  <a:gd name="T15" fmla="*/ 38 h 89"/>
                  <a:gd name="T16" fmla="*/ 14 w 25"/>
                  <a:gd name="T17" fmla="*/ 44 h 89"/>
                  <a:gd name="T18" fmla="*/ 16 w 25"/>
                  <a:gd name="T19" fmla="*/ 48 h 89"/>
                  <a:gd name="T20" fmla="*/ 17 w 25"/>
                  <a:gd name="T21" fmla="*/ 53 h 89"/>
                  <a:gd name="T22" fmla="*/ 19 w 25"/>
                  <a:gd name="T23" fmla="*/ 59 h 89"/>
                  <a:gd name="T24" fmla="*/ 21 w 25"/>
                  <a:gd name="T25" fmla="*/ 65 h 89"/>
                  <a:gd name="T26" fmla="*/ 23 w 25"/>
                  <a:gd name="T27" fmla="*/ 70 h 89"/>
                  <a:gd name="T28" fmla="*/ 23 w 25"/>
                  <a:gd name="T29" fmla="*/ 76 h 89"/>
                  <a:gd name="T30" fmla="*/ 23 w 25"/>
                  <a:gd name="T31" fmla="*/ 82 h 89"/>
                  <a:gd name="T32" fmla="*/ 25 w 25"/>
                  <a:gd name="T33" fmla="*/ 89 h 89"/>
                  <a:gd name="T34" fmla="*/ 21 w 25"/>
                  <a:gd name="T35" fmla="*/ 89 h 89"/>
                  <a:gd name="T36" fmla="*/ 17 w 25"/>
                  <a:gd name="T37" fmla="*/ 89 h 89"/>
                  <a:gd name="T38" fmla="*/ 16 w 25"/>
                  <a:gd name="T39" fmla="*/ 82 h 89"/>
                  <a:gd name="T40" fmla="*/ 14 w 25"/>
                  <a:gd name="T41" fmla="*/ 76 h 89"/>
                  <a:gd name="T42" fmla="*/ 12 w 25"/>
                  <a:gd name="T43" fmla="*/ 68 h 89"/>
                  <a:gd name="T44" fmla="*/ 10 w 25"/>
                  <a:gd name="T45" fmla="*/ 63 h 89"/>
                  <a:gd name="T46" fmla="*/ 8 w 25"/>
                  <a:gd name="T47" fmla="*/ 55 h 89"/>
                  <a:gd name="T48" fmla="*/ 6 w 25"/>
                  <a:gd name="T49" fmla="*/ 49 h 89"/>
                  <a:gd name="T50" fmla="*/ 4 w 25"/>
                  <a:gd name="T51" fmla="*/ 42 h 89"/>
                  <a:gd name="T52" fmla="*/ 4 w 25"/>
                  <a:gd name="T53" fmla="*/ 36 h 89"/>
                  <a:gd name="T54" fmla="*/ 0 w 25"/>
                  <a:gd name="T55" fmla="*/ 27 h 89"/>
                  <a:gd name="T56" fmla="*/ 0 w 25"/>
                  <a:gd name="T57" fmla="*/ 19 h 89"/>
                  <a:gd name="T58" fmla="*/ 0 w 25"/>
                  <a:gd name="T59" fmla="*/ 10 h 89"/>
                  <a:gd name="T60" fmla="*/ 4 w 25"/>
                  <a:gd name="T61" fmla="*/ 0 h 89"/>
                  <a:gd name="T62" fmla="*/ 4 w 25"/>
                  <a:gd name="T63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" h="89">
                    <a:moveTo>
                      <a:pt x="4" y="0"/>
                    </a:moveTo>
                    <a:lnTo>
                      <a:pt x="4" y="6"/>
                    </a:lnTo>
                    <a:lnTo>
                      <a:pt x="6" y="11"/>
                    </a:lnTo>
                    <a:lnTo>
                      <a:pt x="8" y="17"/>
                    </a:lnTo>
                    <a:lnTo>
                      <a:pt x="10" y="23"/>
                    </a:lnTo>
                    <a:lnTo>
                      <a:pt x="10" y="27"/>
                    </a:lnTo>
                    <a:lnTo>
                      <a:pt x="12" y="32"/>
                    </a:lnTo>
                    <a:lnTo>
                      <a:pt x="14" y="38"/>
                    </a:lnTo>
                    <a:lnTo>
                      <a:pt x="14" y="44"/>
                    </a:lnTo>
                    <a:lnTo>
                      <a:pt x="16" y="48"/>
                    </a:lnTo>
                    <a:lnTo>
                      <a:pt x="17" y="53"/>
                    </a:lnTo>
                    <a:lnTo>
                      <a:pt x="19" y="59"/>
                    </a:lnTo>
                    <a:lnTo>
                      <a:pt x="21" y="65"/>
                    </a:lnTo>
                    <a:lnTo>
                      <a:pt x="23" y="70"/>
                    </a:lnTo>
                    <a:lnTo>
                      <a:pt x="23" y="76"/>
                    </a:lnTo>
                    <a:lnTo>
                      <a:pt x="23" y="82"/>
                    </a:lnTo>
                    <a:lnTo>
                      <a:pt x="25" y="89"/>
                    </a:lnTo>
                    <a:lnTo>
                      <a:pt x="21" y="89"/>
                    </a:lnTo>
                    <a:lnTo>
                      <a:pt x="17" y="89"/>
                    </a:lnTo>
                    <a:lnTo>
                      <a:pt x="16" y="82"/>
                    </a:lnTo>
                    <a:lnTo>
                      <a:pt x="14" y="76"/>
                    </a:lnTo>
                    <a:lnTo>
                      <a:pt x="12" y="68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49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0" y="27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14" name="Freeform 106"/>
              <p:cNvSpPr>
                <a:spLocks noChangeAspect="1"/>
              </p:cNvSpPr>
              <p:nvPr/>
            </p:nvSpPr>
            <p:spPr bwMode="auto">
              <a:xfrm>
                <a:off x="3239" y="2464"/>
                <a:ext cx="57" cy="267"/>
              </a:xfrm>
              <a:custGeom>
                <a:avLst/>
                <a:gdLst>
                  <a:gd name="T0" fmla="*/ 106 w 114"/>
                  <a:gd name="T1" fmla="*/ 0 h 534"/>
                  <a:gd name="T2" fmla="*/ 112 w 114"/>
                  <a:gd name="T3" fmla="*/ 14 h 534"/>
                  <a:gd name="T4" fmla="*/ 114 w 114"/>
                  <a:gd name="T5" fmla="*/ 31 h 534"/>
                  <a:gd name="T6" fmla="*/ 114 w 114"/>
                  <a:gd name="T7" fmla="*/ 46 h 534"/>
                  <a:gd name="T8" fmla="*/ 112 w 114"/>
                  <a:gd name="T9" fmla="*/ 63 h 534"/>
                  <a:gd name="T10" fmla="*/ 106 w 114"/>
                  <a:gd name="T11" fmla="*/ 80 h 534"/>
                  <a:gd name="T12" fmla="*/ 98 w 114"/>
                  <a:gd name="T13" fmla="*/ 97 h 534"/>
                  <a:gd name="T14" fmla="*/ 89 w 114"/>
                  <a:gd name="T15" fmla="*/ 114 h 534"/>
                  <a:gd name="T16" fmla="*/ 81 w 114"/>
                  <a:gd name="T17" fmla="*/ 135 h 534"/>
                  <a:gd name="T18" fmla="*/ 72 w 114"/>
                  <a:gd name="T19" fmla="*/ 152 h 534"/>
                  <a:gd name="T20" fmla="*/ 64 w 114"/>
                  <a:gd name="T21" fmla="*/ 173 h 534"/>
                  <a:gd name="T22" fmla="*/ 57 w 114"/>
                  <a:gd name="T23" fmla="*/ 190 h 534"/>
                  <a:gd name="T24" fmla="*/ 51 w 114"/>
                  <a:gd name="T25" fmla="*/ 211 h 534"/>
                  <a:gd name="T26" fmla="*/ 45 w 114"/>
                  <a:gd name="T27" fmla="*/ 230 h 534"/>
                  <a:gd name="T28" fmla="*/ 43 w 114"/>
                  <a:gd name="T29" fmla="*/ 251 h 534"/>
                  <a:gd name="T30" fmla="*/ 45 w 114"/>
                  <a:gd name="T31" fmla="*/ 272 h 534"/>
                  <a:gd name="T32" fmla="*/ 49 w 114"/>
                  <a:gd name="T33" fmla="*/ 291 h 534"/>
                  <a:gd name="T34" fmla="*/ 47 w 114"/>
                  <a:gd name="T35" fmla="*/ 308 h 534"/>
                  <a:gd name="T36" fmla="*/ 47 w 114"/>
                  <a:gd name="T37" fmla="*/ 323 h 534"/>
                  <a:gd name="T38" fmla="*/ 45 w 114"/>
                  <a:gd name="T39" fmla="*/ 339 h 534"/>
                  <a:gd name="T40" fmla="*/ 45 w 114"/>
                  <a:gd name="T41" fmla="*/ 356 h 534"/>
                  <a:gd name="T42" fmla="*/ 45 w 114"/>
                  <a:gd name="T43" fmla="*/ 369 h 534"/>
                  <a:gd name="T44" fmla="*/ 43 w 114"/>
                  <a:gd name="T45" fmla="*/ 384 h 534"/>
                  <a:gd name="T46" fmla="*/ 43 w 114"/>
                  <a:gd name="T47" fmla="*/ 399 h 534"/>
                  <a:gd name="T48" fmla="*/ 43 w 114"/>
                  <a:gd name="T49" fmla="*/ 415 h 534"/>
                  <a:gd name="T50" fmla="*/ 41 w 114"/>
                  <a:gd name="T51" fmla="*/ 430 h 534"/>
                  <a:gd name="T52" fmla="*/ 41 w 114"/>
                  <a:gd name="T53" fmla="*/ 445 h 534"/>
                  <a:gd name="T54" fmla="*/ 41 w 114"/>
                  <a:gd name="T55" fmla="*/ 458 h 534"/>
                  <a:gd name="T56" fmla="*/ 43 w 114"/>
                  <a:gd name="T57" fmla="*/ 474 h 534"/>
                  <a:gd name="T58" fmla="*/ 43 w 114"/>
                  <a:gd name="T59" fmla="*/ 489 h 534"/>
                  <a:gd name="T60" fmla="*/ 45 w 114"/>
                  <a:gd name="T61" fmla="*/ 502 h 534"/>
                  <a:gd name="T62" fmla="*/ 47 w 114"/>
                  <a:gd name="T63" fmla="*/ 517 h 534"/>
                  <a:gd name="T64" fmla="*/ 49 w 114"/>
                  <a:gd name="T65" fmla="*/ 534 h 534"/>
                  <a:gd name="T66" fmla="*/ 40 w 114"/>
                  <a:gd name="T67" fmla="*/ 502 h 534"/>
                  <a:gd name="T68" fmla="*/ 30 w 114"/>
                  <a:gd name="T69" fmla="*/ 470 h 534"/>
                  <a:gd name="T70" fmla="*/ 22 w 114"/>
                  <a:gd name="T71" fmla="*/ 437 h 534"/>
                  <a:gd name="T72" fmla="*/ 15 w 114"/>
                  <a:gd name="T73" fmla="*/ 403 h 534"/>
                  <a:gd name="T74" fmla="*/ 9 w 114"/>
                  <a:gd name="T75" fmla="*/ 365 h 534"/>
                  <a:gd name="T76" fmla="*/ 3 w 114"/>
                  <a:gd name="T77" fmla="*/ 329 h 534"/>
                  <a:gd name="T78" fmla="*/ 0 w 114"/>
                  <a:gd name="T79" fmla="*/ 291 h 534"/>
                  <a:gd name="T80" fmla="*/ 0 w 114"/>
                  <a:gd name="T81" fmla="*/ 257 h 534"/>
                  <a:gd name="T82" fmla="*/ 2 w 114"/>
                  <a:gd name="T83" fmla="*/ 219 h 534"/>
                  <a:gd name="T84" fmla="*/ 5 w 114"/>
                  <a:gd name="T85" fmla="*/ 183 h 534"/>
                  <a:gd name="T86" fmla="*/ 11 w 114"/>
                  <a:gd name="T87" fmla="*/ 147 h 534"/>
                  <a:gd name="T88" fmla="*/ 22 w 114"/>
                  <a:gd name="T89" fmla="*/ 112 h 534"/>
                  <a:gd name="T90" fmla="*/ 36 w 114"/>
                  <a:gd name="T91" fmla="*/ 80 h 534"/>
                  <a:gd name="T92" fmla="*/ 55 w 114"/>
                  <a:gd name="T93" fmla="*/ 52 h 534"/>
                  <a:gd name="T94" fmla="*/ 76 w 114"/>
                  <a:gd name="T95" fmla="*/ 23 h 534"/>
                  <a:gd name="T96" fmla="*/ 106 w 114"/>
                  <a:gd name="T97" fmla="*/ 0 h 534"/>
                  <a:gd name="T98" fmla="*/ 106 w 114"/>
                  <a:gd name="T99" fmla="*/ 0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4" h="534">
                    <a:moveTo>
                      <a:pt x="106" y="0"/>
                    </a:moveTo>
                    <a:lnTo>
                      <a:pt x="112" y="14"/>
                    </a:lnTo>
                    <a:lnTo>
                      <a:pt x="114" y="31"/>
                    </a:lnTo>
                    <a:lnTo>
                      <a:pt x="114" y="46"/>
                    </a:lnTo>
                    <a:lnTo>
                      <a:pt x="112" y="63"/>
                    </a:lnTo>
                    <a:lnTo>
                      <a:pt x="106" y="80"/>
                    </a:lnTo>
                    <a:lnTo>
                      <a:pt x="98" y="97"/>
                    </a:lnTo>
                    <a:lnTo>
                      <a:pt x="89" y="114"/>
                    </a:lnTo>
                    <a:lnTo>
                      <a:pt x="81" y="135"/>
                    </a:lnTo>
                    <a:lnTo>
                      <a:pt x="72" y="152"/>
                    </a:lnTo>
                    <a:lnTo>
                      <a:pt x="64" y="173"/>
                    </a:lnTo>
                    <a:lnTo>
                      <a:pt x="57" y="190"/>
                    </a:lnTo>
                    <a:lnTo>
                      <a:pt x="51" y="211"/>
                    </a:lnTo>
                    <a:lnTo>
                      <a:pt x="45" y="230"/>
                    </a:lnTo>
                    <a:lnTo>
                      <a:pt x="43" y="251"/>
                    </a:lnTo>
                    <a:lnTo>
                      <a:pt x="45" y="272"/>
                    </a:lnTo>
                    <a:lnTo>
                      <a:pt x="49" y="291"/>
                    </a:lnTo>
                    <a:lnTo>
                      <a:pt x="47" y="308"/>
                    </a:lnTo>
                    <a:lnTo>
                      <a:pt x="47" y="323"/>
                    </a:lnTo>
                    <a:lnTo>
                      <a:pt x="45" y="339"/>
                    </a:lnTo>
                    <a:lnTo>
                      <a:pt x="45" y="356"/>
                    </a:lnTo>
                    <a:lnTo>
                      <a:pt x="45" y="369"/>
                    </a:lnTo>
                    <a:lnTo>
                      <a:pt x="43" y="384"/>
                    </a:lnTo>
                    <a:lnTo>
                      <a:pt x="43" y="399"/>
                    </a:lnTo>
                    <a:lnTo>
                      <a:pt x="43" y="415"/>
                    </a:lnTo>
                    <a:lnTo>
                      <a:pt x="41" y="430"/>
                    </a:lnTo>
                    <a:lnTo>
                      <a:pt x="41" y="445"/>
                    </a:lnTo>
                    <a:lnTo>
                      <a:pt x="41" y="458"/>
                    </a:lnTo>
                    <a:lnTo>
                      <a:pt x="43" y="474"/>
                    </a:lnTo>
                    <a:lnTo>
                      <a:pt x="43" y="489"/>
                    </a:lnTo>
                    <a:lnTo>
                      <a:pt x="45" y="502"/>
                    </a:lnTo>
                    <a:lnTo>
                      <a:pt x="47" y="517"/>
                    </a:lnTo>
                    <a:lnTo>
                      <a:pt x="49" y="534"/>
                    </a:lnTo>
                    <a:lnTo>
                      <a:pt x="40" y="502"/>
                    </a:lnTo>
                    <a:lnTo>
                      <a:pt x="30" y="470"/>
                    </a:lnTo>
                    <a:lnTo>
                      <a:pt x="22" y="437"/>
                    </a:lnTo>
                    <a:lnTo>
                      <a:pt x="15" y="403"/>
                    </a:lnTo>
                    <a:lnTo>
                      <a:pt x="9" y="365"/>
                    </a:lnTo>
                    <a:lnTo>
                      <a:pt x="3" y="329"/>
                    </a:lnTo>
                    <a:lnTo>
                      <a:pt x="0" y="291"/>
                    </a:lnTo>
                    <a:lnTo>
                      <a:pt x="0" y="257"/>
                    </a:lnTo>
                    <a:lnTo>
                      <a:pt x="2" y="219"/>
                    </a:lnTo>
                    <a:lnTo>
                      <a:pt x="5" y="183"/>
                    </a:lnTo>
                    <a:lnTo>
                      <a:pt x="11" y="147"/>
                    </a:lnTo>
                    <a:lnTo>
                      <a:pt x="22" y="112"/>
                    </a:lnTo>
                    <a:lnTo>
                      <a:pt x="36" y="80"/>
                    </a:lnTo>
                    <a:lnTo>
                      <a:pt x="55" y="52"/>
                    </a:lnTo>
                    <a:lnTo>
                      <a:pt x="76" y="23"/>
                    </a:lnTo>
                    <a:lnTo>
                      <a:pt x="106" y="0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15" name="Freeform 107"/>
              <p:cNvSpPr>
                <a:spLocks noChangeAspect="1"/>
              </p:cNvSpPr>
              <p:nvPr/>
            </p:nvSpPr>
            <p:spPr bwMode="auto">
              <a:xfrm>
                <a:off x="3340" y="2473"/>
                <a:ext cx="26" cy="19"/>
              </a:xfrm>
              <a:custGeom>
                <a:avLst/>
                <a:gdLst>
                  <a:gd name="T0" fmla="*/ 29 w 53"/>
                  <a:gd name="T1" fmla="*/ 0 h 38"/>
                  <a:gd name="T2" fmla="*/ 38 w 53"/>
                  <a:gd name="T3" fmla="*/ 2 h 38"/>
                  <a:gd name="T4" fmla="*/ 46 w 53"/>
                  <a:gd name="T5" fmla="*/ 6 h 38"/>
                  <a:gd name="T6" fmla="*/ 50 w 53"/>
                  <a:gd name="T7" fmla="*/ 8 h 38"/>
                  <a:gd name="T8" fmla="*/ 53 w 53"/>
                  <a:gd name="T9" fmla="*/ 14 h 38"/>
                  <a:gd name="T10" fmla="*/ 51 w 53"/>
                  <a:gd name="T11" fmla="*/ 19 h 38"/>
                  <a:gd name="T12" fmla="*/ 48 w 53"/>
                  <a:gd name="T13" fmla="*/ 25 h 38"/>
                  <a:gd name="T14" fmla="*/ 42 w 53"/>
                  <a:gd name="T15" fmla="*/ 27 h 38"/>
                  <a:gd name="T16" fmla="*/ 38 w 53"/>
                  <a:gd name="T17" fmla="*/ 31 h 38"/>
                  <a:gd name="T18" fmla="*/ 31 w 53"/>
                  <a:gd name="T19" fmla="*/ 33 h 38"/>
                  <a:gd name="T20" fmla="*/ 25 w 53"/>
                  <a:gd name="T21" fmla="*/ 37 h 38"/>
                  <a:gd name="T22" fmla="*/ 17 w 53"/>
                  <a:gd name="T23" fmla="*/ 38 h 38"/>
                  <a:gd name="T24" fmla="*/ 12 w 53"/>
                  <a:gd name="T25" fmla="*/ 38 h 38"/>
                  <a:gd name="T26" fmla="*/ 6 w 53"/>
                  <a:gd name="T27" fmla="*/ 38 h 38"/>
                  <a:gd name="T28" fmla="*/ 4 w 53"/>
                  <a:gd name="T29" fmla="*/ 38 h 38"/>
                  <a:gd name="T30" fmla="*/ 0 w 53"/>
                  <a:gd name="T31" fmla="*/ 35 h 38"/>
                  <a:gd name="T32" fmla="*/ 2 w 53"/>
                  <a:gd name="T33" fmla="*/ 31 h 38"/>
                  <a:gd name="T34" fmla="*/ 4 w 53"/>
                  <a:gd name="T35" fmla="*/ 25 h 38"/>
                  <a:gd name="T36" fmla="*/ 12 w 53"/>
                  <a:gd name="T37" fmla="*/ 19 h 38"/>
                  <a:gd name="T38" fmla="*/ 13 w 53"/>
                  <a:gd name="T39" fmla="*/ 14 h 38"/>
                  <a:gd name="T40" fmla="*/ 19 w 53"/>
                  <a:gd name="T41" fmla="*/ 10 h 38"/>
                  <a:gd name="T42" fmla="*/ 23 w 53"/>
                  <a:gd name="T43" fmla="*/ 4 h 38"/>
                  <a:gd name="T44" fmla="*/ 29 w 53"/>
                  <a:gd name="T45" fmla="*/ 0 h 38"/>
                  <a:gd name="T46" fmla="*/ 29 w 53"/>
                  <a:gd name="T4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3" h="38">
                    <a:moveTo>
                      <a:pt x="29" y="0"/>
                    </a:moveTo>
                    <a:lnTo>
                      <a:pt x="38" y="2"/>
                    </a:lnTo>
                    <a:lnTo>
                      <a:pt x="46" y="6"/>
                    </a:lnTo>
                    <a:lnTo>
                      <a:pt x="50" y="8"/>
                    </a:lnTo>
                    <a:lnTo>
                      <a:pt x="53" y="14"/>
                    </a:lnTo>
                    <a:lnTo>
                      <a:pt x="51" y="19"/>
                    </a:lnTo>
                    <a:lnTo>
                      <a:pt x="48" y="25"/>
                    </a:lnTo>
                    <a:lnTo>
                      <a:pt x="42" y="27"/>
                    </a:lnTo>
                    <a:lnTo>
                      <a:pt x="38" y="31"/>
                    </a:lnTo>
                    <a:lnTo>
                      <a:pt x="31" y="33"/>
                    </a:lnTo>
                    <a:lnTo>
                      <a:pt x="25" y="37"/>
                    </a:lnTo>
                    <a:lnTo>
                      <a:pt x="17" y="38"/>
                    </a:lnTo>
                    <a:lnTo>
                      <a:pt x="12" y="38"/>
                    </a:lnTo>
                    <a:lnTo>
                      <a:pt x="6" y="38"/>
                    </a:lnTo>
                    <a:lnTo>
                      <a:pt x="4" y="38"/>
                    </a:lnTo>
                    <a:lnTo>
                      <a:pt x="0" y="35"/>
                    </a:lnTo>
                    <a:lnTo>
                      <a:pt x="2" y="31"/>
                    </a:lnTo>
                    <a:lnTo>
                      <a:pt x="4" y="25"/>
                    </a:lnTo>
                    <a:lnTo>
                      <a:pt x="12" y="19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4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16" name="Freeform 108"/>
              <p:cNvSpPr>
                <a:spLocks noChangeAspect="1"/>
              </p:cNvSpPr>
              <p:nvPr/>
            </p:nvSpPr>
            <p:spPr bwMode="auto">
              <a:xfrm>
                <a:off x="2818" y="2499"/>
                <a:ext cx="16" cy="56"/>
              </a:xfrm>
              <a:custGeom>
                <a:avLst/>
                <a:gdLst>
                  <a:gd name="T0" fmla="*/ 33 w 33"/>
                  <a:gd name="T1" fmla="*/ 0 h 112"/>
                  <a:gd name="T2" fmla="*/ 31 w 33"/>
                  <a:gd name="T3" fmla="*/ 9 h 112"/>
                  <a:gd name="T4" fmla="*/ 29 w 33"/>
                  <a:gd name="T5" fmla="*/ 21 h 112"/>
                  <a:gd name="T6" fmla="*/ 27 w 33"/>
                  <a:gd name="T7" fmla="*/ 32 h 112"/>
                  <a:gd name="T8" fmla="*/ 25 w 33"/>
                  <a:gd name="T9" fmla="*/ 47 h 112"/>
                  <a:gd name="T10" fmla="*/ 23 w 33"/>
                  <a:gd name="T11" fmla="*/ 59 h 112"/>
                  <a:gd name="T12" fmla="*/ 21 w 33"/>
                  <a:gd name="T13" fmla="*/ 72 h 112"/>
                  <a:gd name="T14" fmla="*/ 19 w 33"/>
                  <a:gd name="T15" fmla="*/ 83 h 112"/>
                  <a:gd name="T16" fmla="*/ 18 w 33"/>
                  <a:gd name="T17" fmla="*/ 97 h 112"/>
                  <a:gd name="T18" fmla="*/ 16 w 33"/>
                  <a:gd name="T19" fmla="*/ 104 h 112"/>
                  <a:gd name="T20" fmla="*/ 12 w 33"/>
                  <a:gd name="T21" fmla="*/ 110 h 112"/>
                  <a:gd name="T22" fmla="*/ 10 w 33"/>
                  <a:gd name="T23" fmla="*/ 112 h 112"/>
                  <a:gd name="T24" fmla="*/ 8 w 33"/>
                  <a:gd name="T25" fmla="*/ 110 h 112"/>
                  <a:gd name="T26" fmla="*/ 4 w 33"/>
                  <a:gd name="T27" fmla="*/ 104 h 112"/>
                  <a:gd name="T28" fmla="*/ 2 w 33"/>
                  <a:gd name="T29" fmla="*/ 95 h 112"/>
                  <a:gd name="T30" fmla="*/ 0 w 33"/>
                  <a:gd name="T31" fmla="*/ 78 h 112"/>
                  <a:gd name="T32" fmla="*/ 0 w 33"/>
                  <a:gd name="T33" fmla="*/ 57 h 112"/>
                  <a:gd name="T34" fmla="*/ 2 w 33"/>
                  <a:gd name="T35" fmla="*/ 49 h 112"/>
                  <a:gd name="T36" fmla="*/ 8 w 33"/>
                  <a:gd name="T37" fmla="*/ 41 h 112"/>
                  <a:gd name="T38" fmla="*/ 10 w 33"/>
                  <a:gd name="T39" fmla="*/ 34 h 112"/>
                  <a:gd name="T40" fmla="*/ 16 w 33"/>
                  <a:gd name="T41" fmla="*/ 26 h 112"/>
                  <a:gd name="T42" fmla="*/ 19 w 33"/>
                  <a:gd name="T43" fmla="*/ 17 h 112"/>
                  <a:gd name="T44" fmla="*/ 23 w 33"/>
                  <a:gd name="T45" fmla="*/ 11 h 112"/>
                  <a:gd name="T46" fmla="*/ 27 w 33"/>
                  <a:gd name="T47" fmla="*/ 5 h 112"/>
                  <a:gd name="T48" fmla="*/ 33 w 33"/>
                  <a:gd name="T49" fmla="*/ 0 h 112"/>
                  <a:gd name="T50" fmla="*/ 33 w 33"/>
                  <a:gd name="T5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" h="112">
                    <a:moveTo>
                      <a:pt x="33" y="0"/>
                    </a:moveTo>
                    <a:lnTo>
                      <a:pt x="31" y="9"/>
                    </a:lnTo>
                    <a:lnTo>
                      <a:pt x="29" y="21"/>
                    </a:lnTo>
                    <a:lnTo>
                      <a:pt x="27" y="32"/>
                    </a:lnTo>
                    <a:lnTo>
                      <a:pt x="25" y="47"/>
                    </a:lnTo>
                    <a:lnTo>
                      <a:pt x="23" y="59"/>
                    </a:lnTo>
                    <a:lnTo>
                      <a:pt x="21" y="72"/>
                    </a:lnTo>
                    <a:lnTo>
                      <a:pt x="19" y="83"/>
                    </a:lnTo>
                    <a:lnTo>
                      <a:pt x="18" y="97"/>
                    </a:lnTo>
                    <a:lnTo>
                      <a:pt x="16" y="104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8" y="110"/>
                    </a:lnTo>
                    <a:lnTo>
                      <a:pt x="4" y="104"/>
                    </a:lnTo>
                    <a:lnTo>
                      <a:pt x="2" y="95"/>
                    </a:lnTo>
                    <a:lnTo>
                      <a:pt x="0" y="78"/>
                    </a:lnTo>
                    <a:lnTo>
                      <a:pt x="0" y="57"/>
                    </a:lnTo>
                    <a:lnTo>
                      <a:pt x="2" y="49"/>
                    </a:lnTo>
                    <a:lnTo>
                      <a:pt x="8" y="41"/>
                    </a:lnTo>
                    <a:lnTo>
                      <a:pt x="10" y="34"/>
                    </a:lnTo>
                    <a:lnTo>
                      <a:pt x="16" y="26"/>
                    </a:lnTo>
                    <a:lnTo>
                      <a:pt x="19" y="17"/>
                    </a:lnTo>
                    <a:lnTo>
                      <a:pt x="23" y="11"/>
                    </a:lnTo>
                    <a:lnTo>
                      <a:pt x="27" y="5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17" name="Freeform 109"/>
              <p:cNvSpPr>
                <a:spLocks noChangeAspect="1"/>
              </p:cNvSpPr>
              <p:nvPr/>
            </p:nvSpPr>
            <p:spPr bwMode="auto">
              <a:xfrm>
                <a:off x="3342" y="2509"/>
                <a:ext cx="39" cy="29"/>
              </a:xfrm>
              <a:custGeom>
                <a:avLst/>
                <a:gdLst>
                  <a:gd name="T0" fmla="*/ 59 w 78"/>
                  <a:gd name="T1" fmla="*/ 0 h 59"/>
                  <a:gd name="T2" fmla="*/ 66 w 78"/>
                  <a:gd name="T3" fmla="*/ 5 h 59"/>
                  <a:gd name="T4" fmla="*/ 72 w 78"/>
                  <a:gd name="T5" fmla="*/ 11 h 59"/>
                  <a:gd name="T6" fmla="*/ 76 w 78"/>
                  <a:gd name="T7" fmla="*/ 17 h 59"/>
                  <a:gd name="T8" fmla="*/ 78 w 78"/>
                  <a:gd name="T9" fmla="*/ 24 h 59"/>
                  <a:gd name="T10" fmla="*/ 78 w 78"/>
                  <a:gd name="T11" fmla="*/ 30 h 59"/>
                  <a:gd name="T12" fmla="*/ 76 w 78"/>
                  <a:gd name="T13" fmla="*/ 36 h 59"/>
                  <a:gd name="T14" fmla="*/ 74 w 78"/>
                  <a:gd name="T15" fmla="*/ 41 h 59"/>
                  <a:gd name="T16" fmla="*/ 68 w 78"/>
                  <a:gd name="T17" fmla="*/ 45 h 59"/>
                  <a:gd name="T18" fmla="*/ 63 w 78"/>
                  <a:gd name="T19" fmla="*/ 49 h 59"/>
                  <a:gd name="T20" fmla="*/ 59 w 78"/>
                  <a:gd name="T21" fmla="*/ 51 h 59"/>
                  <a:gd name="T22" fmla="*/ 51 w 78"/>
                  <a:gd name="T23" fmla="*/ 53 h 59"/>
                  <a:gd name="T24" fmla="*/ 45 w 78"/>
                  <a:gd name="T25" fmla="*/ 57 h 59"/>
                  <a:gd name="T26" fmla="*/ 38 w 78"/>
                  <a:gd name="T27" fmla="*/ 57 h 59"/>
                  <a:gd name="T28" fmla="*/ 30 w 78"/>
                  <a:gd name="T29" fmla="*/ 59 h 59"/>
                  <a:gd name="T30" fmla="*/ 21 w 78"/>
                  <a:gd name="T31" fmla="*/ 59 h 59"/>
                  <a:gd name="T32" fmla="*/ 15 w 78"/>
                  <a:gd name="T33" fmla="*/ 59 h 59"/>
                  <a:gd name="T34" fmla="*/ 6 w 78"/>
                  <a:gd name="T35" fmla="*/ 55 h 59"/>
                  <a:gd name="T36" fmla="*/ 2 w 78"/>
                  <a:gd name="T37" fmla="*/ 51 h 59"/>
                  <a:gd name="T38" fmla="*/ 0 w 78"/>
                  <a:gd name="T39" fmla="*/ 47 h 59"/>
                  <a:gd name="T40" fmla="*/ 2 w 78"/>
                  <a:gd name="T41" fmla="*/ 43 h 59"/>
                  <a:gd name="T42" fmla="*/ 4 w 78"/>
                  <a:gd name="T43" fmla="*/ 40 h 59"/>
                  <a:gd name="T44" fmla="*/ 9 w 78"/>
                  <a:gd name="T45" fmla="*/ 36 h 59"/>
                  <a:gd name="T46" fmla="*/ 11 w 78"/>
                  <a:gd name="T47" fmla="*/ 30 h 59"/>
                  <a:gd name="T48" fmla="*/ 17 w 78"/>
                  <a:gd name="T49" fmla="*/ 24 h 59"/>
                  <a:gd name="T50" fmla="*/ 23 w 78"/>
                  <a:gd name="T51" fmla="*/ 19 h 59"/>
                  <a:gd name="T52" fmla="*/ 30 w 78"/>
                  <a:gd name="T53" fmla="*/ 17 h 59"/>
                  <a:gd name="T54" fmla="*/ 38 w 78"/>
                  <a:gd name="T55" fmla="*/ 15 h 59"/>
                  <a:gd name="T56" fmla="*/ 45 w 78"/>
                  <a:gd name="T57" fmla="*/ 9 h 59"/>
                  <a:gd name="T58" fmla="*/ 51 w 78"/>
                  <a:gd name="T59" fmla="*/ 3 h 59"/>
                  <a:gd name="T60" fmla="*/ 59 w 78"/>
                  <a:gd name="T61" fmla="*/ 0 h 59"/>
                  <a:gd name="T62" fmla="*/ 59 w 78"/>
                  <a:gd name="T6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8" h="59">
                    <a:moveTo>
                      <a:pt x="59" y="0"/>
                    </a:moveTo>
                    <a:lnTo>
                      <a:pt x="66" y="5"/>
                    </a:lnTo>
                    <a:lnTo>
                      <a:pt x="72" y="11"/>
                    </a:lnTo>
                    <a:lnTo>
                      <a:pt x="76" y="17"/>
                    </a:lnTo>
                    <a:lnTo>
                      <a:pt x="78" y="24"/>
                    </a:lnTo>
                    <a:lnTo>
                      <a:pt x="78" y="30"/>
                    </a:lnTo>
                    <a:lnTo>
                      <a:pt x="76" y="36"/>
                    </a:lnTo>
                    <a:lnTo>
                      <a:pt x="74" y="41"/>
                    </a:lnTo>
                    <a:lnTo>
                      <a:pt x="68" y="45"/>
                    </a:lnTo>
                    <a:lnTo>
                      <a:pt x="63" y="49"/>
                    </a:lnTo>
                    <a:lnTo>
                      <a:pt x="59" y="51"/>
                    </a:lnTo>
                    <a:lnTo>
                      <a:pt x="51" y="53"/>
                    </a:lnTo>
                    <a:lnTo>
                      <a:pt x="45" y="57"/>
                    </a:lnTo>
                    <a:lnTo>
                      <a:pt x="38" y="57"/>
                    </a:lnTo>
                    <a:lnTo>
                      <a:pt x="30" y="59"/>
                    </a:lnTo>
                    <a:lnTo>
                      <a:pt x="21" y="59"/>
                    </a:lnTo>
                    <a:lnTo>
                      <a:pt x="15" y="59"/>
                    </a:lnTo>
                    <a:lnTo>
                      <a:pt x="6" y="55"/>
                    </a:lnTo>
                    <a:lnTo>
                      <a:pt x="2" y="51"/>
                    </a:lnTo>
                    <a:lnTo>
                      <a:pt x="0" y="47"/>
                    </a:lnTo>
                    <a:lnTo>
                      <a:pt x="2" y="43"/>
                    </a:lnTo>
                    <a:lnTo>
                      <a:pt x="4" y="40"/>
                    </a:lnTo>
                    <a:lnTo>
                      <a:pt x="9" y="36"/>
                    </a:lnTo>
                    <a:lnTo>
                      <a:pt x="11" y="30"/>
                    </a:lnTo>
                    <a:lnTo>
                      <a:pt x="17" y="24"/>
                    </a:lnTo>
                    <a:lnTo>
                      <a:pt x="23" y="19"/>
                    </a:lnTo>
                    <a:lnTo>
                      <a:pt x="30" y="17"/>
                    </a:lnTo>
                    <a:lnTo>
                      <a:pt x="38" y="15"/>
                    </a:lnTo>
                    <a:lnTo>
                      <a:pt x="45" y="9"/>
                    </a:lnTo>
                    <a:lnTo>
                      <a:pt x="51" y="3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18" name="Freeform 110"/>
              <p:cNvSpPr>
                <a:spLocks noChangeAspect="1"/>
              </p:cNvSpPr>
              <p:nvPr/>
            </p:nvSpPr>
            <p:spPr bwMode="auto">
              <a:xfrm>
                <a:off x="2573" y="2550"/>
                <a:ext cx="55" cy="65"/>
              </a:xfrm>
              <a:custGeom>
                <a:avLst/>
                <a:gdLst>
                  <a:gd name="T0" fmla="*/ 0 w 110"/>
                  <a:gd name="T1" fmla="*/ 0 h 132"/>
                  <a:gd name="T2" fmla="*/ 4 w 110"/>
                  <a:gd name="T3" fmla="*/ 6 h 132"/>
                  <a:gd name="T4" fmla="*/ 11 w 110"/>
                  <a:gd name="T5" fmla="*/ 14 h 132"/>
                  <a:gd name="T6" fmla="*/ 19 w 110"/>
                  <a:gd name="T7" fmla="*/ 21 h 132"/>
                  <a:gd name="T8" fmla="*/ 29 w 110"/>
                  <a:gd name="T9" fmla="*/ 29 h 132"/>
                  <a:gd name="T10" fmla="*/ 36 w 110"/>
                  <a:gd name="T11" fmla="*/ 38 h 132"/>
                  <a:gd name="T12" fmla="*/ 48 w 110"/>
                  <a:gd name="T13" fmla="*/ 46 h 132"/>
                  <a:gd name="T14" fmla="*/ 57 w 110"/>
                  <a:gd name="T15" fmla="*/ 54 h 132"/>
                  <a:gd name="T16" fmla="*/ 67 w 110"/>
                  <a:gd name="T17" fmla="*/ 63 h 132"/>
                  <a:gd name="T18" fmla="*/ 72 w 110"/>
                  <a:gd name="T19" fmla="*/ 71 h 132"/>
                  <a:gd name="T20" fmla="*/ 80 w 110"/>
                  <a:gd name="T21" fmla="*/ 80 h 132"/>
                  <a:gd name="T22" fmla="*/ 86 w 110"/>
                  <a:gd name="T23" fmla="*/ 88 h 132"/>
                  <a:gd name="T24" fmla="*/ 93 w 110"/>
                  <a:gd name="T25" fmla="*/ 95 h 132"/>
                  <a:gd name="T26" fmla="*/ 97 w 110"/>
                  <a:gd name="T27" fmla="*/ 105 h 132"/>
                  <a:gd name="T28" fmla="*/ 103 w 110"/>
                  <a:gd name="T29" fmla="*/ 113 h 132"/>
                  <a:gd name="T30" fmla="*/ 106 w 110"/>
                  <a:gd name="T31" fmla="*/ 122 h 132"/>
                  <a:gd name="T32" fmla="*/ 110 w 110"/>
                  <a:gd name="T33" fmla="*/ 132 h 132"/>
                  <a:gd name="T34" fmla="*/ 103 w 110"/>
                  <a:gd name="T35" fmla="*/ 128 h 132"/>
                  <a:gd name="T36" fmla="*/ 97 w 110"/>
                  <a:gd name="T37" fmla="*/ 124 h 132"/>
                  <a:gd name="T38" fmla="*/ 89 w 110"/>
                  <a:gd name="T39" fmla="*/ 120 h 132"/>
                  <a:gd name="T40" fmla="*/ 84 w 110"/>
                  <a:gd name="T41" fmla="*/ 116 h 132"/>
                  <a:gd name="T42" fmla="*/ 76 w 110"/>
                  <a:gd name="T43" fmla="*/ 113 h 132"/>
                  <a:gd name="T44" fmla="*/ 70 w 110"/>
                  <a:gd name="T45" fmla="*/ 107 h 132"/>
                  <a:gd name="T46" fmla="*/ 65 w 110"/>
                  <a:gd name="T47" fmla="*/ 101 h 132"/>
                  <a:gd name="T48" fmla="*/ 61 w 110"/>
                  <a:gd name="T49" fmla="*/ 95 h 132"/>
                  <a:gd name="T50" fmla="*/ 53 w 110"/>
                  <a:gd name="T51" fmla="*/ 90 h 132"/>
                  <a:gd name="T52" fmla="*/ 48 w 110"/>
                  <a:gd name="T53" fmla="*/ 84 h 132"/>
                  <a:gd name="T54" fmla="*/ 42 w 110"/>
                  <a:gd name="T55" fmla="*/ 78 h 132"/>
                  <a:gd name="T56" fmla="*/ 36 w 110"/>
                  <a:gd name="T57" fmla="*/ 73 h 132"/>
                  <a:gd name="T58" fmla="*/ 32 w 110"/>
                  <a:gd name="T59" fmla="*/ 67 h 132"/>
                  <a:gd name="T60" fmla="*/ 29 w 110"/>
                  <a:gd name="T61" fmla="*/ 61 h 132"/>
                  <a:gd name="T62" fmla="*/ 23 w 110"/>
                  <a:gd name="T63" fmla="*/ 55 h 132"/>
                  <a:gd name="T64" fmla="*/ 21 w 110"/>
                  <a:gd name="T65" fmla="*/ 50 h 132"/>
                  <a:gd name="T66" fmla="*/ 15 w 110"/>
                  <a:gd name="T67" fmla="*/ 44 h 132"/>
                  <a:gd name="T68" fmla="*/ 13 w 110"/>
                  <a:gd name="T69" fmla="*/ 38 h 132"/>
                  <a:gd name="T70" fmla="*/ 10 w 110"/>
                  <a:gd name="T71" fmla="*/ 31 h 132"/>
                  <a:gd name="T72" fmla="*/ 8 w 110"/>
                  <a:gd name="T73" fmla="*/ 25 h 132"/>
                  <a:gd name="T74" fmla="*/ 4 w 110"/>
                  <a:gd name="T75" fmla="*/ 17 h 132"/>
                  <a:gd name="T76" fmla="*/ 2 w 110"/>
                  <a:gd name="T77" fmla="*/ 12 h 132"/>
                  <a:gd name="T78" fmla="*/ 0 w 110"/>
                  <a:gd name="T79" fmla="*/ 6 h 132"/>
                  <a:gd name="T80" fmla="*/ 0 w 110"/>
                  <a:gd name="T81" fmla="*/ 0 h 132"/>
                  <a:gd name="T82" fmla="*/ 0 w 110"/>
                  <a:gd name="T8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132">
                    <a:moveTo>
                      <a:pt x="0" y="0"/>
                    </a:moveTo>
                    <a:lnTo>
                      <a:pt x="4" y="6"/>
                    </a:lnTo>
                    <a:lnTo>
                      <a:pt x="11" y="14"/>
                    </a:lnTo>
                    <a:lnTo>
                      <a:pt x="19" y="21"/>
                    </a:lnTo>
                    <a:lnTo>
                      <a:pt x="29" y="29"/>
                    </a:lnTo>
                    <a:lnTo>
                      <a:pt x="36" y="38"/>
                    </a:lnTo>
                    <a:lnTo>
                      <a:pt x="48" y="46"/>
                    </a:lnTo>
                    <a:lnTo>
                      <a:pt x="57" y="54"/>
                    </a:lnTo>
                    <a:lnTo>
                      <a:pt x="67" y="63"/>
                    </a:lnTo>
                    <a:lnTo>
                      <a:pt x="72" y="71"/>
                    </a:lnTo>
                    <a:lnTo>
                      <a:pt x="80" y="80"/>
                    </a:lnTo>
                    <a:lnTo>
                      <a:pt x="86" y="88"/>
                    </a:lnTo>
                    <a:lnTo>
                      <a:pt x="93" y="95"/>
                    </a:lnTo>
                    <a:lnTo>
                      <a:pt x="97" y="105"/>
                    </a:lnTo>
                    <a:lnTo>
                      <a:pt x="103" y="113"/>
                    </a:lnTo>
                    <a:lnTo>
                      <a:pt x="106" y="122"/>
                    </a:lnTo>
                    <a:lnTo>
                      <a:pt x="110" y="132"/>
                    </a:lnTo>
                    <a:lnTo>
                      <a:pt x="103" y="128"/>
                    </a:lnTo>
                    <a:lnTo>
                      <a:pt x="97" y="124"/>
                    </a:lnTo>
                    <a:lnTo>
                      <a:pt x="89" y="120"/>
                    </a:lnTo>
                    <a:lnTo>
                      <a:pt x="84" y="116"/>
                    </a:lnTo>
                    <a:lnTo>
                      <a:pt x="76" y="113"/>
                    </a:lnTo>
                    <a:lnTo>
                      <a:pt x="70" y="107"/>
                    </a:lnTo>
                    <a:lnTo>
                      <a:pt x="65" y="101"/>
                    </a:lnTo>
                    <a:lnTo>
                      <a:pt x="61" y="95"/>
                    </a:lnTo>
                    <a:lnTo>
                      <a:pt x="53" y="90"/>
                    </a:lnTo>
                    <a:lnTo>
                      <a:pt x="48" y="84"/>
                    </a:lnTo>
                    <a:lnTo>
                      <a:pt x="42" y="78"/>
                    </a:lnTo>
                    <a:lnTo>
                      <a:pt x="36" y="73"/>
                    </a:lnTo>
                    <a:lnTo>
                      <a:pt x="32" y="67"/>
                    </a:lnTo>
                    <a:lnTo>
                      <a:pt x="29" y="61"/>
                    </a:lnTo>
                    <a:lnTo>
                      <a:pt x="23" y="55"/>
                    </a:lnTo>
                    <a:lnTo>
                      <a:pt x="21" y="50"/>
                    </a:lnTo>
                    <a:lnTo>
                      <a:pt x="15" y="44"/>
                    </a:lnTo>
                    <a:lnTo>
                      <a:pt x="13" y="38"/>
                    </a:lnTo>
                    <a:lnTo>
                      <a:pt x="10" y="31"/>
                    </a:lnTo>
                    <a:lnTo>
                      <a:pt x="8" y="25"/>
                    </a:lnTo>
                    <a:lnTo>
                      <a:pt x="4" y="17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19" name="Freeform 111"/>
              <p:cNvSpPr>
                <a:spLocks noChangeAspect="1"/>
              </p:cNvSpPr>
              <p:nvPr/>
            </p:nvSpPr>
            <p:spPr bwMode="auto">
              <a:xfrm>
                <a:off x="3360" y="2553"/>
                <a:ext cx="33" cy="34"/>
              </a:xfrm>
              <a:custGeom>
                <a:avLst/>
                <a:gdLst>
                  <a:gd name="T0" fmla="*/ 44 w 67"/>
                  <a:gd name="T1" fmla="*/ 0 h 68"/>
                  <a:gd name="T2" fmla="*/ 51 w 67"/>
                  <a:gd name="T3" fmla="*/ 8 h 68"/>
                  <a:gd name="T4" fmla="*/ 59 w 67"/>
                  <a:gd name="T5" fmla="*/ 15 h 68"/>
                  <a:gd name="T6" fmla="*/ 63 w 67"/>
                  <a:gd name="T7" fmla="*/ 21 h 68"/>
                  <a:gd name="T8" fmla="*/ 67 w 67"/>
                  <a:gd name="T9" fmla="*/ 29 h 68"/>
                  <a:gd name="T10" fmla="*/ 67 w 67"/>
                  <a:gd name="T11" fmla="*/ 34 h 68"/>
                  <a:gd name="T12" fmla="*/ 67 w 67"/>
                  <a:gd name="T13" fmla="*/ 40 h 68"/>
                  <a:gd name="T14" fmla="*/ 65 w 67"/>
                  <a:gd name="T15" fmla="*/ 46 h 68"/>
                  <a:gd name="T16" fmla="*/ 65 w 67"/>
                  <a:gd name="T17" fmla="*/ 51 h 68"/>
                  <a:gd name="T18" fmla="*/ 57 w 67"/>
                  <a:gd name="T19" fmla="*/ 57 h 68"/>
                  <a:gd name="T20" fmla="*/ 48 w 67"/>
                  <a:gd name="T21" fmla="*/ 63 h 68"/>
                  <a:gd name="T22" fmla="*/ 42 w 67"/>
                  <a:gd name="T23" fmla="*/ 65 h 68"/>
                  <a:gd name="T24" fmla="*/ 34 w 67"/>
                  <a:gd name="T25" fmla="*/ 67 h 68"/>
                  <a:gd name="T26" fmla="*/ 29 w 67"/>
                  <a:gd name="T27" fmla="*/ 67 h 68"/>
                  <a:gd name="T28" fmla="*/ 25 w 67"/>
                  <a:gd name="T29" fmla="*/ 68 h 68"/>
                  <a:gd name="T30" fmla="*/ 17 w 67"/>
                  <a:gd name="T31" fmla="*/ 67 h 68"/>
                  <a:gd name="T32" fmla="*/ 11 w 67"/>
                  <a:gd name="T33" fmla="*/ 65 h 68"/>
                  <a:gd name="T34" fmla="*/ 6 w 67"/>
                  <a:gd name="T35" fmla="*/ 63 h 68"/>
                  <a:gd name="T36" fmla="*/ 4 w 67"/>
                  <a:gd name="T37" fmla="*/ 59 h 68"/>
                  <a:gd name="T38" fmla="*/ 0 w 67"/>
                  <a:gd name="T39" fmla="*/ 55 h 68"/>
                  <a:gd name="T40" fmla="*/ 0 w 67"/>
                  <a:gd name="T41" fmla="*/ 49 h 68"/>
                  <a:gd name="T42" fmla="*/ 2 w 67"/>
                  <a:gd name="T43" fmla="*/ 44 h 68"/>
                  <a:gd name="T44" fmla="*/ 8 w 67"/>
                  <a:gd name="T45" fmla="*/ 36 h 68"/>
                  <a:gd name="T46" fmla="*/ 10 w 67"/>
                  <a:gd name="T47" fmla="*/ 30 h 68"/>
                  <a:gd name="T48" fmla="*/ 17 w 67"/>
                  <a:gd name="T49" fmla="*/ 23 h 68"/>
                  <a:gd name="T50" fmla="*/ 23 w 67"/>
                  <a:gd name="T51" fmla="*/ 15 h 68"/>
                  <a:gd name="T52" fmla="*/ 32 w 67"/>
                  <a:gd name="T53" fmla="*/ 8 h 68"/>
                  <a:gd name="T54" fmla="*/ 38 w 67"/>
                  <a:gd name="T55" fmla="*/ 6 h 68"/>
                  <a:gd name="T56" fmla="*/ 44 w 67"/>
                  <a:gd name="T57" fmla="*/ 0 h 68"/>
                  <a:gd name="T58" fmla="*/ 44 w 67"/>
                  <a:gd name="T5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7" h="68">
                    <a:moveTo>
                      <a:pt x="44" y="0"/>
                    </a:moveTo>
                    <a:lnTo>
                      <a:pt x="51" y="8"/>
                    </a:lnTo>
                    <a:lnTo>
                      <a:pt x="59" y="15"/>
                    </a:lnTo>
                    <a:lnTo>
                      <a:pt x="63" y="21"/>
                    </a:lnTo>
                    <a:lnTo>
                      <a:pt x="67" y="29"/>
                    </a:lnTo>
                    <a:lnTo>
                      <a:pt x="67" y="34"/>
                    </a:lnTo>
                    <a:lnTo>
                      <a:pt x="67" y="40"/>
                    </a:lnTo>
                    <a:lnTo>
                      <a:pt x="65" y="46"/>
                    </a:lnTo>
                    <a:lnTo>
                      <a:pt x="65" y="51"/>
                    </a:lnTo>
                    <a:lnTo>
                      <a:pt x="57" y="57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7"/>
                    </a:lnTo>
                    <a:lnTo>
                      <a:pt x="29" y="67"/>
                    </a:lnTo>
                    <a:lnTo>
                      <a:pt x="25" y="68"/>
                    </a:lnTo>
                    <a:lnTo>
                      <a:pt x="17" y="67"/>
                    </a:lnTo>
                    <a:lnTo>
                      <a:pt x="11" y="65"/>
                    </a:lnTo>
                    <a:lnTo>
                      <a:pt x="6" y="63"/>
                    </a:lnTo>
                    <a:lnTo>
                      <a:pt x="4" y="59"/>
                    </a:lnTo>
                    <a:lnTo>
                      <a:pt x="0" y="55"/>
                    </a:lnTo>
                    <a:lnTo>
                      <a:pt x="0" y="49"/>
                    </a:lnTo>
                    <a:lnTo>
                      <a:pt x="2" y="44"/>
                    </a:lnTo>
                    <a:lnTo>
                      <a:pt x="8" y="36"/>
                    </a:lnTo>
                    <a:lnTo>
                      <a:pt x="10" y="30"/>
                    </a:lnTo>
                    <a:lnTo>
                      <a:pt x="17" y="23"/>
                    </a:lnTo>
                    <a:lnTo>
                      <a:pt x="23" y="15"/>
                    </a:lnTo>
                    <a:lnTo>
                      <a:pt x="32" y="8"/>
                    </a:lnTo>
                    <a:lnTo>
                      <a:pt x="38" y="6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20" name="Freeform 112"/>
              <p:cNvSpPr>
                <a:spLocks noChangeAspect="1"/>
              </p:cNvSpPr>
              <p:nvPr/>
            </p:nvSpPr>
            <p:spPr bwMode="auto">
              <a:xfrm>
                <a:off x="3363" y="2597"/>
                <a:ext cx="38" cy="36"/>
              </a:xfrm>
              <a:custGeom>
                <a:avLst/>
                <a:gdLst>
                  <a:gd name="T0" fmla="*/ 62 w 76"/>
                  <a:gd name="T1" fmla="*/ 0 h 73"/>
                  <a:gd name="T2" fmla="*/ 66 w 76"/>
                  <a:gd name="T3" fmla="*/ 6 h 73"/>
                  <a:gd name="T4" fmla="*/ 70 w 76"/>
                  <a:gd name="T5" fmla="*/ 12 h 73"/>
                  <a:gd name="T6" fmla="*/ 74 w 76"/>
                  <a:gd name="T7" fmla="*/ 18 h 73"/>
                  <a:gd name="T8" fmla="*/ 76 w 76"/>
                  <a:gd name="T9" fmla="*/ 25 h 73"/>
                  <a:gd name="T10" fmla="*/ 76 w 76"/>
                  <a:gd name="T11" fmla="*/ 29 h 73"/>
                  <a:gd name="T12" fmla="*/ 76 w 76"/>
                  <a:gd name="T13" fmla="*/ 37 h 73"/>
                  <a:gd name="T14" fmla="*/ 74 w 76"/>
                  <a:gd name="T15" fmla="*/ 42 h 73"/>
                  <a:gd name="T16" fmla="*/ 74 w 76"/>
                  <a:gd name="T17" fmla="*/ 48 h 73"/>
                  <a:gd name="T18" fmla="*/ 68 w 76"/>
                  <a:gd name="T19" fmla="*/ 54 h 73"/>
                  <a:gd name="T20" fmla="*/ 60 w 76"/>
                  <a:gd name="T21" fmla="*/ 61 h 73"/>
                  <a:gd name="T22" fmla="*/ 51 w 76"/>
                  <a:gd name="T23" fmla="*/ 65 h 73"/>
                  <a:gd name="T24" fmla="*/ 41 w 76"/>
                  <a:gd name="T25" fmla="*/ 71 h 73"/>
                  <a:gd name="T26" fmla="*/ 34 w 76"/>
                  <a:gd name="T27" fmla="*/ 73 h 73"/>
                  <a:gd name="T28" fmla="*/ 28 w 76"/>
                  <a:gd name="T29" fmla="*/ 73 h 73"/>
                  <a:gd name="T30" fmla="*/ 21 w 76"/>
                  <a:gd name="T31" fmla="*/ 73 h 73"/>
                  <a:gd name="T32" fmla="*/ 17 w 76"/>
                  <a:gd name="T33" fmla="*/ 73 h 73"/>
                  <a:gd name="T34" fmla="*/ 7 w 76"/>
                  <a:gd name="T35" fmla="*/ 71 h 73"/>
                  <a:gd name="T36" fmla="*/ 3 w 76"/>
                  <a:gd name="T37" fmla="*/ 69 h 73"/>
                  <a:gd name="T38" fmla="*/ 0 w 76"/>
                  <a:gd name="T39" fmla="*/ 61 h 73"/>
                  <a:gd name="T40" fmla="*/ 3 w 76"/>
                  <a:gd name="T41" fmla="*/ 52 h 73"/>
                  <a:gd name="T42" fmla="*/ 7 w 76"/>
                  <a:gd name="T43" fmla="*/ 46 h 73"/>
                  <a:gd name="T44" fmla="*/ 13 w 76"/>
                  <a:gd name="T45" fmla="*/ 40 h 73"/>
                  <a:gd name="T46" fmla="*/ 15 w 76"/>
                  <a:gd name="T47" fmla="*/ 37 h 73"/>
                  <a:gd name="T48" fmla="*/ 21 w 76"/>
                  <a:gd name="T49" fmla="*/ 33 h 73"/>
                  <a:gd name="T50" fmla="*/ 24 w 76"/>
                  <a:gd name="T51" fmla="*/ 29 h 73"/>
                  <a:gd name="T52" fmla="*/ 32 w 76"/>
                  <a:gd name="T53" fmla="*/ 25 h 73"/>
                  <a:gd name="T54" fmla="*/ 34 w 76"/>
                  <a:gd name="T55" fmla="*/ 19 h 73"/>
                  <a:gd name="T56" fmla="*/ 38 w 76"/>
                  <a:gd name="T57" fmla="*/ 16 h 73"/>
                  <a:gd name="T58" fmla="*/ 41 w 76"/>
                  <a:gd name="T59" fmla="*/ 14 h 73"/>
                  <a:gd name="T60" fmla="*/ 45 w 76"/>
                  <a:gd name="T61" fmla="*/ 12 h 73"/>
                  <a:gd name="T62" fmla="*/ 55 w 76"/>
                  <a:gd name="T63" fmla="*/ 6 h 73"/>
                  <a:gd name="T64" fmla="*/ 62 w 76"/>
                  <a:gd name="T65" fmla="*/ 0 h 73"/>
                  <a:gd name="T66" fmla="*/ 62 w 76"/>
                  <a:gd name="T6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6" h="73">
                    <a:moveTo>
                      <a:pt x="62" y="0"/>
                    </a:moveTo>
                    <a:lnTo>
                      <a:pt x="66" y="6"/>
                    </a:lnTo>
                    <a:lnTo>
                      <a:pt x="70" y="12"/>
                    </a:lnTo>
                    <a:lnTo>
                      <a:pt x="74" y="18"/>
                    </a:lnTo>
                    <a:lnTo>
                      <a:pt x="76" y="25"/>
                    </a:lnTo>
                    <a:lnTo>
                      <a:pt x="76" y="29"/>
                    </a:lnTo>
                    <a:lnTo>
                      <a:pt x="76" y="37"/>
                    </a:lnTo>
                    <a:lnTo>
                      <a:pt x="74" y="42"/>
                    </a:lnTo>
                    <a:lnTo>
                      <a:pt x="74" y="48"/>
                    </a:lnTo>
                    <a:lnTo>
                      <a:pt x="68" y="54"/>
                    </a:lnTo>
                    <a:lnTo>
                      <a:pt x="60" y="61"/>
                    </a:lnTo>
                    <a:lnTo>
                      <a:pt x="51" y="65"/>
                    </a:lnTo>
                    <a:lnTo>
                      <a:pt x="41" y="71"/>
                    </a:lnTo>
                    <a:lnTo>
                      <a:pt x="34" y="73"/>
                    </a:lnTo>
                    <a:lnTo>
                      <a:pt x="28" y="73"/>
                    </a:lnTo>
                    <a:lnTo>
                      <a:pt x="21" y="73"/>
                    </a:lnTo>
                    <a:lnTo>
                      <a:pt x="17" y="73"/>
                    </a:lnTo>
                    <a:lnTo>
                      <a:pt x="7" y="71"/>
                    </a:lnTo>
                    <a:lnTo>
                      <a:pt x="3" y="69"/>
                    </a:lnTo>
                    <a:lnTo>
                      <a:pt x="0" y="61"/>
                    </a:lnTo>
                    <a:lnTo>
                      <a:pt x="3" y="52"/>
                    </a:lnTo>
                    <a:lnTo>
                      <a:pt x="7" y="46"/>
                    </a:lnTo>
                    <a:lnTo>
                      <a:pt x="13" y="40"/>
                    </a:lnTo>
                    <a:lnTo>
                      <a:pt x="15" y="37"/>
                    </a:lnTo>
                    <a:lnTo>
                      <a:pt x="21" y="33"/>
                    </a:lnTo>
                    <a:lnTo>
                      <a:pt x="24" y="29"/>
                    </a:lnTo>
                    <a:lnTo>
                      <a:pt x="32" y="25"/>
                    </a:lnTo>
                    <a:lnTo>
                      <a:pt x="34" y="19"/>
                    </a:lnTo>
                    <a:lnTo>
                      <a:pt x="38" y="16"/>
                    </a:lnTo>
                    <a:lnTo>
                      <a:pt x="41" y="14"/>
                    </a:lnTo>
                    <a:lnTo>
                      <a:pt x="45" y="12"/>
                    </a:lnTo>
                    <a:lnTo>
                      <a:pt x="55" y="6"/>
                    </a:lnTo>
                    <a:lnTo>
                      <a:pt x="62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21" name="Freeform 113"/>
              <p:cNvSpPr>
                <a:spLocks noChangeAspect="1"/>
              </p:cNvSpPr>
              <p:nvPr/>
            </p:nvSpPr>
            <p:spPr bwMode="auto">
              <a:xfrm>
                <a:off x="3355" y="2650"/>
                <a:ext cx="51" cy="41"/>
              </a:xfrm>
              <a:custGeom>
                <a:avLst/>
                <a:gdLst>
                  <a:gd name="T0" fmla="*/ 79 w 102"/>
                  <a:gd name="T1" fmla="*/ 0 h 82"/>
                  <a:gd name="T2" fmla="*/ 89 w 102"/>
                  <a:gd name="T3" fmla="*/ 6 h 82"/>
                  <a:gd name="T4" fmla="*/ 95 w 102"/>
                  <a:gd name="T5" fmla="*/ 13 h 82"/>
                  <a:gd name="T6" fmla="*/ 98 w 102"/>
                  <a:gd name="T7" fmla="*/ 21 h 82"/>
                  <a:gd name="T8" fmla="*/ 102 w 102"/>
                  <a:gd name="T9" fmla="*/ 26 h 82"/>
                  <a:gd name="T10" fmla="*/ 100 w 102"/>
                  <a:gd name="T11" fmla="*/ 32 h 82"/>
                  <a:gd name="T12" fmla="*/ 98 w 102"/>
                  <a:gd name="T13" fmla="*/ 38 h 82"/>
                  <a:gd name="T14" fmla="*/ 95 w 102"/>
                  <a:gd name="T15" fmla="*/ 44 h 82"/>
                  <a:gd name="T16" fmla="*/ 91 w 102"/>
                  <a:gd name="T17" fmla="*/ 49 h 82"/>
                  <a:gd name="T18" fmla="*/ 85 w 102"/>
                  <a:gd name="T19" fmla="*/ 55 h 82"/>
                  <a:gd name="T20" fmla="*/ 79 w 102"/>
                  <a:gd name="T21" fmla="*/ 61 h 82"/>
                  <a:gd name="T22" fmla="*/ 74 w 102"/>
                  <a:gd name="T23" fmla="*/ 64 h 82"/>
                  <a:gd name="T24" fmla="*/ 66 w 102"/>
                  <a:gd name="T25" fmla="*/ 68 h 82"/>
                  <a:gd name="T26" fmla="*/ 58 w 102"/>
                  <a:gd name="T27" fmla="*/ 72 h 82"/>
                  <a:gd name="T28" fmla="*/ 51 w 102"/>
                  <a:gd name="T29" fmla="*/ 74 h 82"/>
                  <a:gd name="T30" fmla="*/ 43 w 102"/>
                  <a:gd name="T31" fmla="*/ 76 h 82"/>
                  <a:gd name="T32" fmla="*/ 38 w 102"/>
                  <a:gd name="T33" fmla="*/ 80 h 82"/>
                  <a:gd name="T34" fmla="*/ 30 w 102"/>
                  <a:gd name="T35" fmla="*/ 80 h 82"/>
                  <a:gd name="T36" fmla="*/ 24 w 102"/>
                  <a:gd name="T37" fmla="*/ 82 h 82"/>
                  <a:gd name="T38" fmla="*/ 17 w 102"/>
                  <a:gd name="T39" fmla="*/ 82 h 82"/>
                  <a:gd name="T40" fmla="*/ 13 w 102"/>
                  <a:gd name="T41" fmla="*/ 82 h 82"/>
                  <a:gd name="T42" fmla="*/ 3 w 102"/>
                  <a:gd name="T43" fmla="*/ 76 h 82"/>
                  <a:gd name="T44" fmla="*/ 1 w 102"/>
                  <a:gd name="T45" fmla="*/ 68 h 82"/>
                  <a:gd name="T46" fmla="*/ 0 w 102"/>
                  <a:gd name="T47" fmla="*/ 64 h 82"/>
                  <a:gd name="T48" fmla="*/ 1 w 102"/>
                  <a:gd name="T49" fmla="*/ 61 h 82"/>
                  <a:gd name="T50" fmla="*/ 1 w 102"/>
                  <a:gd name="T51" fmla="*/ 55 h 82"/>
                  <a:gd name="T52" fmla="*/ 5 w 102"/>
                  <a:gd name="T53" fmla="*/ 51 h 82"/>
                  <a:gd name="T54" fmla="*/ 7 w 102"/>
                  <a:gd name="T55" fmla="*/ 44 h 82"/>
                  <a:gd name="T56" fmla="*/ 13 w 102"/>
                  <a:gd name="T57" fmla="*/ 36 h 82"/>
                  <a:gd name="T58" fmla="*/ 19 w 102"/>
                  <a:gd name="T59" fmla="*/ 28 h 82"/>
                  <a:gd name="T60" fmla="*/ 26 w 102"/>
                  <a:gd name="T61" fmla="*/ 19 h 82"/>
                  <a:gd name="T62" fmla="*/ 32 w 102"/>
                  <a:gd name="T63" fmla="*/ 17 h 82"/>
                  <a:gd name="T64" fmla="*/ 39 w 102"/>
                  <a:gd name="T65" fmla="*/ 17 h 82"/>
                  <a:gd name="T66" fmla="*/ 47 w 102"/>
                  <a:gd name="T67" fmla="*/ 13 h 82"/>
                  <a:gd name="T68" fmla="*/ 53 w 102"/>
                  <a:gd name="T69" fmla="*/ 13 h 82"/>
                  <a:gd name="T70" fmla="*/ 58 w 102"/>
                  <a:gd name="T71" fmla="*/ 9 h 82"/>
                  <a:gd name="T72" fmla="*/ 66 w 102"/>
                  <a:gd name="T73" fmla="*/ 7 h 82"/>
                  <a:gd name="T74" fmla="*/ 72 w 102"/>
                  <a:gd name="T75" fmla="*/ 4 h 82"/>
                  <a:gd name="T76" fmla="*/ 79 w 102"/>
                  <a:gd name="T77" fmla="*/ 0 h 82"/>
                  <a:gd name="T78" fmla="*/ 79 w 102"/>
                  <a:gd name="T7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2" h="82">
                    <a:moveTo>
                      <a:pt x="79" y="0"/>
                    </a:moveTo>
                    <a:lnTo>
                      <a:pt x="89" y="6"/>
                    </a:lnTo>
                    <a:lnTo>
                      <a:pt x="95" y="13"/>
                    </a:lnTo>
                    <a:lnTo>
                      <a:pt x="98" y="21"/>
                    </a:lnTo>
                    <a:lnTo>
                      <a:pt x="102" y="26"/>
                    </a:lnTo>
                    <a:lnTo>
                      <a:pt x="100" y="32"/>
                    </a:lnTo>
                    <a:lnTo>
                      <a:pt x="98" y="38"/>
                    </a:lnTo>
                    <a:lnTo>
                      <a:pt x="95" y="44"/>
                    </a:lnTo>
                    <a:lnTo>
                      <a:pt x="91" y="49"/>
                    </a:lnTo>
                    <a:lnTo>
                      <a:pt x="85" y="55"/>
                    </a:lnTo>
                    <a:lnTo>
                      <a:pt x="79" y="61"/>
                    </a:lnTo>
                    <a:lnTo>
                      <a:pt x="74" y="64"/>
                    </a:lnTo>
                    <a:lnTo>
                      <a:pt x="66" y="68"/>
                    </a:lnTo>
                    <a:lnTo>
                      <a:pt x="58" y="72"/>
                    </a:lnTo>
                    <a:lnTo>
                      <a:pt x="51" y="74"/>
                    </a:lnTo>
                    <a:lnTo>
                      <a:pt x="43" y="76"/>
                    </a:lnTo>
                    <a:lnTo>
                      <a:pt x="38" y="80"/>
                    </a:lnTo>
                    <a:lnTo>
                      <a:pt x="30" y="80"/>
                    </a:lnTo>
                    <a:lnTo>
                      <a:pt x="24" y="82"/>
                    </a:lnTo>
                    <a:lnTo>
                      <a:pt x="17" y="82"/>
                    </a:lnTo>
                    <a:lnTo>
                      <a:pt x="13" y="82"/>
                    </a:lnTo>
                    <a:lnTo>
                      <a:pt x="3" y="76"/>
                    </a:lnTo>
                    <a:lnTo>
                      <a:pt x="1" y="68"/>
                    </a:lnTo>
                    <a:lnTo>
                      <a:pt x="0" y="64"/>
                    </a:lnTo>
                    <a:lnTo>
                      <a:pt x="1" y="61"/>
                    </a:lnTo>
                    <a:lnTo>
                      <a:pt x="1" y="55"/>
                    </a:lnTo>
                    <a:lnTo>
                      <a:pt x="5" y="51"/>
                    </a:lnTo>
                    <a:lnTo>
                      <a:pt x="7" y="44"/>
                    </a:lnTo>
                    <a:lnTo>
                      <a:pt x="13" y="36"/>
                    </a:lnTo>
                    <a:lnTo>
                      <a:pt x="19" y="28"/>
                    </a:lnTo>
                    <a:lnTo>
                      <a:pt x="26" y="19"/>
                    </a:lnTo>
                    <a:lnTo>
                      <a:pt x="32" y="17"/>
                    </a:lnTo>
                    <a:lnTo>
                      <a:pt x="39" y="17"/>
                    </a:lnTo>
                    <a:lnTo>
                      <a:pt x="47" y="13"/>
                    </a:lnTo>
                    <a:lnTo>
                      <a:pt x="53" y="13"/>
                    </a:lnTo>
                    <a:lnTo>
                      <a:pt x="58" y="9"/>
                    </a:lnTo>
                    <a:lnTo>
                      <a:pt x="66" y="7"/>
                    </a:lnTo>
                    <a:lnTo>
                      <a:pt x="72" y="4"/>
                    </a:lnTo>
                    <a:lnTo>
                      <a:pt x="79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22" name="Freeform 114"/>
              <p:cNvSpPr>
                <a:spLocks noChangeAspect="1"/>
              </p:cNvSpPr>
              <p:nvPr/>
            </p:nvSpPr>
            <p:spPr bwMode="auto">
              <a:xfrm>
                <a:off x="2247" y="2683"/>
                <a:ext cx="460" cy="492"/>
              </a:xfrm>
              <a:custGeom>
                <a:avLst/>
                <a:gdLst>
                  <a:gd name="T0" fmla="*/ 0 w 920"/>
                  <a:gd name="T1" fmla="*/ 0 h 985"/>
                  <a:gd name="T2" fmla="*/ 32 w 920"/>
                  <a:gd name="T3" fmla="*/ 80 h 985"/>
                  <a:gd name="T4" fmla="*/ 70 w 920"/>
                  <a:gd name="T5" fmla="*/ 158 h 985"/>
                  <a:gd name="T6" fmla="*/ 110 w 920"/>
                  <a:gd name="T7" fmla="*/ 232 h 985"/>
                  <a:gd name="T8" fmla="*/ 158 w 920"/>
                  <a:gd name="T9" fmla="*/ 303 h 985"/>
                  <a:gd name="T10" fmla="*/ 207 w 920"/>
                  <a:gd name="T11" fmla="*/ 371 h 985"/>
                  <a:gd name="T12" fmla="*/ 260 w 920"/>
                  <a:gd name="T13" fmla="*/ 438 h 985"/>
                  <a:gd name="T14" fmla="*/ 315 w 920"/>
                  <a:gd name="T15" fmla="*/ 500 h 985"/>
                  <a:gd name="T16" fmla="*/ 374 w 920"/>
                  <a:gd name="T17" fmla="*/ 561 h 985"/>
                  <a:gd name="T18" fmla="*/ 435 w 920"/>
                  <a:gd name="T19" fmla="*/ 620 h 985"/>
                  <a:gd name="T20" fmla="*/ 500 w 920"/>
                  <a:gd name="T21" fmla="*/ 677 h 985"/>
                  <a:gd name="T22" fmla="*/ 566 w 920"/>
                  <a:gd name="T23" fmla="*/ 732 h 985"/>
                  <a:gd name="T24" fmla="*/ 633 w 920"/>
                  <a:gd name="T25" fmla="*/ 786 h 985"/>
                  <a:gd name="T26" fmla="*/ 703 w 920"/>
                  <a:gd name="T27" fmla="*/ 837 h 985"/>
                  <a:gd name="T28" fmla="*/ 774 w 920"/>
                  <a:gd name="T29" fmla="*/ 886 h 985"/>
                  <a:gd name="T30" fmla="*/ 846 w 920"/>
                  <a:gd name="T31" fmla="*/ 936 h 985"/>
                  <a:gd name="T32" fmla="*/ 920 w 920"/>
                  <a:gd name="T33" fmla="*/ 985 h 985"/>
                  <a:gd name="T34" fmla="*/ 897 w 920"/>
                  <a:gd name="T35" fmla="*/ 983 h 985"/>
                  <a:gd name="T36" fmla="*/ 876 w 920"/>
                  <a:gd name="T37" fmla="*/ 978 h 985"/>
                  <a:gd name="T38" fmla="*/ 855 w 920"/>
                  <a:gd name="T39" fmla="*/ 972 h 985"/>
                  <a:gd name="T40" fmla="*/ 834 w 920"/>
                  <a:gd name="T41" fmla="*/ 964 h 985"/>
                  <a:gd name="T42" fmla="*/ 814 w 920"/>
                  <a:gd name="T43" fmla="*/ 955 h 985"/>
                  <a:gd name="T44" fmla="*/ 795 w 920"/>
                  <a:gd name="T45" fmla="*/ 943 h 985"/>
                  <a:gd name="T46" fmla="*/ 774 w 920"/>
                  <a:gd name="T47" fmla="*/ 932 h 985"/>
                  <a:gd name="T48" fmla="*/ 753 w 920"/>
                  <a:gd name="T49" fmla="*/ 920 h 985"/>
                  <a:gd name="T50" fmla="*/ 732 w 920"/>
                  <a:gd name="T51" fmla="*/ 907 h 985"/>
                  <a:gd name="T52" fmla="*/ 713 w 920"/>
                  <a:gd name="T53" fmla="*/ 892 h 985"/>
                  <a:gd name="T54" fmla="*/ 692 w 920"/>
                  <a:gd name="T55" fmla="*/ 879 h 985"/>
                  <a:gd name="T56" fmla="*/ 673 w 920"/>
                  <a:gd name="T57" fmla="*/ 865 h 985"/>
                  <a:gd name="T58" fmla="*/ 652 w 920"/>
                  <a:gd name="T59" fmla="*/ 852 h 985"/>
                  <a:gd name="T60" fmla="*/ 633 w 920"/>
                  <a:gd name="T61" fmla="*/ 841 h 985"/>
                  <a:gd name="T62" fmla="*/ 612 w 920"/>
                  <a:gd name="T63" fmla="*/ 829 h 985"/>
                  <a:gd name="T64" fmla="*/ 593 w 920"/>
                  <a:gd name="T65" fmla="*/ 820 h 985"/>
                  <a:gd name="T66" fmla="*/ 538 w 920"/>
                  <a:gd name="T67" fmla="*/ 780 h 985"/>
                  <a:gd name="T68" fmla="*/ 487 w 920"/>
                  <a:gd name="T69" fmla="*/ 740 h 985"/>
                  <a:gd name="T70" fmla="*/ 433 w 920"/>
                  <a:gd name="T71" fmla="*/ 696 h 985"/>
                  <a:gd name="T72" fmla="*/ 382 w 920"/>
                  <a:gd name="T73" fmla="*/ 654 h 985"/>
                  <a:gd name="T74" fmla="*/ 333 w 920"/>
                  <a:gd name="T75" fmla="*/ 609 h 985"/>
                  <a:gd name="T76" fmla="*/ 285 w 920"/>
                  <a:gd name="T77" fmla="*/ 561 h 985"/>
                  <a:gd name="T78" fmla="*/ 239 w 920"/>
                  <a:gd name="T79" fmla="*/ 514 h 985"/>
                  <a:gd name="T80" fmla="*/ 198 w 920"/>
                  <a:gd name="T81" fmla="*/ 464 h 985"/>
                  <a:gd name="T82" fmla="*/ 156 w 920"/>
                  <a:gd name="T83" fmla="*/ 411 h 985"/>
                  <a:gd name="T84" fmla="*/ 122 w 920"/>
                  <a:gd name="T85" fmla="*/ 358 h 985"/>
                  <a:gd name="T86" fmla="*/ 87 w 920"/>
                  <a:gd name="T87" fmla="*/ 303 h 985"/>
                  <a:gd name="T88" fmla="*/ 61 w 920"/>
                  <a:gd name="T89" fmla="*/ 246 h 985"/>
                  <a:gd name="T90" fmla="*/ 36 w 920"/>
                  <a:gd name="T91" fmla="*/ 187 h 985"/>
                  <a:gd name="T92" fmla="*/ 19 w 920"/>
                  <a:gd name="T93" fmla="*/ 126 h 985"/>
                  <a:gd name="T94" fmla="*/ 6 w 920"/>
                  <a:gd name="T95" fmla="*/ 63 h 985"/>
                  <a:gd name="T96" fmla="*/ 0 w 920"/>
                  <a:gd name="T97" fmla="*/ 0 h 985"/>
                  <a:gd name="T98" fmla="*/ 0 w 920"/>
                  <a:gd name="T99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20" h="985">
                    <a:moveTo>
                      <a:pt x="0" y="0"/>
                    </a:moveTo>
                    <a:lnTo>
                      <a:pt x="32" y="80"/>
                    </a:lnTo>
                    <a:lnTo>
                      <a:pt x="70" y="158"/>
                    </a:lnTo>
                    <a:lnTo>
                      <a:pt x="110" y="232"/>
                    </a:lnTo>
                    <a:lnTo>
                      <a:pt x="158" y="303"/>
                    </a:lnTo>
                    <a:lnTo>
                      <a:pt x="207" y="371"/>
                    </a:lnTo>
                    <a:lnTo>
                      <a:pt x="260" y="438"/>
                    </a:lnTo>
                    <a:lnTo>
                      <a:pt x="315" y="500"/>
                    </a:lnTo>
                    <a:lnTo>
                      <a:pt x="374" y="561"/>
                    </a:lnTo>
                    <a:lnTo>
                      <a:pt x="435" y="620"/>
                    </a:lnTo>
                    <a:lnTo>
                      <a:pt x="500" y="677"/>
                    </a:lnTo>
                    <a:lnTo>
                      <a:pt x="566" y="732"/>
                    </a:lnTo>
                    <a:lnTo>
                      <a:pt x="633" y="786"/>
                    </a:lnTo>
                    <a:lnTo>
                      <a:pt x="703" y="837"/>
                    </a:lnTo>
                    <a:lnTo>
                      <a:pt x="774" y="886"/>
                    </a:lnTo>
                    <a:lnTo>
                      <a:pt x="846" y="936"/>
                    </a:lnTo>
                    <a:lnTo>
                      <a:pt x="920" y="985"/>
                    </a:lnTo>
                    <a:lnTo>
                      <a:pt x="897" y="983"/>
                    </a:lnTo>
                    <a:lnTo>
                      <a:pt x="876" y="978"/>
                    </a:lnTo>
                    <a:lnTo>
                      <a:pt x="855" y="972"/>
                    </a:lnTo>
                    <a:lnTo>
                      <a:pt x="834" y="964"/>
                    </a:lnTo>
                    <a:lnTo>
                      <a:pt x="814" y="955"/>
                    </a:lnTo>
                    <a:lnTo>
                      <a:pt x="795" y="943"/>
                    </a:lnTo>
                    <a:lnTo>
                      <a:pt x="774" y="932"/>
                    </a:lnTo>
                    <a:lnTo>
                      <a:pt x="753" y="920"/>
                    </a:lnTo>
                    <a:lnTo>
                      <a:pt x="732" y="907"/>
                    </a:lnTo>
                    <a:lnTo>
                      <a:pt x="713" y="892"/>
                    </a:lnTo>
                    <a:lnTo>
                      <a:pt x="692" y="879"/>
                    </a:lnTo>
                    <a:lnTo>
                      <a:pt x="673" y="865"/>
                    </a:lnTo>
                    <a:lnTo>
                      <a:pt x="652" y="852"/>
                    </a:lnTo>
                    <a:lnTo>
                      <a:pt x="633" y="841"/>
                    </a:lnTo>
                    <a:lnTo>
                      <a:pt x="612" y="829"/>
                    </a:lnTo>
                    <a:lnTo>
                      <a:pt x="593" y="820"/>
                    </a:lnTo>
                    <a:lnTo>
                      <a:pt x="538" y="780"/>
                    </a:lnTo>
                    <a:lnTo>
                      <a:pt x="487" y="740"/>
                    </a:lnTo>
                    <a:lnTo>
                      <a:pt x="433" y="696"/>
                    </a:lnTo>
                    <a:lnTo>
                      <a:pt x="382" y="654"/>
                    </a:lnTo>
                    <a:lnTo>
                      <a:pt x="333" y="609"/>
                    </a:lnTo>
                    <a:lnTo>
                      <a:pt x="285" y="561"/>
                    </a:lnTo>
                    <a:lnTo>
                      <a:pt x="239" y="514"/>
                    </a:lnTo>
                    <a:lnTo>
                      <a:pt x="198" y="464"/>
                    </a:lnTo>
                    <a:lnTo>
                      <a:pt x="156" y="411"/>
                    </a:lnTo>
                    <a:lnTo>
                      <a:pt x="122" y="358"/>
                    </a:lnTo>
                    <a:lnTo>
                      <a:pt x="87" y="303"/>
                    </a:lnTo>
                    <a:lnTo>
                      <a:pt x="61" y="246"/>
                    </a:lnTo>
                    <a:lnTo>
                      <a:pt x="36" y="187"/>
                    </a:lnTo>
                    <a:lnTo>
                      <a:pt x="19" y="126"/>
                    </a:lnTo>
                    <a:lnTo>
                      <a:pt x="6" y="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23" name="Freeform 115"/>
              <p:cNvSpPr>
                <a:spLocks noChangeAspect="1"/>
              </p:cNvSpPr>
              <p:nvPr/>
            </p:nvSpPr>
            <p:spPr bwMode="auto">
              <a:xfrm>
                <a:off x="2884" y="2682"/>
                <a:ext cx="53" cy="28"/>
              </a:xfrm>
              <a:custGeom>
                <a:avLst/>
                <a:gdLst>
                  <a:gd name="T0" fmla="*/ 68 w 104"/>
                  <a:gd name="T1" fmla="*/ 1 h 57"/>
                  <a:gd name="T2" fmla="*/ 77 w 104"/>
                  <a:gd name="T3" fmla="*/ 1 h 57"/>
                  <a:gd name="T4" fmla="*/ 89 w 104"/>
                  <a:gd name="T5" fmla="*/ 0 h 57"/>
                  <a:gd name="T6" fmla="*/ 93 w 104"/>
                  <a:gd name="T7" fmla="*/ 0 h 57"/>
                  <a:gd name="T8" fmla="*/ 97 w 104"/>
                  <a:gd name="T9" fmla="*/ 3 h 57"/>
                  <a:gd name="T10" fmla="*/ 100 w 104"/>
                  <a:gd name="T11" fmla="*/ 5 h 57"/>
                  <a:gd name="T12" fmla="*/ 104 w 104"/>
                  <a:gd name="T13" fmla="*/ 13 h 57"/>
                  <a:gd name="T14" fmla="*/ 97 w 104"/>
                  <a:gd name="T15" fmla="*/ 20 h 57"/>
                  <a:gd name="T16" fmla="*/ 89 w 104"/>
                  <a:gd name="T17" fmla="*/ 30 h 57"/>
                  <a:gd name="T18" fmla="*/ 77 w 104"/>
                  <a:gd name="T19" fmla="*/ 36 h 57"/>
                  <a:gd name="T20" fmla="*/ 70 w 104"/>
                  <a:gd name="T21" fmla="*/ 43 h 57"/>
                  <a:gd name="T22" fmla="*/ 58 w 104"/>
                  <a:gd name="T23" fmla="*/ 49 h 57"/>
                  <a:gd name="T24" fmla="*/ 49 w 104"/>
                  <a:gd name="T25" fmla="*/ 53 h 57"/>
                  <a:gd name="T26" fmla="*/ 41 w 104"/>
                  <a:gd name="T27" fmla="*/ 55 h 57"/>
                  <a:gd name="T28" fmla="*/ 32 w 104"/>
                  <a:gd name="T29" fmla="*/ 55 h 57"/>
                  <a:gd name="T30" fmla="*/ 26 w 104"/>
                  <a:gd name="T31" fmla="*/ 55 h 57"/>
                  <a:gd name="T32" fmla="*/ 19 w 104"/>
                  <a:gd name="T33" fmla="*/ 57 h 57"/>
                  <a:gd name="T34" fmla="*/ 13 w 104"/>
                  <a:gd name="T35" fmla="*/ 55 h 57"/>
                  <a:gd name="T36" fmla="*/ 9 w 104"/>
                  <a:gd name="T37" fmla="*/ 55 h 57"/>
                  <a:gd name="T38" fmla="*/ 3 w 104"/>
                  <a:gd name="T39" fmla="*/ 51 h 57"/>
                  <a:gd name="T40" fmla="*/ 1 w 104"/>
                  <a:gd name="T41" fmla="*/ 45 h 57"/>
                  <a:gd name="T42" fmla="*/ 0 w 104"/>
                  <a:gd name="T43" fmla="*/ 41 h 57"/>
                  <a:gd name="T44" fmla="*/ 1 w 104"/>
                  <a:gd name="T45" fmla="*/ 38 h 57"/>
                  <a:gd name="T46" fmla="*/ 3 w 104"/>
                  <a:gd name="T47" fmla="*/ 32 h 57"/>
                  <a:gd name="T48" fmla="*/ 9 w 104"/>
                  <a:gd name="T49" fmla="*/ 28 h 57"/>
                  <a:gd name="T50" fmla="*/ 15 w 104"/>
                  <a:gd name="T51" fmla="*/ 22 h 57"/>
                  <a:gd name="T52" fmla="*/ 24 w 104"/>
                  <a:gd name="T53" fmla="*/ 17 h 57"/>
                  <a:gd name="T54" fmla="*/ 28 w 104"/>
                  <a:gd name="T55" fmla="*/ 15 h 57"/>
                  <a:gd name="T56" fmla="*/ 34 w 104"/>
                  <a:gd name="T57" fmla="*/ 11 h 57"/>
                  <a:gd name="T58" fmla="*/ 39 w 104"/>
                  <a:gd name="T59" fmla="*/ 9 h 57"/>
                  <a:gd name="T60" fmla="*/ 47 w 104"/>
                  <a:gd name="T61" fmla="*/ 5 h 57"/>
                  <a:gd name="T62" fmla="*/ 53 w 104"/>
                  <a:gd name="T63" fmla="*/ 5 h 57"/>
                  <a:gd name="T64" fmla="*/ 58 w 104"/>
                  <a:gd name="T65" fmla="*/ 5 h 57"/>
                  <a:gd name="T66" fmla="*/ 64 w 104"/>
                  <a:gd name="T67" fmla="*/ 3 h 57"/>
                  <a:gd name="T68" fmla="*/ 68 w 104"/>
                  <a:gd name="T69" fmla="*/ 1 h 57"/>
                  <a:gd name="T70" fmla="*/ 68 w 104"/>
                  <a:gd name="T71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4" h="57">
                    <a:moveTo>
                      <a:pt x="68" y="1"/>
                    </a:moveTo>
                    <a:lnTo>
                      <a:pt x="77" y="1"/>
                    </a:lnTo>
                    <a:lnTo>
                      <a:pt x="89" y="0"/>
                    </a:lnTo>
                    <a:lnTo>
                      <a:pt x="93" y="0"/>
                    </a:lnTo>
                    <a:lnTo>
                      <a:pt x="97" y="3"/>
                    </a:lnTo>
                    <a:lnTo>
                      <a:pt x="100" y="5"/>
                    </a:lnTo>
                    <a:lnTo>
                      <a:pt x="104" y="13"/>
                    </a:lnTo>
                    <a:lnTo>
                      <a:pt x="97" y="20"/>
                    </a:lnTo>
                    <a:lnTo>
                      <a:pt x="89" y="30"/>
                    </a:lnTo>
                    <a:lnTo>
                      <a:pt x="77" y="36"/>
                    </a:lnTo>
                    <a:lnTo>
                      <a:pt x="70" y="43"/>
                    </a:lnTo>
                    <a:lnTo>
                      <a:pt x="58" y="49"/>
                    </a:lnTo>
                    <a:lnTo>
                      <a:pt x="49" y="53"/>
                    </a:lnTo>
                    <a:lnTo>
                      <a:pt x="41" y="55"/>
                    </a:lnTo>
                    <a:lnTo>
                      <a:pt x="32" y="55"/>
                    </a:lnTo>
                    <a:lnTo>
                      <a:pt x="26" y="55"/>
                    </a:lnTo>
                    <a:lnTo>
                      <a:pt x="19" y="57"/>
                    </a:lnTo>
                    <a:lnTo>
                      <a:pt x="13" y="55"/>
                    </a:lnTo>
                    <a:lnTo>
                      <a:pt x="9" y="55"/>
                    </a:lnTo>
                    <a:lnTo>
                      <a:pt x="3" y="51"/>
                    </a:lnTo>
                    <a:lnTo>
                      <a:pt x="1" y="45"/>
                    </a:lnTo>
                    <a:lnTo>
                      <a:pt x="0" y="41"/>
                    </a:lnTo>
                    <a:lnTo>
                      <a:pt x="1" y="38"/>
                    </a:lnTo>
                    <a:lnTo>
                      <a:pt x="3" y="32"/>
                    </a:lnTo>
                    <a:lnTo>
                      <a:pt x="9" y="28"/>
                    </a:lnTo>
                    <a:lnTo>
                      <a:pt x="15" y="22"/>
                    </a:lnTo>
                    <a:lnTo>
                      <a:pt x="24" y="17"/>
                    </a:lnTo>
                    <a:lnTo>
                      <a:pt x="28" y="15"/>
                    </a:lnTo>
                    <a:lnTo>
                      <a:pt x="34" y="11"/>
                    </a:lnTo>
                    <a:lnTo>
                      <a:pt x="39" y="9"/>
                    </a:lnTo>
                    <a:lnTo>
                      <a:pt x="47" y="5"/>
                    </a:lnTo>
                    <a:lnTo>
                      <a:pt x="53" y="5"/>
                    </a:lnTo>
                    <a:lnTo>
                      <a:pt x="58" y="5"/>
                    </a:lnTo>
                    <a:lnTo>
                      <a:pt x="64" y="3"/>
                    </a:lnTo>
                    <a:lnTo>
                      <a:pt x="68" y="1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24" name="Freeform 116"/>
              <p:cNvSpPr>
                <a:spLocks noChangeAspect="1"/>
              </p:cNvSpPr>
              <p:nvPr/>
            </p:nvSpPr>
            <p:spPr bwMode="auto">
              <a:xfrm>
                <a:off x="2942" y="2724"/>
                <a:ext cx="53" cy="20"/>
              </a:xfrm>
              <a:custGeom>
                <a:avLst/>
                <a:gdLst>
                  <a:gd name="T0" fmla="*/ 49 w 104"/>
                  <a:gd name="T1" fmla="*/ 0 h 40"/>
                  <a:gd name="T2" fmla="*/ 55 w 104"/>
                  <a:gd name="T3" fmla="*/ 2 h 40"/>
                  <a:gd name="T4" fmla="*/ 62 w 104"/>
                  <a:gd name="T5" fmla="*/ 6 h 40"/>
                  <a:gd name="T6" fmla="*/ 70 w 104"/>
                  <a:gd name="T7" fmla="*/ 8 h 40"/>
                  <a:gd name="T8" fmla="*/ 77 w 104"/>
                  <a:gd name="T9" fmla="*/ 10 h 40"/>
                  <a:gd name="T10" fmla="*/ 83 w 104"/>
                  <a:gd name="T11" fmla="*/ 14 h 40"/>
                  <a:gd name="T12" fmla="*/ 91 w 104"/>
                  <a:gd name="T13" fmla="*/ 17 h 40"/>
                  <a:gd name="T14" fmla="*/ 96 w 104"/>
                  <a:gd name="T15" fmla="*/ 23 h 40"/>
                  <a:gd name="T16" fmla="*/ 104 w 104"/>
                  <a:gd name="T17" fmla="*/ 29 h 40"/>
                  <a:gd name="T18" fmla="*/ 98 w 104"/>
                  <a:gd name="T19" fmla="*/ 29 h 40"/>
                  <a:gd name="T20" fmla="*/ 91 w 104"/>
                  <a:gd name="T21" fmla="*/ 31 h 40"/>
                  <a:gd name="T22" fmla="*/ 85 w 104"/>
                  <a:gd name="T23" fmla="*/ 31 h 40"/>
                  <a:gd name="T24" fmla="*/ 79 w 104"/>
                  <a:gd name="T25" fmla="*/ 33 h 40"/>
                  <a:gd name="T26" fmla="*/ 72 w 104"/>
                  <a:gd name="T27" fmla="*/ 34 h 40"/>
                  <a:gd name="T28" fmla="*/ 66 w 104"/>
                  <a:gd name="T29" fmla="*/ 34 h 40"/>
                  <a:gd name="T30" fmla="*/ 60 w 104"/>
                  <a:gd name="T31" fmla="*/ 36 h 40"/>
                  <a:gd name="T32" fmla="*/ 53 w 104"/>
                  <a:gd name="T33" fmla="*/ 38 h 40"/>
                  <a:gd name="T34" fmla="*/ 47 w 104"/>
                  <a:gd name="T35" fmla="*/ 38 h 40"/>
                  <a:gd name="T36" fmla="*/ 39 w 104"/>
                  <a:gd name="T37" fmla="*/ 38 h 40"/>
                  <a:gd name="T38" fmla="*/ 34 w 104"/>
                  <a:gd name="T39" fmla="*/ 38 h 40"/>
                  <a:gd name="T40" fmla="*/ 26 w 104"/>
                  <a:gd name="T41" fmla="*/ 40 h 40"/>
                  <a:gd name="T42" fmla="*/ 20 w 104"/>
                  <a:gd name="T43" fmla="*/ 40 h 40"/>
                  <a:gd name="T44" fmla="*/ 13 w 104"/>
                  <a:gd name="T45" fmla="*/ 40 h 40"/>
                  <a:gd name="T46" fmla="*/ 5 w 104"/>
                  <a:gd name="T47" fmla="*/ 40 h 40"/>
                  <a:gd name="T48" fmla="*/ 0 w 104"/>
                  <a:gd name="T49" fmla="*/ 40 h 40"/>
                  <a:gd name="T50" fmla="*/ 1 w 104"/>
                  <a:gd name="T51" fmla="*/ 33 h 40"/>
                  <a:gd name="T52" fmla="*/ 7 w 104"/>
                  <a:gd name="T53" fmla="*/ 27 h 40"/>
                  <a:gd name="T54" fmla="*/ 15 w 104"/>
                  <a:gd name="T55" fmla="*/ 21 h 40"/>
                  <a:gd name="T56" fmla="*/ 20 w 104"/>
                  <a:gd name="T57" fmla="*/ 15 h 40"/>
                  <a:gd name="T58" fmla="*/ 28 w 104"/>
                  <a:gd name="T59" fmla="*/ 10 h 40"/>
                  <a:gd name="T60" fmla="*/ 34 w 104"/>
                  <a:gd name="T61" fmla="*/ 6 h 40"/>
                  <a:gd name="T62" fmla="*/ 41 w 104"/>
                  <a:gd name="T63" fmla="*/ 4 h 40"/>
                  <a:gd name="T64" fmla="*/ 49 w 104"/>
                  <a:gd name="T65" fmla="*/ 0 h 40"/>
                  <a:gd name="T66" fmla="*/ 49 w 104"/>
                  <a:gd name="T6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4" h="40">
                    <a:moveTo>
                      <a:pt x="49" y="0"/>
                    </a:moveTo>
                    <a:lnTo>
                      <a:pt x="55" y="2"/>
                    </a:lnTo>
                    <a:lnTo>
                      <a:pt x="62" y="6"/>
                    </a:lnTo>
                    <a:lnTo>
                      <a:pt x="70" y="8"/>
                    </a:lnTo>
                    <a:lnTo>
                      <a:pt x="77" y="10"/>
                    </a:lnTo>
                    <a:lnTo>
                      <a:pt x="83" y="14"/>
                    </a:lnTo>
                    <a:lnTo>
                      <a:pt x="91" y="17"/>
                    </a:lnTo>
                    <a:lnTo>
                      <a:pt x="96" y="23"/>
                    </a:lnTo>
                    <a:lnTo>
                      <a:pt x="104" y="29"/>
                    </a:lnTo>
                    <a:lnTo>
                      <a:pt x="98" y="29"/>
                    </a:lnTo>
                    <a:lnTo>
                      <a:pt x="91" y="31"/>
                    </a:lnTo>
                    <a:lnTo>
                      <a:pt x="85" y="31"/>
                    </a:lnTo>
                    <a:lnTo>
                      <a:pt x="79" y="33"/>
                    </a:lnTo>
                    <a:lnTo>
                      <a:pt x="72" y="34"/>
                    </a:lnTo>
                    <a:lnTo>
                      <a:pt x="66" y="34"/>
                    </a:lnTo>
                    <a:lnTo>
                      <a:pt x="60" y="36"/>
                    </a:lnTo>
                    <a:lnTo>
                      <a:pt x="53" y="38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4" y="38"/>
                    </a:lnTo>
                    <a:lnTo>
                      <a:pt x="26" y="40"/>
                    </a:lnTo>
                    <a:lnTo>
                      <a:pt x="20" y="40"/>
                    </a:lnTo>
                    <a:lnTo>
                      <a:pt x="13" y="40"/>
                    </a:lnTo>
                    <a:lnTo>
                      <a:pt x="5" y="40"/>
                    </a:lnTo>
                    <a:lnTo>
                      <a:pt x="0" y="40"/>
                    </a:lnTo>
                    <a:lnTo>
                      <a:pt x="1" y="33"/>
                    </a:lnTo>
                    <a:lnTo>
                      <a:pt x="7" y="27"/>
                    </a:lnTo>
                    <a:lnTo>
                      <a:pt x="15" y="21"/>
                    </a:lnTo>
                    <a:lnTo>
                      <a:pt x="20" y="15"/>
                    </a:lnTo>
                    <a:lnTo>
                      <a:pt x="28" y="10"/>
                    </a:lnTo>
                    <a:lnTo>
                      <a:pt x="34" y="6"/>
                    </a:lnTo>
                    <a:lnTo>
                      <a:pt x="41" y="4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CC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25" name="Freeform 117"/>
              <p:cNvSpPr>
                <a:spLocks noChangeAspect="1"/>
              </p:cNvSpPr>
              <p:nvPr/>
            </p:nvSpPr>
            <p:spPr bwMode="auto">
              <a:xfrm>
                <a:off x="3112" y="2834"/>
                <a:ext cx="21" cy="12"/>
              </a:xfrm>
              <a:custGeom>
                <a:avLst/>
                <a:gdLst>
                  <a:gd name="T0" fmla="*/ 28 w 42"/>
                  <a:gd name="T1" fmla="*/ 0 h 24"/>
                  <a:gd name="T2" fmla="*/ 34 w 42"/>
                  <a:gd name="T3" fmla="*/ 0 h 24"/>
                  <a:gd name="T4" fmla="*/ 38 w 42"/>
                  <a:gd name="T5" fmla="*/ 2 h 24"/>
                  <a:gd name="T6" fmla="*/ 40 w 42"/>
                  <a:gd name="T7" fmla="*/ 2 h 24"/>
                  <a:gd name="T8" fmla="*/ 42 w 42"/>
                  <a:gd name="T9" fmla="*/ 5 h 24"/>
                  <a:gd name="T10" fmla="*/ 38 w 42"/>
                  <a:gd name="T11" fmla="*/ 11 h 24"/>
                  <a:gd name="T12" fmla="*/ 34 w 42"/>
                  <a:gd name="T13" fmla="*/ 17 h 24"/>
                  <a:gd name="T14" fmla="*/ 25 w 42"/>
                  <a:gd name="T15" fmla="*/ 21 h 24"/>
                  <a:gd name="T16" fmla="*/ 17 w 42"/>
                  <a:gd name="T17" fmla="*/ 24 h 24"/>
                  <a:gd name="T18" fmla="*/ 5 w 42"/>
                  <a:gd name="T19" fmla="*/ 24 h 24"/>
                  <a:gd name="T20" fmla="*/ 0 w 42"/>
                  <a:gd name="T21" fmla="*/ 24 h 24"/>
                  <a:gd name="T22" fmla="*/ 0 w 42"/>
                  <a:gd name="T23" fmla="*/ 21 h 24"/>
                  <a:gd name="T24" fmla="*/ 0 w 42"/>
                  <a:gd name="T25" fmla="*/ 19 h 24"/>
                  <a:gd name="T26" fmla="*/ 5 w 42"/>
                  <a:gd name="T27" fmla="*/ 17 h 24"/>
                  <a:gd name="T28" fmla="*/ 15 w 42"/>
                  <a:gd name="T29" fmla="*/ 11 h 24"/>
                  <a:gd name="T30" fmla="*/ 21 w 42"/>
                  <a:gd name="T31" fmla="*/ 5 h 24"/>
                  <a:gd name="T32" fmla="*/ 28 w 42"/>
                  <a:gd name="T33" fmla="*/ 0 h 24"/>
                  <a:gd name="T34" fmla="*/ 28 w 42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2" h="24">
                    <a:moveTo>
                      <a:pt x="28" y="0"/>
                    </a:moveTo>
                    <a:lnTo>
                      <a:pt x="34" y="0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2" y="5"/>
                    </a:lnTo>
                    <a:lnTo>
                      <a:pt x="38" y="11"/>
                    </a:lnTo>
                    <a:lnTo>
                      <a:pt x="34" y="17"/>
                    </a:lnTo>
                    <a:lnTo>
                      <a:pt x="25" y="21"/>
                    </a:lnTo>
                    <a:lnTo>
                      <a:pt x="17" y="24"/>
                    </a:lnTo>
                    <a:lnTo>
                      <a:pt x="5" y="24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5" y="17"/>
                    </a:lnTo>
                    <a:lnTo>
                      <a:pt x="15" y="11"/>
                    </a:lnTo>
                    <a:lnTo>
                      <a:pt x="21" y="5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26" name="Freeform 118"/>
              <p:cNvSpPr>
                <a:spLocks noChangeAspect="1"/>
              </p:cNvSpPr>
              <p:nvPr/>
            </p:nvSpPr>
            <p:spPr bwMode="auto">
              <a:xfrm>
                <a:off x="3153" y="2857"/>
                <a:ext cx="41" cy="20"/>
              </a:xfrm>
              <a:custGeom>
                <a:avLst/>
                <a:gdLst>
                  <a:gd name="T0" fmla="*/ 53 w 81"/>
                  <a:gd name="T1" fmla="*/ 0 h 40"/>
                  <a:gd name="T2" fmla="*/ 60 w 81"/>
                  <a:gd name="T3" fmla="*/ 4 h 40"/>
                  <a:gd name="T4" fmla="*/ 70 w 81"/>
                  <a:gd name="T5" fmla="*/ 8 h 40"/>
                  <a:gd name="T6" fmla="*/ 76 w 81"/>
                  <a:gd name="T7" fmla="*/ 12 h 40"/>
                  <a:gd name="T8" fmla="*/ 81 w 81"/>
                  <a:gd name="T9" fmla="*/ 19 h 40"/>
                  <a:gd name="T10" fmla="*/ 74 w 81"/>
                  <a:gd name="T11" fmla="*/ 19 h 40"/>
                  <a:gd name="T12" fmla="*/ 68 w 81"/>
                  <a:gd name="T13" fmla="*/ 23 h 40"/>
                  <a:gd name="T14" fmla="*/ 58 w 81"/>
                  <a:gd name="T15" fmla="*/ 25 h 40"/>
                  <a:gd name="T16" fmla="*/ 51 w 81"/>
                  <a:gd name="T17" fmla="*/ 29 h 40"/>
                  <a:gd name="T18" fmla="*/ 43 w 81"/>
                  <a:gd name="T19" fmla="*/ 33 h 40"/>
                  <a:gd name="T20" fmla="*/ 36 w 81"/>
                  <a:gd name="T21" fmla="*/ 35 h 40"/>
                  <a:gd name="T22" fmla="*/ 28 w 81"/>
                  <a:gd name="T23" fmla="*/ 36 h 40"/>
                  <a:gd name="T24" fmla="*/ 22 w 81"/>
                  <a:gd name="T25" fmla="*/ 40 h 40"/>
                  <a:gd name="T26" fmla="*/ 15 w 81"/>
                  <a:gd name="T27" fmla="*/ 38 h 40"/>
                  <a:gd name="T28" fmla="*/ 9 w 81"/>
                  <a:gd name="T29" fmla="*/ 36 h 40"/>
                  <a:gd name="T30" fmla="*/ 5 w 81"/>
                  <a:gd name="T31" fmla="*/ 33 h 40"/>
                  <a:gd name="T32" fmla="*/ 0 w 81"/>
                  <a:gd name="T33" fmla="*/ 29 h 40"/>
                  <a:gd name="T34" fmla="*/ 5 w 81"/>
                  <a:gd name="T35" fmla="*/ 23 h 40"/>
                  <a:gd name="T36" fmla="*/ 11 w 81"/>
                  <a:gd name="T37" fmla="*/ 17 h 40"/>
                  <a:gd name="T38" fmla="*/ 17 w 81"/>
                  <a:gd name="T39" fmla="*/ 14 h 40"/>
                  <a:gd name="T40" fmla="*/ 24 w 81"/>
                  <a:gd name="T41" fmla="*/ 12 h 40"/>
                  <a:gd name="T42" fmla="*/ 32 w 81"/>
                  <a:gd name="T43" fmla="*/ 8 h 40"/>
                  <a:gd name="T44" fmla="*/ 39 w 81"/>
                  <a:gd name="T45" fmla="*/ 4 h 40"/>
                  <a:gd name="T46" fmla="*/ 45 w 81"/>
                  <a:gd name="T47" fmla="*/ 2 h 40"/>
                  <a:gd name="T48" fmla="*/ 53 w 81"/>
                  <a:gd name="T49" fmla="*/ 0 h 40"/>
                  <a:gd name="T50" fmla="*/ 53 w 81"/>
                  <a:gd name="T5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1" h="40">
                    <a:moveTo>
                      <a:pt x="53" y="0"/>
                    </a:moveTo>
                    <a:lnTo>
                      <a:pt x="60" y="4"/>
                    </a:lnTo>
                    <a:lnTo>
                      <a:pt x="70" y="8"/>
                    </a:lnTo>
                    <a:lnTo>
                      <a:pt x="76" y="12"/>
                    </a:lnTo>
                    <a:lnTo>
                      <a:pt x="81" y="19"/>
                    </a:lnTo>
                    <a:lnTo>
                      <a:pt x="74" y="19"/>
                    </a:lnTo>
                    <a:lnTo>
                      <a:pt x="68" y="23"/>
                    </a:lnTo>
                    <a:lnTo>
                      <a:pt x="58" y="25"/>
                    </a:lnTo>
                    <a:lnTo>
                      <a:pt x="51" y="29"/>
                    </a:lnTo>
                    <a:lnTo>
                      <a:pt x="43" y="33"/>
                    </a:lnTo>
                    <a:lnTo>
                      <a:pt x="36" y="35"/>
                    </a:lnTo>
                    <a:lnTo>
                      <a:pt x="28" y="36"/>
                    </a:lnTo>
                    <a:lnTo>
                      <a:pt x="22" y="40"/>
                    </a:lnTo>
                    <a:lnTo>
                      <a:pt x="15" y="38"/>
                    </a:lnTo>
                    <a:lnTo>
                      <a:pt x="9" y="36"/>
                    </a:lnTo>
                    <a:lnTo>
                      <a:pt x="5" y="33"/>
                    </a:lnTo>
                    <a:lnTo>
                      <a:pt x="0" y="29"/>
                    </a:lnTo>
                    <a:lnTo>
                      <a:pt x="5" y="23"/>
                    </a:lnTo>
                    <a:lnTo>
                      <a:pt x="11" y="17"/>
                    </a:lnTo>
                    <a:lnTo>
                      <a:pt x="17" y="14"/>
                    </a:lnTo>
                    <a:lnTo>
                      <a:pt x="24" y="12"/>
                    </a:lnTo>
                    <a:lnTo>
                      <a:pt x="32" y="8"/>
                    </a:lnTo>
                    <a:lnTo>
                      <a:pt x="39" y="4"/>
                    </a:lnTo>
                    <a:lnTo>
                      <a:pt x="45" y="2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27" name="Freeform 119"/>
              <p:cNvSpPr>
                <a:spLocks noChangeAspect="1"/>
              </p:cNvSpPr>
              <p:nvPr/>
            </p:nvSpPr>
            <p:spPr bwMode="auto">
              <a:xfrm>
                <a:off x="3200" y="2891"/>
                <a:ext cx="47" cy="14"/>
              </a:xfrm>
              <a:custGeom>
                <a:avLst/>
                <a:gdLst>
                  <a:gd name="T0" fmla="*/ 49 w 95"/>
                  <a:gd name="T1" fmla="*/ 0 h 28"/>
                  <a:gd name="T2" fmla="*/ 55 w 95"/>
                  <a:gd name="T3" fmla="*/ 0 h 28"/>
                  <a:gd name="T4" fmla="*/ 61 w 95"/>
                  <a:gd name="T5" fmla="*/ 0 h 28"/>
                  <a:gd name="T6" fmla="*/ 66 w 95"/>
                  <a:gd name="T7" fmla="*/ 0 h 28"/>
                  <a:gd name="T8" fmla="*/ 74 w 95"/>
                  <a:gd name="T9" fmla="*/ 2 h 28"/>
                  <a:gd name="T10" fmla="*/ 80 w 95"/>
                  <a:gd name="T11" fmla="*/ 2 h 28"/>
                  <a:gd name="T12" fmla="*/ 85 w 95"/>
                  <a:gd name="T13" fmla="*/ 4 h 28"/>
                  <a:gd name="T14" fmla="*/ 91 w 95"/>
                  <a:gd name="T15" fmla="*/ 5 h 28"/>
                  <a:gd name="T16" fmla="*/ 95 w 95"/>
                  <a:gd name="T17" fmla="*/ 11 h 28"/>
                  <a:gd name="T18" fmla="*/ 89 w 95"/>
                  <a:gd name="T19" fmla="*/ 13 h 28"/>
                  <a:gd name="T20" fmla="*/ 83 w 95"/>
                  <a:gd name="T21" fmla="*/ 15 h 28"/>
                  <a:gd name="T22" fmla="*/ 78 w 95"/>
                  <a:gd name="T23" fmla="*/ 17 h 28"/>
                  <a:gd name="T24" fmla="*/ 70 w 95"/>
                  <a:gd name="T25" fmla="*/ 21 h 28"/>
                  <a:gd name="T26" fmla="*/ 64 w 95"/>
                  <a:gd name="T27" fmla="*/ 21 h 28"/>
                  <a:gd name="T28" fmla="*/ 59 w 95"/>
                  <a:gd name="T29" fmla="*/ 23 h 28"/>
                  <a:gd name="T30" fmla="*/ 53 w 95"/>
                  <a:gd name="T31" fmla="*/ 24 h 28"/>
                  <a:gd name="T32" fmla="*/ 47 w 95"/>
                  <a:gd name="T33" fmla="*/ 26 h 28"/>
                  <a:gd name="T34" fmla="*/ 42 w 95"/>
                  <a:gd name="T35" fmla="*/ 26 h 28"/>
                  <a:gd name="T36" fmla="*/ 36 w 95"/>
                  <a:gd name="T37" fmla="*/ 28 h 28"/>
                  <a:gd name="T38" fmla="*/ 30 w 95"/>
                  <a:gd name="T39" fmla="*/ 28 h 28"/>
                  <a:gd name="T40" fmla="*/ 24 w 95"/>
                  <a:gd name="T41" fmla="*/ 28 h 28"/>
                  <a:gd name="T42" fmla="*/ 17 w 95"/>
                  <a:gd name="T43" fmla="*/ 26 h 28"/>
                  <a:gd name="T44" fmla="*/ 9 w 95"/>
                  <a:gd name="T45" fmla="*/ 24 h 28"/>
                  <a:gd name="T46" fmla="*/ 3 w 95"/>
                  <a:gd name="T47" fmla="*/ 23 h 28"/>
                  <a:gd name="T48" fmla="*/ 0 w 95"/>
                  <a:gd name="T49" fmla="*/ 21 h 28"/>
                  <a:gd name="T50" fmla="*/ 0 w 95"/>
                  <a:gd name="T51" fmla="*/ 17 h 28"/>
                  <a:gd name="T52" fmla="*/ 2 w 95"/>
                  <a:gd name="T53" fmla="*/ 15 h 28"/>
                  <a:gd name="T54" fmla="*/ 7 w 95"/>
                  <a:gd name="T55" fmla="*/ 11 h 28"/>
                  <a:gd name="T56" fmla="*/ 17 w 95"/>
                  <a:gd name="T57" fmla="*/ 7 h 28"/>
                  <a:gd name="T58" fmla="*/ 22 w 95"/>
                  <a:gd name="T59" fmla="*/ 5 h 28"/>
                  <a:gd name="T60" fmla="*/ 30 w 95"/>
                  <a:gd name="T61" fmla="*/ 4 h 28"/>
                  <a:gd name="T62" fmla="*/ 38 w 95"/>
                  <a:gd name="T63" fmla="*/ 2 h 28"/>
                  <a:gd name="T64" fmla="*/ 49 w 95"/>
                  <a:gd name="T65" fmla="*/ 0 h 28"/>
                  <a:gd name="T66" fmla="*/ 49 w 95"/>
                  <a:gd name="T6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5" h="28">
                    <a:moveTo>
                      <a:pt x="49" y="0"/>
                    </a:moveTo>
                    <a:lnTo>
                      <a:pt x="55" y="0"/>
                    </a:lnTo>
                    <a:lnTo>
                      <a:pt x="61" y="0"/>
                    </a:lnTo>
                    <a:lnTo>
                      <a:pt x="66" y="0"/>
                    </a:lnTo>
                    <a:lnTo>
                      <a:pt x="74" y="2"/>
                    </a:lnTo>
                    <a:lnTo>
                      <a:pt x="80" y="2"/>
                    </a:lnTo>
                    <a:lnTo>
                      <a:pt x="85" y="4"/>
                    </a:lnTo>
                    <a:lnTo>
                      <a:pt x="91" y="5"/>
                    </a:lnTo>
                    <a:lnTo>
                      <a:pt x="95" y="11"/>
                    </a:lnTo>
                    <a:lnTo>
                      <a:pt x="89" y="13"/>
                    </a:lnTo>
                    <a:lnTo>
                      <a:pt x="83" y="15"/>
                    </a:lnTo>
                    <a:lnTo>
                      <a:pt x="78" y="17"/>
                    </a:lnTo>
                    <a:lnTo>
                      <a:pt x="70" y="21"/>
                    </a:lnTo>
                    <a:lnTo>
                      <a:pt x="64" y="21"/>
                    </a:lnTo>
                    <a:lnTo>
                      <a:pt x="59" y="23"/>
                    </a:lnTo>
                    <a:lnTo>
                      <a:pt x="53" y="24"/>
                    </a:lnTo>
                    <a:lnTo>
                      <a:pt x="47" y="26"/>
                    </a:lnTo>
                    <a:lnTo>
                      <a:pt x="42" y="26"/>
                    </a:lnTo>
                    <a:lnTo>
                      <a:pt x="36" y="28"/>
                    </a:lnTo>
                    <a:lnTo>
                      <a:pt x="30" y="28"/>
                    </a:lnTo>
                    <a:lnTo>
                      <a:pt x="24" y="28"/>
                    </a:lnTo>
                    <a:lnTo>
                      <a:pt x="17" y="26"/>
                    </a:lnTo>
                    <a:lnTo>
                      <a:pt x="9" y="24"/>
                    </a:lnTo>
                    <a:lnTo>
                      <a:pt x="3" y="23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2" y="15"/>
                    </a:lnTo>
                    <a:lnTo>
                      <a:pt x="7" y="11"/>
                    </a:lnTo>
                    <a:lnTo>
                      <a:pt x="17" y="7"/>
                    </a:lnTo>
                    <a:lnTo>
                      <a:pt x="22" y="5"/>
                    </a:lnTo>
                    <a:lnTo>
                      <a:pt x="30" y="4"/>
                    </a:lnTo>
                    <a:lnTo>
                      <a:pt x="38" y="2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28" name="Freeform 120"/>
              <p:cNvSpPr>
                <a:spLocks noChangeAspect="1"/>
              </p:cNvSpPr>
              <p:nvPr/>
            </p:nvSpPr>
            <p:spPr bwMode="auto">
              <a:xfrm>
                <a:off x="3426" y="2911"/>
                <a:ext cx="16" cy="12"/>
              </a:xfrm>
              <a:custGeom>
                <a:avLst/>
                <a:gdLst>
                  <a:gd name="T0" fmla="*/ 27 w 32"/>
                  <a:gd name="T1" fmla="*/ 0 h 24"/>
                  <a:gd name="T2" fmla="*/ 32 w 32"/>
                  <a:gd name="T3" fmla="*/ 5 h 24"/>
                  <a:gd name="T4" fmla="*/ 32 w 32"/>
                  <a:gd name="T5" fmla="*/ 13 h 24"/>
                  <a:gd name="T6" fmla="*/ 27 w 32"/>
                  <a:gd name="T7" fmla="*/ 19 h 24"/>
                  <a:gd name="T8" fmla="*/ 19 w 32"/>
                  <a:gd name="T9" fmla="*/ 24 h 24"/>
                  <a:gd name="T10" fmla="*/ 12 w 32"/>
                  <a:gd name="T11" fmla="*/ 22 h 24"/>
                  <a:gd name="T12" fmla="*/ 4 w 32"/>
                  <a:gd name="T13" fmla="*/ 21 h 24"/>
                  <a:gd name="T14" fmla="*/ 0 w 32"/>
                  <a:gd name="T15" fmla="*/ 15 h 24"/>
                  <a:gd name="T16" fmla="*/ 6 w 32"/>
                  <a:gd name="T17" fmla="*/ 9 h 24"/>
                  <a:gd name="T18" fmla="*/ 8 w 32"/>
                  <a:gd name="T19" fmla="*/ 7 h 24"/>
                  <a:gd name="T20" fmla="*/ 13 w 32"/>
                  <a:gd name="T21" fmla="*/ 3 h 24"/>
                  <a:gd name="T22" fmla="*/ 19 w 32"/>
                  <a:gd name="T23" fmla="*/ 2 h 24"/>
                  <a:gd name="T24" fmla="*/ 27 w 32"/>
                  <a:gd name="T25" fmla="*/ 0 h 24"/>
                  <a:gd name="T26" fmla="*/ 27 w 32"/>
                  <a:gd name="T2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24">
                    <a:moveTo>
                      <a:pt x="27" y="0"/>
                    </a:moveTo>
                    <a:lnTo>
                      <a:pt x="32" y="5"/>
                    </a:lnTo>
                    <a:lnTo>
                      <a:pt x="32" y="13"/>
                    </a:lnTo>
                    <a:lnTo>
                      <a:pt x="27" y="19"/>
                    </a:lnTo>
                    <a:lnTo>
                      <a:pt x="19" y="24"/>
                    </a:lnTo>
                    <a:lnTo>
                      <a:pt x="12" y="22"/>
                    </a:lnTo>
                    <a:lnTo>
                      <a:pt x="4" y="21"/>
                    </a:lnTo>
                    <a:lnTo>
                      <a:pt x="0" y="15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3" y="3"/>
                    </a:lnTo>
                    <a:lnTo>
                      <a:pt x="19" y="2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CC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29" name="Freeform 121"/>
              <p:cNvSpPr>
                <a:spLocks noChangeAspect="1"/>
              </p:cNvSpPr>
              <p:nvPr/>
            </p:nvSpPr>
            <p:spPr bwMode="auto">
              <a:xfrm>
                <a:off x="3237" y="2923"/>
                <a:ext cx="53" cy="28"/>
              </a:xfrm>
              <a:custGeom>
                <a:avLst/>
                <a:gdLst>
                  <a:gd name="T0" fmla="*/ 49 w 106"/>
                  <a:gd name="T1" fmla="*/ 0 h 56"/>
                  <a:gd name="T2" fmla="*/ 55 w 106"/>
                  <a:gd name="T3" fmla="*/ 0 h 56"/>
                  <a:gd name="T4" fmla="*/ 61 w 106"/>
                  <a:gd name="T5" fmla="*/ 2 h 56"/>
                  <a:gd name="T6" fmla="*/ 66 w 106"/>
                  <a:gd name="T7" fmla="*/ 4 h 56"/>
                  <a:gd name="T8" fmla="*/ 74 w 106"/>
                  <a:gd name="T9" fmla="*/ 8 h 56"/>
                  <a:gd name="T10" fmla="*/ 80 w 106"/>
                  <a:gd name="T11" fmla="*/ 8 h 56"/>
                  <a:gd name="T12" fmla="*/ 87 w 106"/>
                  <a:gd name="T13" fmla="*/ 12 h 56"/>
                  <a:gd name="T14" fmla="*/ 93 w 106"/>
                  <a:gd name="T15" fmla="*/ 14 h 56"/>
                  <a:gd name="T16" fmla="*/ 99 w 106"/>
                  <a:gd name="T17" fmla="*/ 17 h 56"/>
                  <a:gd name="T18" fmla="*/ 102 w 106"/>
                  <a:gd name="T19" fmla="*/ 23 h 56"/>
                  <a:gd name="T20" fmla="*/ 106 w 106"/>
                  <a:gd name="T21" fmla="*/ 31 h 56"/>
                  <a:gd name="T22" fmla="*/ 106 w 106"/>
                  <a:gd name="T23" fmla="*/ 35 h 56"/>
                  <a:gd name="T24" fmla="*/ 106 w 106"/>
                  <a:gd name="T25" fmla="*/ 40 h 56"/>
                  <a:gd name="T26" fmla="*/ 104 w 106"/>
                  <a:gd name="T27" fmla="*/ 46 h 56"/>
                  <a:gd name="T28" fmla="*/ 102 w 106"/>
                  <a:gd name="T29" fmla="*/ 54 h 56"/>
                  <a:gd name="T30" fmla="*/ 95 w 106"/>
                  <a:gd name="T31" fmla="*/ 54 h 56"/>
                  <a:gd name="T32" fmla="*/ 87 w 106"/>
                  <a:gd name="T33" fmla="*/ 54 h 56"/>
                  <a:gd name="T34" fmla="*/ 82 w 106"/>
                  <a:gd name="T35" fmla="*/ 54 h 56"/>
                  <a:gd name="T36" fmla="*/ 74 w 106"/>
                  <a:gd name="T37" fmla="*/ 54 h 56"/>
                  <a:gd name="T38" fmla="*/ 66 w 106"/>
                  <a:gd name="T39" fmla="*/ 54 h 56"/>
                  <a:gd name="T40" fmla="*/ 61 w 106"/>
                  <a:gd name="T41" fmla="*/ 56 h 56"/>
                  <a:gd name="T42" fmla="*/ 55 w 106"/>
                  <a:gd name="T43" fmla="*/ 56 h 56"/>
                  <a:gd name="T44" fmla="*/ 49 w 106"/>
                  <a:gd name="T45" fmla="*/ 56 h 56"/>
                  <a:gd name="T46" fmla="*/ 40 w 106"/>
                  <a:gd name="T47" fmla="*/ 54 h 56"/>
                  <a:gd name="T48" fmla="*/ 34 w 106"/>
                  <a:gd name="T49" fmla="*/ 52 h 56"/>
                  <a:gd name="T50" fmla="*/ 26 w 106"/>
                  <a:gd name="T51" fmla="*/ 50 h 56"/>
                  <a:gd name="T52" fmla="*/ 21 w 106"/>
                  <a:gd name="T53" fmla="*/ 46 h 56"/>
                  <a:gd name="T54" fmla="*/ 15 w 106"/>
                  <a:gd name="T55" fmla="*/ 40 h 56"/>
                  <a:gd name="T56" fmla="*/ 9 w 106"/>
                  <a:gd name="T57" fmla="*/ 37 h 56"/>
                  <a:gd name="T58" fmla="*/ 6 w 106"/>
                  <a:gd name="T59" fmla="*/ 29 h 56"/>
                  <a:gd name="T60" fmla="*/ 0 w 106"/>
                  <a:gd name="T61" fmla="*/ 21 h 56"/>
                  <a:gd name="T62" fmla="*/ 6 w 106"/>
                  <a:gd name="T63" fmla="*/ 16 h 56"/>
                  <a:gd name="T64" fmla="*/ 11 w 106"/>
                  <a:gd name="T65" fmla="*/ 14 h 56"/>
                  <a:gd name="T66" fmla="*/ 17 w 106"/>
                  <a:gd name="T67" fmla="*/ 10 h 56"/>
                  <a:gd name="T68" fmla="*/ 25 w 106"/>
                  <a:gd name="T69" fmla="*/ 10 h 56"/>
                  <a:gd name="T70" fmla="*/ 30 w 106"/>
                  <a:gd name="T71" fmla="*/ 8 h 56"/>
                  <a:gd name="T72" fmla="*/ 36 w 106"/>
                  <a:gd name="T73" fmla="*/ 4 h 56"/>
                  <a:gd name="T74" fmla="*/ 42 w 106"/>
                  <a:gd name="T75" fmla="*/ 2 h 56"/>
                  <a:gd name="T76" fmla="*/ 49 w 106"/>
                  <a:gd name="T77" fmla="*/ 0 h 56"/>
                  <a:gd name="T78" fmla="*/ 49 w 106"/>
                  <a:gd name="T7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6" h="56">
                    <a:moveTo>
                      <a:pt x="49" y="0"/>
                    </a:moveTo>
                    <a:lnTo>
                      <a:pt x="55" y="0"/>
                    </a:lnTo>
                    <a:lnTo>
                      <a:pt x="61" y="2"/>
                    </a:lnTo>
                    <a:lnTo>
                      <a:pt x="66" y="4"/>
                    </a:lnTo>
                    <a:lnTo>
                      <a:pt x="74" y="8"/>
                    </a:lnTo>
                    <a:lnTo>
                      <a:pt x="80" y="8"/>
                    </a:lnTo>
                    <a:lnTo>
                      <a:pt x="87" y="12"/>
                    </a:lnTo>
                    <a:lnTo>
                      <a:pt x="93" y="14"/>
                    </a:lnTo>
                    <a:lnTo>
                      <a:pt x="99" y="17"/>
                    </a:lnTo>
                    <a:lnTo>
                      <a:pt x="102" y="23"/>
                    </a:lnTo>
                    <a:lnTo>
                      <a:pt x="106" y="31"/>
                    </a:lnTo>
                    <a:lnTo>
                      <a:pt x="106" y="35"/>
                    </a:lnTo>
                    <a:lnTo>
                      <a:pt x="106" y="40"/>
                    </a:lnTo>
                    <a:lnTo>
                      <a:pt x="104" y="46"/>
                    </a:lnTo>
                    <a:lnTo>
                      <a:pt x="102" y="54"/>
                    </a:lnTo>
                    <a:lnTo>
                      <a:pt x="95" y="54"/>
                    </a:lnTo>
                    <a:lnTo>
                      <a:pt x="87" y="54"/>
                    </a:lnTo>
                    <a:lnTo>
                      <a:pt x="82" y="54"/>
                    </a:lnTo>
                    <a:lnTo>
                      <a:pt x="74" y="54"/>
                    </a:lnTo>
                    <a:lnTo>
                      <a:pt x="66" y="54"/>
                    </a:lnTo>
                    <a:lnTo>
                      <a:pt x="61" y="56"/>
                    </a:lnTo>
                    <a:lnTo>
                      <a:pt x="55" y="56"/>
                    </a:lnTo>
                    <a:lnTo>
                      <a:pt x="49" y="56"/>
                    </a:lnTo>
                    <a:lnTo>
                      <a:pt x="40" y="54"/>
                    </a:lnTo>
                    <a:lnTo>
                      <a:pt x="34" y="52"/>
                    </a:lnTo>
                    <a:lnTo>
                      <a:pt x="26" y="50"/>
                    </a:lnTo>
                    <a:lnTo>
                      <a:pt x="21" y="46"/>
                    </a:lnTo>
                    <a:lnTo>
                      <a:pt x="15" y="40"/>
                    </a:lnTo>
                    <a:lnTo>
                      <a:pt x="9" y="37"/>
                    </a:lnTo>
                    <a:lnTo>
                      <a:pt x="6" y="29"/>
                    </a:lnTo>
                    <a:lnTo>
                      <a:pt x="0" y="21"/>
                    </a:lnTo>
                    <a:lnTo>
                      <a:pt x="6" y="16"/>
                    </a:lnTo>
                    <a:lnTo>
                      <a:pt x="11" y="14"/>
                    </a:lnTo>
                    <a:lnTo>
                      <a:pt x="17" y="10"/>
                    </a:lnTo>
                    <a:lnTo>
                      <a:pt x="25" y="10"/>
                    </a:lnTo>
                    <a:lnTo>
                      <a:pt x="30" y="8"/>
                    </a:lnTo>
                    <a:lnTo>
                      <a:pt x="36" y="4"/>
                    </a:lnTo>
                    <a:lnTo>
                      <a:pt x="42" y="2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30" name="Freeform 122"/>
              <p:cNvSpPr>
                <a:spLocks noChangeAspect="1"/>
              </p:cNvSpPr>
              <p:nvPr/>
            </p:nvSpPr>
            <p:spPr bwMode="auto">
              <a:xfrm>
                <a:off x="3125" y="2940"/>
                <a:ext cx="80" cy="45"/>
              </a:xfrm>
              <a:custGeom>
                <a:avLst/>
                <a:gdLst>
                  <a:gd name="T0" fmla="*/ 133 w 159"/>
                  <a:gd name="T1" fmla="*/ 0 h 89"/>
                  <a:gd name="T2" fmla="*/ 138 w 159"/>
                  <a:gd name="T3" fmla="*/ 3 h 89"/>
                  <a:gd name="T4" fmla="*/ 146 w 159"/>
                  <a:gd name="T5" fmla="*/ 7 h 89"/>
                  <a:gd name="T6" fmla="*/ 150 w 159"/>
                  <a:gd name="T7" fmla="*/ 11 h 89"/>
                  <a:gd name="T8" fmla="*/ 153 w 159"/>
                  <a:gd name="T9" fmla="*/ 15 h 89"/>
                  <a:gd name="T10" fmla="*/ 159 w 159"/>
                  <a:gd name="T11" fmla="*/ 21 h 89"/>
                  <a:gd name="T12" fmla="*/ 159 w 159"/>
                  <a:gd name="T13" fmla="*/ 30 h 89"/>
                  <a:gd name="T14" fmla="*/ 155 w 159"/>
                  <a:gd name="T15" fmla="*/ 36 h 89"/>
                  <a:gd name="T16" fmla="*/ 150 w 159"/>
                  <a:gd name="T17" fmla="*/ 41 h 89"/>
                  <a:gd name="T18" fmla="*/ 146 w 159"/>
                  <a:gd name="T19" fmla="*/ 45 h 89"/>
                  <a:gd name="T20" fmla="*/ 142 w 159"/>
                  <a:gd name="T21" fmla="*/ 47 h 89"/>
                  <a:gd name="T22" fmla="*/ 136 w 159"/>
                  <a:gd name="T23" fmla="*/ 51 h 89"/>
                  <a:gd name="T24" fmla="*/ 133 w 159"/>
                  <a:gd name="T25" fmla="*/ 53 h 89"/>
                  <a:gd name="T26" fmla="*/ 123 w 159"/>
                  <a:gd name="T27" fmla="*/ 57 h 89"/>
                  <a:gd name="T28" fmla="*/ 114 w 159"/>
                  <a:gd name="T29" fmla="*/ 60 h 89"/>
                  <a:gd name="T30" fmla="*/ 106 w 159"/>
                  <a:gd name="T31" fmla="*/ 62 h 89"/>
                  <a:gd name="T32" fmla="*/ 96 w 159"/>
                  <a:gd name="T33" fmla="*/ 68 h 89"/>
                  <a:gd name="T34" fmla="*/ 87 w 159"/>
                  <a:gd name="T35" fmla="*/ 70 h 89"/>
                  <a:gd name="T36" fmla="*/ 79 w 159"/>
                  <a:gd name="T37" fmla="*/ 74 h 89"/>
                  <a:gd name="T38" fmla="*/ 68 w 159"/>
                  <a:gd name="T39" fmla="*/ 76 h 89"/>
                  <a:gd name="T40" fmla="*/ 60 w 159"/>
                  <a:gd name="T41" fmla="*/ 79 h 89"/>
                  <a:gd name="T42" fmla="*/ 51 w 159"/>
                  <a:gd name="T43" fmla="*/ 81 h 89"/>
                  <a:gd name="T44" fmla="*/ 41 w 159"/>
                  <a:gd name="T45" fmla="*/ 83 h 89"/>
                  <a:gd name="T46" fmla="*/ 32 w 159"/>
                  <a:gd name="T47" fmla="*/ 85 h 89"/>
                  <a:gd name="T48" fmla="*/ 24 w 159"/>
                  <a:gd name="T49" fmla="*/ 87 h 89"/>
                  <a:gd name="T50" fmla="*/ 17 w 159"/>
                  <a:gd name="T51" fmla="*/ 87 h 89"/>
                  <a:gd name="T52" fmla="*/ 11 w 159"/>
                  <a:gd name="T53" fmla="*/ 89 h 89"/>
                  <a:gd name="T54" fmla="*/ 3 w 159"/>
                  <a:gd name="T55" fmla="*/ 89 h 89"/>
                  <a:gd name="T56" fmla="*/ 0 w 159"/>
                  <a:gd name="T57" fmla="*/ 89 h 89"/>
                  <a:gd name="T58" fmla="*/ 3 w 159"/>
                  <a:gd name="T59" fmla="*/ 81 h 89"/>
                  <a:gd name="T60" fmla="*/ 7 w 159"/>
                  <a:gd name="T61" fmla="*/ 72 h 89"/>
                  <a:gd name="T62" fmla="*/ 13 w 159"/>
                  <a:gd name="T63" fmla="*/ 64 h 89"/>
                  <a:gd name="T64" fmla="*/ 20 w 159"/>
                  <a:gd name="T65" fmla="*/ 57 h 89"/>
                  <a:gd name="T66" fmla="*/ 26 w 159"/>
                  <a:gd name="T67" fmla="*/ 49 h 89"/>
                  <a:gd name="T68" fmla="*/ 36 w 159"/>
                  <a:gd name="T69" fmla="*/ 43 h 89"/>
                  <a:gd name="T70" fmla="*/ 43 w 159"/>
                  <a:gd name="T71" fmla="*/ 38 h 89"/>
                  <a:gd name="T72" fmla="*/ 53 w 159"/>
                  <a:gd name="T73" fmla="*/ 32 h 89"/>
                  <a:gd name="T74" fmla="*/ 62 w 159"/>
                  <a:gd name="T75" fmla="*/ 26 h 89"/>
                  <a:gd name="T76" fmla="*/ 72 w 159"/>
                  <a:gd name="T77" fmla="*/ 21 h 89"/>
                  <a:gd name="T78" fmla="*/ 81 w 159"/>
                  <a:gd name="T79" fmla="*/ 17 h 89"/>
                  <a:gd name="T80" fmla="*/ 93 w 159"/>
                  <a:gd name="T81" fmla="*/ 13 h 89"/>
                  <a:gd name="T82" fmla="*/ 102 w 159"/>
                  <a:gd name="T83" fmla="*/ 9 h 89"/>
                  <a:gd name="T84" fmla="*/ 112 w 159"/>
                  <a:gd name="T85" fmla="*/ 5 h 89"/>
                  <a:gd name="T86" fmla="*/ 121 w 159"/>
                  <a:gd name="T87" fmla="*/ 2 h 89"/>
                  <a:gd name="T88" fmla="*/ 133 w 159"/>
                  <a:gd name="T89" fmla="*/ 0 h 89"/>
                  <a:gd name="T90" fmla="*/ 133 w 159"/>
                  <a:gd name="T91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9" h="89">
                    <a:moveTo>
                      <a:pt x="133" y="0"/>
                    </a:moveTo>
                    <a:lnTo>
                      <a:pt x="138" y="3"/>
                    </a:lnTo>
                    <a:lnTo>
                      <a:pt x="146" y="7"/>
                    </a:lnTo>
                    <a:lnTo>
                      <a:pt x="150" y="11"/>
                    </a:lnTo>
                    <a:lnTo>
                      <a:pt x="153" y="15"/>
                    </a:lnTo>
                    <a:lnTo>
                      <a:pt x="159" y="21"/>
                    </a:lnTo>
                    <a:lnTo>
                      <a:pt x="159" y="30"/>
                    </a:lnTo>
                    <a:lnTo>
                      <a:pt x="155" y="36"/>
                    </a:lnTo>
                    <a:lnTo>
                      <a:pt x="150" y="41"/>
                    </a:lnTo>
                    <a:lnTo>
                      <a:pt x="146" y="45"/>
                    </a:lnTo>
                    <a:lnTo>
                      <a:pt x="142" y="47"/>
                    </a:lnTo>
                    <a:lnTo>
                      <a:pt x="136" y="51"/>
                    </a:lnTo>
                    <a:lnTo>
                      <a:pt x="133" y="53"/>
                    </a:lnTo>
                    <a:lnTo>
                      <a:pt x="123" y="57"/>
                    </a:lnTo>
                    <a:lnTo>
                      <a:pt x="114" y="60"/>
                    </a:lnTo>
                    <a:lnTo>
                      <a:pt x="106" y="62"/>
                    </a:lnTo>
                    <a:lnTo>
                      <a:pt x="96" y="68"/>
                    </a:lnTo>
                    <a:lnTo>
                      <a:pt x="87" y="70"/>
                    </a:lnTo>
                    <a:lnTo>
                      <a:pt x="79" y="74"/>
                    </a:lnTo>
                    <a:lnTo>
                      <a:pt x="68" y="76"/>
                    </a:lnTo>
                    <a:lnTo>
                      <a:pt x="60" y="79"/>
                    </a:lnTo>
                    <a:lnTo>
                      <a:pt x="51" y="81"/>
                    </a:lnTo>
                    <a:lnTo>
                      <a:pt x="41" y="83"/>
                    </a:lnTo>
                    <a:lnTo>
                      <a:pt x="32" y="85"/>
                    </a:lnTo>
                    <a:lnTo>
                      <a:pt x="24" y="87"/>
                    </a:lnTo>
                    <a:lnTo>
                      <a:pt x="17" y="87"/>
                    </a:lnTo>
                    <a:lnTo>
                      <a:pt x="11" y="89"/>
                    </a:lnTo>
                    <a:lnTo>
                      <a:pt x="3" y="89"/>
                    </a:lnTo>
                    <a:lnTo>
                      <a:pt x="0" y="89"/>
                    </a:lnTo>
                    <a:lnTo>
                      <a:pt x="3" y="81"/>
                    </a:lnTo>
                    <a:lnTo>
                      <a:pt x="7" y="72"/>
                    </a:lnTo>
                    <a:lnTo>
                      <a:pt x="13" y="64"/>
                    </a:lnTo>
                    <a:lnTo>
                      <a:pt x="20" y="57"/>
                    </a:lnTo>
                    <a:lnTo>
                      <a:pt x="26" y="49"/>
                    </a:lnTo>
                    <a:lnTo>
                      <a:pt x="36" y="43"/>
                    </a:lnTo>
                    <a:lnTo>
                      <a:pt x="43" y="38"/>
                    </a:lnTo>
                    <a:lnTo>
                      <a:pt x="53" y="32"/>
                    </a:lnTo>
                    <a:lnTo>
                      <a:pt x="62" y="26"/>
                    </a:lnTo>
                    <a:lnTo>
                      <a:pt x="72" y="21"/>
                    </a:lnTo>
                    <a:lnTo>
                      <a:pt x="81" y="17"/>
                    </a:lnTo>
                    <a:lnTo>
                      <a:pt x="93" y="13"/>
                    </a:lnTo>
                    <a:lnTo>
                      <a:pt x="102" y="9"/>
                    </a:lnTo>
                    <a:lnTo>
                      <a:pt x="112" y="5"/>
                    </a:lnTo>
                    <a:lnTo>
                      <a:pt x="121" y="2"/>
                    </a:lnTo>
                    <a:lnTo>
                      <a:pt x="133" y="0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31" name="Freeform 123"/>
              <p:cNvSpPr>
                <a:spLocks noChangeAspect="1"/>
              </p:cNvSpPr>
              <p:nvPr/>
            </p:nvSpPr>
            <p:spPr bwMode="auto">
              <a:xfrm>
                <a:off x="3415" y="2967"/>
                <a:ext cx="40" cy="26"/>
              </a:xfrm>
              <a:custGeom>
                <a:avLst/>
                <a:gdLst>
                  <a:gd name="T0" fmla="*/ 50 w 80"/>
                  <a:gd name="T1" fmla="*/ 0 h 51"/>
                  <a:gd name="T2" fmla="*/ 54 w 80"/>
                  <a:gd name="T3" fmla="*/ 0 h 51"/>
                  <a:gd name="T4" fmla="*/ 59 w 80"/>
                  <a:gd name="T5" fmla="*/ 0 h 51"/>
                  <a:gd name="T6" fmla="*/ 63 w 80"/>
                  <a:gd name="T7" fmla="*/ 0 h 51"/>
                  <a:gd name="T8" fmla="*/ 67 w 80"/>
                  <a:gd name="T9" fmla="*/ 2 h 51"/>
                  <a:gd name="T10" fmla="*/ 73 w 80"/>
                  <a:gd name="T11" fmla="*/ 4 h 51"/>
                  <a:gd name="T12" fmla="*/ 78 w 80"/>
                  <a:gd name="T13" fmla="*/ 7 h 51"/>
                  <a:gd name="T14" fmla="*/ 80 w 80"/>
                  <a:gd name="T15" fmla="*/ 17 h 51"/>
                  <a:gd name="T16" fmla="*/ 78 w 80"/>
                  <a:gd name="T17" fmla="*/ 26 h 51"/>
                  <a:gd name="T18" fmla="*/ 71 w 80"/>
                  <a:gd name="T19" fmla="*/ 32 h 51"/>
                  <a:gd name="T20" fmla="*/ 63 w 80"/>
                  <a:gd name="T21" fmla="*/ 38 h 51"/>
                  <a:gd name="T22" fmla="*/ 52 w 80"/>
                  <a:gd name="T23" fmla="*/ 44 h 51"/>
                  <a:gd name="T24" fmla="*/ 42 w 80"/>
                  <a:gd name="T25" fmla="*/ 47 h 51"/>
                  <a:gd name="T26" fmla="*/ 36 w 80"/>
                  <a:gd name="T27" fmla="*/ 47 h 51"/>
                  <a:gd name="T28" fmla="*/ 31 w 80"/>
                  <a:gd name="T29" fmla="*/ 49 h 51"/>
                  <a:gd name="T30" fmla="*/ 25 w 80"/>
                  <a:gd name="T31" fmla="*/ 49 h 51"/>
                  <a:gd name="T32" fmla="*/ 19 w 80"/>
                  <a:gd name="T33" fmla="*/ 51 h 51"/>
                  <a:gd name="T34" fmla="*/ 14 w 80"/>
                  <a:gd name="T35" fmla="*/ 49 h 51"/>
                  <a:gd name="T36" fmla="*/ 8 w 80"/>
                  <a:gd name="T37" fmla="*/ 47 h 51"/>
                  <a:gd name="T38" fmla="*/ 2 w 80"/>
                  <a:gd name="T39" fmla="*/ 45 h 51"/>
                  <a:gd name="T40" fmla="*/ 0 w 80"/>
                  <a:gd name="T41" fmla="*/ 44 h 51"/>
                  <a:gd name="T42" fmla="*/ 2 w 80"/>
                  <a:gd name="T43" fmla="*/ 36 h 51"/>
                  <a:gd name="T44" fmla="*/ 8 w 80"/>
                  <a:gd name="T45" fmla="*/ 30 h 51"/>
                  <a:gd name="T46" fmla="*/ 14 w 80"/>
                  <a:gd name="T47" fmla="*/ 25 h 51"/>
                  <a:gd name="T48" fmla="*/ 19 w 80"/>
                  <a:gd name="T49" fmla="*/ 19 h 51"/>
                  <a:gd name="T50" fmla="*/ 27 w 80"/>
                  <a:gd name="T51" fmla="*/ 11 h 51"/>
                  <a:gd name="T52" fmla="*/ 35 w 80"/>
                  <a:gd name="T53" fmla="*/ 7 h 51"/>
                  <a:gd name="T54" fmla="*/ 42 w 80"/>
                  <a:gd name="T55" fmla="*/ 4 h 51"/>
                  <a:gd name="T56" fmla="*/ 50 w 80"/>
                  <a:gd name="T57" fmla="*/ 0 h 51"/>
                  <a:gd name="T58" fmla="*/ 50 w 80"/>
                  <a:gd name="T5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0" h="51">
                    <a:moveTo>
                      <a:pt x="50" y="0"/>
                    </a:moveTo>
                    <a:lnTo>
                      <a:pt x="54" y="0"/>
                    </a:lnTo>
                    <a:lnTo>
                      <a:pt x="59" y="0"/>
                    </a:lnTo>
                    <a:lnTo>
                      <a:pt x="63" y="0"/>
                    </a:lnTo>
                    <a:lnTo>
                      <a:pt x="67" y="2"/>
                    </a:lnTo>
                    <a:lnTo>
                      <a:pt x="73" y="4"/>
                    </a:lnTo>
                    <a:lnTo>
                      <a:pt x="78" y="7"/>
                    </a:lnTo>
                    <a:lnTo>
                      <a:pt x="80" y="17"/>
                    </a:lnTo>
                    <a:lnTo>
                      <a:pt x="78" y="26"/>
                    </a:lnTo>
                    <a:lnTo>
                      <a:pt x="71" y="32"/>
                    </a:lnTo>
                    <a:lnTo>
                      <a:pt x="63" y="38"/>
                    </a:lnTo>
                    <a:lnTo>
                      <a:pt x="52" y="44"/>
                    </a:lnTo>
                    <a:lnTo>
                      <a:pt x="42" y="47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19" y="51"/>
                    </a:lnTo>
                    <a:lnTo>
                      <a:pt x="14" y="49"/>
                    </a:lnTo>
                    <a:lnTo>
                      <a:pt x="8" y="47"/>
                    </a:lnTo>
                    <a:lnTo>
                      <a:pt x="2" y="45"/>
                    </a:lnTo>
                    <a:lnTo>
                      <a:pt x="0" y="44"/>
                    </a:lnTo>
                    <a:lnTo>
                      <a:pt x="2" y="36"/>
                    </a:lnTo>
                    <a:lnTo>
                      <a:pt x="8" y="30"/>
                    </a:lnTo>
                    <a:lnTo>
                      <a:pt x="14" y="25"/>
                    </a:lnTo>
                    <a:lnTo>
                      <a:pt x="19" y="19"/>
                    </a:lnTo>
                    <a:lnTo>
                      <a:pt x="27" y="11"/>
                    </a:lnTo>
                    <a:lnTo>
                      <a:pt x="35" y="7"/>
                    </a:lnTo>
                    <a:lnTo>
                      <a:pt x="42" y="4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CC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32" name="Freeform 124"/>
              <p:cNvSpPr>
                <a:spLocks noChangeAspect="1"/>
              </p:cNvSpPr>
              <p:nvPr/>
            </p:nvSpPr>
            <p:spPr bwMode="auto">
              <a:xfrm>
                <a:off x="3006" y="2998"/>
                <a:ext cx="96" cy="34"/>
              </a:xfrm>
              <a:custGeom>
                <a:avLst/>
                <a:gdLst>
                  <a:gd name="T0" fmla="*/ 135 w 192"/>
                  <a:gd name="T1" fmla="*/ 1 h 68"/>
                  <a:gd name="T2" fmla="*/ 142 w 192"/>
                  <a:gd name="T3" fmla="*/ 0 h 68"/>
                  <a:gd name="T4" fmla="*/ 150 w 192"/>
                  <a:gd name="T5" fmla="*/ 1 h 68"/>
                  <a:gd name="T6" fmla="*/ 156 w 192"/>
                  <a:gd name="T7" fmla="*/ 1 h 68"/>
                  <a:gd name="T8" fmla="*/ 163 w 192"/>
                  <a:gd name="T9" fmla="*/ 3 h 68"/>
                  <a:gd name="T10" fmla="*/ 171 w 192"/>
                  <a:gd name="T11" fmla="*/ 5 h 68"/>
                  <a:gd name="T12" fmla="*/ 179 w 192"/>
                  <a:gd name="T13" fmla="*/ 7 h 68"/>
                  <a:gd name="T14" fmla="*/ 184 w 192"/>
                  <a:gd name="T15" fmla="*/ 7 h 68"/>
                  <a:gd name="T16" fmla="*/ 192 w 192"/>
                  <a:gd name="T17" fmla="*/ 9 h 68"/>
                  <a:gd name="T18" fmla="*/ 192 w 192"/>
                  <a:gd name="T19" fmla="*/ 13 h 68"/>
                  <a:gd name="T20" fmla="*/ 184 w 192"/>
                  <a:gd name="T21" fmla="*/ 15 h 68"/>
                  <a:gd name="T22" fmla="*/ 177 w 192"/>
                  <a:gd name="T23" fmla="*/ 19 h 68"/>
                  <a:gd name="T24" fmla="*/ 167 w 192"/>
                  <a:gd name="T25" fmla="*/ 22 h 68"/>
                  <a:gd name="T26" fmla="*/ 161 w 192"/>
                  <a:gd name="T27" fmla="*/ 26 h 68"/>
                  <a:gd name="T28" fmla="*/ 154 w 192"/>
                  <a:gd name="T29" fmla="*/ 28 h 68"/>
                  <a:gd name="T30" fmla="*/ 146 w 192"/>
                  <a:gd name="T31" fmla="*/ 32 h 68"/>
                  <a:gd name="T32" fmla="*/ 139 w 192"/>
                  <a:gd name="T33" fmla="*/ 36 h 68"/>
                  <a:gd name="T34" fmla="*/ 133 w 192"/>
                  <a:gd name="T35" fmla="*/ 39 h 68"/>
                  <a:gd name="T36" fmla="*/ 123 w 192"/>
                  <a:gd name="T37" fmla="*/ 43 h 68"/>
                  <a:gd name="T38" fmla="*/ 118 w 192"/>
                  <a:gd name="T39" fmla="*/ 45 h 68"/>
                  <a:gd name="T40" fmla="*/ 110 w 192"/>
                  <a:gd name="T41" fmla="*/ 49 h 68"/>
                  <a:gd name="T42" fmla="*/ 103 w 192"/>
                  <a:gd name="T43" fmla="*/ 51 h 68"/>
                  <a:gd name="T44" fmla="*/ 95 w 192"/>
                  <a:gd name="T45" fmla="*/ 53 h 68"/>
                  <a:gd name="T46" fmla="*/ 89 w 192"/>
                  <a:gd name="T47" fmla="*/ 57 h 68"/>
                  <a:gd name="T48" fmla="*/ 80 w 192"/>
                  <a:gd name="T49" fmla="*/ 58 h 68"/>
                  <a:gd name="T50" fmla="*/ 74 w 192"/>
                  <a:gd name="T51" fmla="*/ 62 h 68"/>
                  <a:gd name="T52" fmla="*/ 65 w 192"/>
                  <a:gd name="T53" fmla="*/ 64 h 68"/>
                  <a:gd name="T54" fmla="*/ 55 w 192"/>
                  <a:gd name="T55" fmla="*/ 66 h 68"/>
                  <a:gd name="T56" fmla="*/ 46 w 192"/>
                  <a:gd name="T57" fmla="*/ 66 h 68"/>
                  <a:gd name="T58" fmla="*/ 36 w 192"/>
                  <a:gd name="T59" fmla="*/ 68 h 68"/>
                  <a:gd name="T60" fmla="*/ 26 w 192"/>
                  <a:gd name="T61" fmla="*/ 66 h 68"/>
                  <a:gd name="T62" fmla="*/ 17 w 192"/>
                  <a:gd name="T63" fmla="*/ 66 h 68"/>
                  <a:gd name="T64" fmla="*/ 7 w 192"/>
                  <a:gd name="T65" fmla="*/ 64 h 68"/>
                  <a:gd name="T66" fmla="*/ 0 w 192"/>
                  <a:gd name="T67" fmla="*/ 62 h 68"/>
                  <a:gd name="T68" fmla="*/ 6 w 192"/>
                  <a:gd name="T69" fmla="*/ 55 h 68"/>
                  <a:gd name="T70" fmla="*/ 13 w 192"/>
                  <a:gd name="T71" fmla="*/ 49 h 68"/>
                  <a:gd name="T72" fmla="*/ 19 w 192"/>
                  <a:gd name="T73" fmla="*/ 43 h 68"/>
                  <a:gd name="T74" fmla="*/ 28 w 192"/>
                  <a:gd name="T75" fmla="*/ 39 h 68"/>
                  <a:gd name="T76" fmla="*/ 36 w 192"/>
                  <a:gd name="T77" fmla="*/ 34 h 68"/>
                  <a:gd name="T78" fmla="*/ 46 w 192"/>
                  <a:gd name="T79" fmla="*/ 30 h 68"/>
                  <a:gd name="T80" fmla="*/ 53 w 192"/>
                  <a:gd name="T81" fmla="*/ 26 h 68"/>
                  <a:gd name="T82" fmla="*/ 63 w 192"/>
                  <a:gd name="T83" fmla="*/ 24 h 68"/>
                  <a:gd name="T84" fmla="*/ 70 w 192"/>
                  <a:gd name="T85" fmla="*/ 20 h 68"/>
                  <a:gd name="T86" fmla="*/ 80 w 192"/>
                  <a:gd name="T87" fmla="*/ 17 h 68"/>
                  <a:gd name="T88" fmla="*/ 89 w 192"/>
                  <a:gd name="T89" fmla="*/ 15 h 68"/>
                  <a:gd name="T90" fmla="*/ 99 w 192"/>
                  <a:gd name="T91" fmla="*/ 11 h 68"/>
                  <a:gd name="T92" fmla="*/ 106 w 192"/>
                  <a:gd name="T93" fmla="*/ 9 h 68"/>
                  <a:gd name="T94" fmla="*/ 116 w 192"/>
                  <a:gd name="T95" fmla="*/ 7 h 68"/>
                  <a:gd name="T96" fmla="*/ 125 w 192"/>
                  <a:gd name="T97" fmla="*/ 3 h 68"/>
                  <a:gd name="T98" fmla="*/ 135 w 192"/>
                  <a:gd name="T99" fmla="*/ 1 h 68"/>
                  <a:gd name="T100" fmla="*/ 135 w 192"/>
                  <a:gd name="T101" fmla="*/ 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2" h="68">
                    <a:moveTo>
                      <a:pt x="135" y="1"/>
                    </a:moveTo>
                    <a:lnTo>
                      <a:pt x="142" y="0"/>
                    </a:lnTo>
                    <a:lnTo>
                      <a:pt x="150" y="1"/>
                    </a:lnTo>
                    <a:lnTo>
                      <a:pt x="156" y="1"/>
                    </a:lnTo>
                    <a:lnTo>
                      <a:pt x="163" y="3"/>
                    </a:lnTo>
                    <a:lnTo>
                      <a:pt x="171" y="5"/>
                    </a:lnTo>
                    <a:lnTo>
                      <a:pt x="179" y="7"/>
                    </a:lnTo>
                    <a:lnTo>
                      <a:pt x="184" y="7"/>
                    </a:lnTo>
                    <a:lnTo>
                      <a:pt x="192" y="9"/>
                    </a:lnTo>
                    <a:lnTo>
                      <a:pt x="192" y="13"/>
                    </a:lnTo>
                    <a:lnTo>
                      <a:pt x="184" y="15"/>
                    </a:lnTo>
                    <a:lnTo>
                      <a:pt x="177" y="19"/>
                    </a:lnTo>
                    <a:lnTo>
                      <a:pt x="167" y="22"/>
                    </a:lnTo>
                    <a:lnTo>
                      <a:pt x="161" y="26"/>
                    </a:lnTo>
                    <a:lnTo>
                      <a:pt x="154" y="28"/>
                    </a:lnTo>
                    <a:lnTo>
                      <a:pt x="146" y="32"/>
                    </a:lnTo>
                    <a:lnTo>
                      <a:pt x="139" y="36"/>
                    </a:lnTo>
                    <a:lnTo>
                      <a:pt x="133" y="39"/>
                    </a:lnTo>
                    <a:lnTo>
                      <a:pt x="123" y="43"/>
                    </a:lnTo>
                    <a:lnTo>
                      <a:pt x="118" y="45"/>
                    </a:lnTo>
                    <a:lnTo>
                      <a:pt x="110" y="49"/>
                    </a:lnTo>
                    <a:lnTo>
                      <a:pt x="103" y="51"/>
                    </a:lnTo>
                    <a:lnTo>
                      <a:pt x="95" y="53"/>
                    </a:lnTo>
                    <a:lnTo>
                      <a:pt x="89" y="57"/>
                    </a:lnTo>
                    <a:lnTo>
                      <a:pt x="80" y="58"/>
                    </a:lnTo>
                    <a:lnTo>
                      <a:pt x="74" y="62"/>
                    </a:lnTo>
                    <a:lnTo>
                      <a:pt x="65" y="64"/>
                    </a:lnTo>
                    <a:lnTo>
                      <a:pt x="55" y="66"/>
                    </a:lnTo>
                    <a:lnTo>
                      <a:pt x="46" y="66"/>
                    </a:lnTo>
                    <a:lnTo>
                      <a:pt x="36" y="68"/>
                    </a:lnTo>
                    <a:lnTo>
                      <a:pt x="26" y="66"/>
                    </a:lnTo>
                    <a:lnTo>
                      <a:pt x="17" y="66"/>
                    </a:lnTo>
                    <a:lnTo>
                      <a:pt x="7" y="64"/>
                    </a:lnTo>
                    <a:lnTo>
                      <a:pt x="0" y="62"/>
                    </a:lnTo>
                    <a:lnTo>
                      <a:pt x="6" y="55"/>
                    </a:lnTo>
                    <a:lnTo>
                      <a:pt x="13" y="49"/>
                    </a:lnTo>
                    <a:lnTo>
                      <a:pt x="19" y="43"/>
                    </a:lnTo>
                    <a:lnTo>
                      <a:pt x="28" y="39"/>
                    </a:lnTo>
                    <a:lnTo>
                      <a:pt x="36" y="34"/>
                    </a:lnTo>
                    <a:lnTo>
                      <a:pt x="46" y="30"/>
                    </a:lnTo>
                    <a:lnTo>
                      <a:pt x="53" y="26"/>
                    </a:lnTo>
                    <a:lnTo>
                      <a:pt x="63" y="24"/>
                    </a:lnTo>
                    <a:lnTo>
                      <a:pt x="70" y="20"/>
                    </a:lnTo>
                    <a:lnTo>
                      <a:pt x="80" y="17"/>
                    </a:lnTo>
                    <a:lnTo>
                      <a:pt x="89" y="15"/>
                    </a:lnTo>
                    <a:lnTo>
                      <a:pt x="99" y="11"/>
                    </a:lnTo>
                    <a:lnTo>
                      <a:pt x="106" y="9"/>
                    </a:lnTo>
                    <a:lnTo>
                      <a:pt x="116" y="7"/>
                    </a:lnTo>
                    <a:lnTo>
                      <a:pt x="125" y="3"/>
                    </a:lnTo>
                    <a:lnTo>
                      <a:pt x="135" y="1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33" name="Freeform 125"/>
              <p:cNvSpPr>
                <a:spLocks noChangeAspect="1"/>
              </p:cNvSpPr>
              <p:nvPr/>
            </p:nvSpPr>
            <p:spPr bwMode="auto">
              <a:xfrm>
                <a:off x="3053" y="3074"/>
                <a:ext cx="70" cy="21"/>
              </a:xfrm>
              <a:custGeom>
                <a:avLst/>
                <a:gdLst>
                  <a:gd name="T0" fmla="*/ 0 w 141"/>
                  <a:gd name="T1" fmla="*/ 0 h 41"/>
                  <a:gd name="T2" fmla="*/ 8 w 141"/>
                  <a:gd name="T3" fmla="*/ 0 h 41"/>
                  <a:gd name="T4" fmla="*/ 17 w 141"/>
                  <a:gd name="T5" fmla="*/ 2 h 41"/>
                  <a:gd name="T6" fmla="*/ 23 w 141"/>
                  <a:gd name="T7" fmla="*/ 2 h 41"/>
                  <a:gd name="T8" fmla="*/ 29 w 141"/>
                  <a:gd name="T9" fmla="*/ 2 h 41"/>
                  <a:gd name="T10" fmla="*/ 34 w 141"/>
                  <a:gd name="T11" fmla="*/ 2 h 41"/>
                  <a:gd name="T12" fmla="*/ 40 w 141"/>
                  <a:gd name="T13" fmla="*/ 3 h 41"/>
                  <a:gd name="T14" fmla="*/ 46 w 141"/>
                  <a:gd name="T15" fmla="*/ 3 h 41"/>
                  <a:gd name="T16" fmla="*/ 51 w 141"/>
                  <a:gd name="T17" fmla="*/ 3 h 41"/>
                  <a:gd name="T18" fmla="*/ 57 w 141"/>
                  <a:gd name="T19" fmla="*/ 3 h 41"/>
                  <a:gd name="T20" fmla="*/ 63 w 141"/>
                  <a:gd name="T21" fmla="*/ 5 h 41"/>
                  <a:gd name="T22" fmla="*/ 67 w 141"/>
                  <a:gd name="T23" fmla="*/ 5 h 41"/>
                  <a:gd name="T24" fmla="*/ 72 w 141"/>
                  <a:gd name="T25" fmla="*/ 7 h 41"/>
                  <a:gd name="T26" fmla="*/ 78 w 141"/>
                  <a:gd name="T27" fmla="*/ 7 h 41"/>
                  <a:gd name="T28" fmla="*/ 86 w 141"/>
                  <a:gd name="T29" fmla="*/ 9 h 41"/>
                  <a:gd name="T30" fmla="*/ 95 w 141"/>
                  <a:gd name="T31" fmla="*/ 11 h 41"/>
                  <a:gd name="T32" fmla="*/ 105 w 141"/>
                  <a:gd name="T33" fmla="*/ 13 h 41"/>
                  <a:gd name="T34" fmla="*/ 112 w 141"/>
                  <a:gd name="T35" fmla="*/ 15 h 41"/>
                  <a:gd name="T36" fmla="*/ 120 w 141"/>
                  <a:gd name="T37" fmla="*/ 19 h 41"/>
                  <a:gd name="T38" fmla="*/ 125 w 141"/>
                  <a:gd name="T39" fmla="*/ 22 h 41"/>
                  <a:gd name="T40" fmla="*/ 133 w 141"/>
                  <a:gd name="T41" fmla="*/ 28 h 41"/>
                  <a:gd name="T42" fmla="*/ 137 w 141"/>
                  <a:gd name="T43" fmla="*/ 34 h 41"/>
                  <a:gd name="T44" fmla="*/ 141 w 141"/>
                  <a:gd name="T45" fmla="*/ 41 h 41"/>
                  <a:gd name="T46" fmla="*/ 131 w 141"/>
                  <a:gd name="T47" fmla="*/ 41 h 41"/>
                  <a:gd name="T48" fmla="*/ 122 w 141"/>
                  <a:gd name="T49" fmla="*/ 41 h 41"/>
                  <a:gd name="T50" fmla="*/ 110 w 141"/>
                  <a:gd name="T51" fmla="*/ 40 h 41"/>
                  <a:gd name="T52" fmla="*/ 99 w 141"/>
                  <a:gd name="T53" fmla="*/ 40 h 41"/>
                  <a:gd name="T54" fmla="*/ 87 w 141"/>
                  <a:gd name="T55" fmla="*/ 38 h 41"/>
                  <a:gd name="T56" fmla="*/ 76 w 141"/>
                  <a:gd name="T57" fmla="*/ 36 h 41"/>
                  <a:gd name="T58" fmla="*/ 65 w 141"/>
                  <a:gd name="T59" fmla="*/ 34 h 41"/>
                  <a:gd name="T60" fmla="*/ 53 w 141"/>
                  <a:gd name="T61" fmla="*/ 32 h 41"/>
                  <a:gd name="T62" fmla="*/ 42 w 141"/>
                  <a:gd name="T63" fmla="*/ 28 h 41"/>
                  <a:gd name="T64" fmla="*/ 32 w 141"/>
                  <a:gd name="T65" fmla="*/ 26 h 41"/>
                  <a:gd name="T66" fmla="*/ 23 w 141"/>
                  <a:gd name="T67" fmla="*/ 22 h 41"/>
                  <a:gd name="T68" fmla="*/ 15 w 141"/>
                  <a:gd name="T69" fmla="*/ 19 h 41"/>
                  <a:gd name="T70" fmla="*/ 8 w 141"/>
                  <a:gd name="T71" fmla="*/ 13 h 41"/>
                  <a:gd name="T72" fmla="*/ 4 w 141"/>
                  <a:gd name="T73" fmla="*/ 9 h 41"/>
                  <a:gd name="T74" fmla="*/ 0 w 141"/>
                  <a:gd name="T75" fmla="*/ 3 h 41"/>
                  <a:gd name="T76" fmla="*/ 0 w 141"/>
                  <a:gd name="T77" fmla="*/ 0 h 41"/>
                  <a:gd name="T78" fmla="*/ 0 w 141"/>
                  <a:gd name="T7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1" h="41">
                    <a:moveTo>
                      <a:pt x="0" y="0"/>
                    </a:moveTo>
                    <a:lnTo>
                      <a:pt x="8" y="0"/>
                    </a:lnTo>
                    <a:lnTo>
                      <a:pt x="17" y="2"/>
                    </a:lnTo>
                    <a:lnTo>
                      <a:pt x="23" y="2"/>
                    </a:lnTo>
                    <a:lnTo>
                      <a:pt x="29" y="2"/>
                    </a:lnTo>
                    <a:lnTo>
                      <a:pt x="34" y="2"/>
                    </a:lnTo>
                    <a:lnTo>
                      <a:pt x="40" y="3"/>
                    </a:lnTo>
                    <a:lnTo>
                      <a:pt x="46" y="3"/>
                    </a:lnTo>
                    <a:lnTo>
                      <a:pt x="51" y="3"/>
                    </a:lnTo>
                    <a:lnTo>
                      <a:pt x="57" y="3"/>
                    </a:lnTo>
                    <a:lnTo>
                      <a:pt x="63" y="5"/>
                    </a:lnTo>
                    <a:lnTo>
                      <a:pt x="67" y="5"/>
                    </a:lnTo>
                    <a:lnTo>
                      <a:pt x="72" y="7"/>
                    </a:lnTo>
                    <a:lnTo>
                      <a:pt x="78" y="7"/>
                    </a:lnTo>
                    <a:lnTo>
                      <a:pt x="86" y="9"/>
                    </a:lnTo>
                    <a:lnTo>
                      <a:pt x="95" y="11"/>
                    </a:lnTo>
                    <a:lnTo>
                      <a:pt x="105" y="13"/>
                    </a:lnTo>
                    <a:lnTo>
                      <a:pt x="112" y="15"/>
                    </a:lnTo>
                    <a:lnTo>
                      <a:pt x="120" y="19"/>
                    </a:lnTo>
                    <a:lnTo>
                      <a:pt x="125" y="22"/>
                    </a:lnTo>
                    <a:lnTo>
                      <a:pt x="133" y="28"/>
                    </a:lnTo>
                    <a:lnTo>
                      <a:pt x="137" y="34"/>
                    </a:lnTo>
                    <a:lnTo>
                      <a:pt x="141" y="41"/>
                    </a:lnTo>
                    <a:lnTo>
                      <a:pt x="131" y="41"/>
                    </a:lnTo>
                    <a:lnTo>
                      <a:pt x="122" y="41"/>
                    </a:lnTo>
                    <a:lnTo>
                      <a:pt x="110" y="40"/>
                    </a:lnTo>
                    <a:lnTo>
                      <a:pt x="99" y="40"/>
                    </a:lnTo>
                    <a:lnTo>
                      <a:pt x="87" y="38"/>
                    </a:lnTo>
                    <a:lnTo>
                      <a:pt x="76" y="36"/>
                    </a:lnTo>
                    <a:lnTo>
                      <a:pt x="65" y="34"/>
                    </a:lnTo>
                    <a:lnTo>
                      <a:pt x="53" y="32"/>
                    </a:lnTo>
                    <a:lnTo>
                      <a:pt x="42" y="28"/>
                    </a:lnTo>
                    <a:lnTo>
                      <a:pt x="32" y="26"/>
                    </a:lnTo>
                    <a:lnTo>
                      <a:pt x="23" y="22"/>
                    </a:lnTo>
                    <a:lnTo>
                      <a:pt x="15" y="19"/>
                    </a:lnTo>
                    <a:lnTo>
                      <a:pt x="8" y="13"/>
                    </a:lnTo>
                    <a:lnTo>
                      <a:pt x="4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34" name="Freeform 126"/>
              <p:cNvSpPr>
                <a:spLocks noChangeAspect="1"/>
              </p:cNvSpPr>
              <p:nvPr/>
            </p:nvSpPr>
            <p:spPr bwMode="auto">
              <a:xfrm>
                <a:off x="3178" y="3114"/>
                <a:ext cx="161" cy="25"/>
              </a:xfrm>
              <a:custGeom>
                <a:avLst/>
                <a:gdLst>
                  <a:gd name="T0" fmla="*/ 114 w 321"/>
                  <a:gd name="T1" fmla="*/ 2 h 50"/>
                  <a:gd name="T2" fmla="*/ 141 w 321"/>
                  <a:gd name="T3" fmla="*/ 2 h 50"/>
                  <a:gd name="T4" fmla="*/ 169 w 321"/>
                  <a:gd name="T5" fmla="*/ 2 h 50"/>
                  <a:gd name="T6" fmla="*/ 198 w 321"/>
                  <a:gd name="T7" fmla="*/ 2 h 50"/>
                  <a:gd name="T8" fmla="*/ 226 w 321"/>
                  <a:gd name="T9" fmla="*/ 0 h 50"/>
                  <a:gd name="T10" fmla="*/ 255 w 321"/>
                  <a:gd name="T11" fmla="*/ 2 h 50"/>
                  <a:gd name="T12" fmla="*/ 281 w 321"/>
                  <a:gd name="T13" fmla="*/ 6 h 50"/>
                  <a:gd name="T14" fmla="*/ 308 w 321"/>
                  <a:gd name="T15" fmla="*/ 14 h 50"/>
                  <a:gd name="T16" fmla="*/ 314 w 321"/>
                  <a:gd name="T17" fmla="*/ 19 h 50"/>
                  <a:gd name="T18" fmla="*/ 298 w 321"/>
                  <a:gd name="T19" fmla="*/ 23 h 50"/>
                  <a:gd name="T20" fmla="*/ 285 w 321"/>
                  <a:gd name="T21" fmla="*/ 25 h 50"/>
                  <a:gd name="T22" fmla="*/ 272 w 321"/>
                  <a:gd name="T23" fmla="*/ 29 h 50"/>
                  <a:gd name="T24" fmla="*/ 257 w 321"/>
                  <a:gd name="T25" fmla="*/ 33 h 50"/>
                  <a:gd name="T26" fmla="*/ 241 w 321"/>
                  <a:gd name="T27" fmla="*/ 35 h 50"/>
                  <a:gd name="T28" fmla="*/ 226 w 321"/>
                  <a:gd name="T29" fmla="*/ 38 h 50"/>
                  <a:gd name="T30" fmla="*/ 209 w 321"/>
                  <a:gd name="T31" fmla="*/ 40 h 50"/>
                  <a:gd name="T32" fmla="*/ 190 w 321"/>
                  <a:gd name="T33" fmla="*/ 42 h 50"/>
                  <a:gd name="T34" fmla="*/ 163 w 321"/>
                  <a:gd name="T35" fmla="*/ 46 h 50"/>
                  <a:gd name="T36" fmla="*/ 139 w 321"/>
                  <a:gd name="T37" fmla="*/ 48 h 50"/>
                  <a:gd name="T38" fmla="*/ 112 w 321"/>
                  <a:gd name="T39" fmla="*/ 48 h 50"/>
                  <a:gd name="T40" fmla="*/ 87 w 321"/>
                  <a:gd name="T41" fmla="*/ 48 h 50"/>
                  <a:gd name="T42" fmla="*/ 61 w 321"/>
                  <a:gd name="T43" fmla="*/ 46 h 50"/>
                  <a:gd name="T44" fmla="*/ 36 w 321"/>
                  <a:gd name="T45" fmla="*/ 42 h 50"/>
                  <a:gd name="T46" fmla="*/ 11 w 321"/>
                  <a:gd name="T47" fmla="*/ 37 h 50"/>
                  <a:gd name="T48" fmla="*/ 4 w 321"/>
                  <a:gd name="T49" fmla="*/ 27 h 50"/>
                  <a:gd name="T50" fmla="*/ 13 w 321"/>
                  <a:gd name="T51" fmla="*/ 19 h 50"/>
                  <a:gd name="T52" fmla="*/ 27 w 321"/>
                  <a:gd name="T53" fmla="*/ 14 h 50"/>
                  <a:gd name="T54" fmla="*/ 40 w 321"/>
                  <a:gd name="T55" fmla="*/ 12 h 50"/>
                  <a:gd name="T56" fmla="*/ 53 w 321"/>
                  <a:gd name="T57" fmla="*/ 12 h 50"/>
                  <a:gd name="T58" fmla="*/ 68 w 321"/>
                  <a:gd name="T59" fmla="*/ 10 h 50"/>
                  <a:gd name="T60" fmla="*/ 84 w 321"/>
                  <a:gd name="T61" fmla="*/ 8 h 50"/>
                  <a:gd name="T62" fmla="*/ 97 w 321"/>
                  <a:gd name="T63" fmla="*/ 4 h 50"/>
                  <a:gd name="T64" fmla="*/ 103 w 321"/>
                  <a:gd name="T65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1" h="50">
                    <a:moveTo>
                      <a:pt x="103" y="2"/>
                    </a:moveTo>
                    <a:lnTo>
                      <a:pt x="114" y="2"/>
                    </a:lnTo>
                    <a:lnTo>
                      <a:pt x="127" y="2"/>
                    </a:lnTo>
                    <a:lnTo>
                      <a:pt x="141" y="2"/>
                    </a:lnTo>
                    <a:lnTo>
                      <a:pt x="154" y="2"/>
                    </a:lnTo>
                    <a:lnTo>
                      <a:pt x="169" y="2"/>
                    </a:lnTo>
                    <a:lnTo>
                      <a:pt x="184" y="2"/>
                    </a:lnTo>
                    <a:lnTo>
                      <a:pt x="198" y="2"/>
                    </a:lnTo>
                    <a:lnTo>
                      <a:pt x="213" y="2"/>
                    </a:lnTo>
                    <a:lnTo>
                      <a:pt x="226" y="0"/>
                    </a:lnTo>
                    <a:lnTo>
                      <a:pt x="241" y="0"/>
                    </a:lnTo>
                    <a:lnTo>
                      <a:pt x="255" y="2"/>
                    </a:lnTo>
                    <a:lnTo>
                      <a:pt x="270" y="4"/>
                    </a:lnTo>
                    <a:lnTo>
                      <a:pt x="281" y="6"/>
                    </a:lnTo>
                    <a:lnTo>
                      <a:pt x="295" y="10"/>
                    </a:lnTo>
                    <a:lnTo>
                      <a:pt x="308" y="14"/>
                    </a:lnTo>
                    <a:lnTo>
                      <a:pt x="321" y="19"/>
                    </a:lnTo>
                    <a:lnTo>
                      <a:pt x="314" y="19"/>
                    </a:lnTo>
                    <a:lnTo>
                      <a:pt x="306" y="21"/>
                    </a:lnTo>
                    <a:lnTo>
                      <a:pt x="298" y="23"/>
                    </a:lnTo>
                    <a:lnTo>
                      <a:pt x="293" y="25"/>
                    </a:lnTo>
                    <a:lnTo>
                      <a:pt x="285" y="25"/>
                    </a:lnTo>
                    <a:lnTo>
                      <a:pt x="278" y="27"/>
                    </a:lnTo>
                    <a:lnTo>
                      <a:pt x="272" y="29"/>
                    </a:lnTo>
                    <a:lnTo>
                      <a:pt x="264" y="31"/>
                    </a:lnTo>
                    <a:lnTo>
                      <a:pt x="257" y="33"/>
                    </a:lnTo>
                    <a:lnTo>
                      <a:pt x="249" y="33"/>
                    </a:lnTo>
                    <a:lnTo>
                      <a:pt x="241" y="35"/>
                    </a:lnTo>
                    <a:lnTo>
                      <a:pt x="234" y="37"/>
                    </a:lnTo>
                    <a:lnTo>
                      <a:pt x="226" y="38"/>
                    </a:lnTo>
                    <a:lnTo>
                      <a:pt x="219" y="38"/>
                    </a:lnTo>
                    <a:lnTo>
                      <a:pt x="209" y="40"/>
                    </a:lnTo>
                    <a:lnTo>
                      <a:pt x="203" y="42"/>
                    </a:lnTo>
                    <a:lnTo>
                      <a:pt x="190" y="42"/>
                    </a:lnTo>
                    <a:lnTo>
                      <a:pt x="177" y="44"/>
                    </a:lnTo>
                    <a:lnTo>
                      <a:pt x="163" y="46"/>
                    </a:lnTo>
                    <a:lnTo>
                      <a:pt x="152" y="48"/>
                    </a:lnTo>
                    <a:lnTo>
                      <a:pt x="139" y="48"/>
                    </a:lnTo>
                    <a:lnTo>
                      <a:pt x="125" y="48"/>
                    </a:lnTo>
                    <a:lnTo>
                      <a:pt x="112" y="48"/>
                    </a:lnTo>
                    <a:lnTo>
                      <a:pt x="101" y="50"/>
                    </a:lnTo>
                    <a:lnTo>
                      <a:pt x="87" y="48"/>
                    </a:lnTo>
                    <a:lnTo>
                      <a:pt x="74" y="48"/>
                    </a:lnTo>
                    <a:lnTo>
                      <a:pt x="61" y="46"/>
                    </a:lnTo>
                    <a:lnTo>
                      <a:pt x="49" y="44"/>
                    </a:lnTo>
                    <a:lnTo>
                      <a:pt x="36" y="42"/>
                    </a:lnTo>
                    <a:lnTo>
                      <a:pt x="25" y="40"/>
                    </a:lnTo>
                    <a:lnTo>
                      <a:pt x="11" y="37"/>
                    </a:lnTo>
                    <a:lnTo>
                      <a:pt x="0" y="33"/>
                    </a:lnTo>
                    <a:lnTo>
                      <a:pt x="4" y="27"/>
                    </a:lnTo>
                    <a:lnTo>
                      <a:pt x="9" y="23"/>
                    </a:lnTo>
                    <a:lnTo>
                      <a:pt x="13" y="19"/>
                    </a:lnTo>
                    <a:lnTo>
                      <a:pt x="21" y="18"/>
                    </a:lnTo>
                    <a:lnTo>
                      <a:pt x="27" y="14"/>
                    </a:lnTo>
                    <a:lnTo>
                      <a:pt x="32" y="14"/>
                    </a:lnTo>
                    <a:lnTo>
                      <a:pt x="40" y="12"/>
                    </a:lnTo>
                    <a:lnTo>
                      <a:pt x="47" y="12"/>
                    </a:lnTo>
                    <a:lnTo>
                      <a:pt x="53" y="12"/>
                    </a:lnTo>
                    <a:lnTo>
                      <a:pt x="61" y="10"/>
                    </a:lnTo>
                    <a:lnTo>
                      <a:pt x="68" y="10"/>
                    </a:lnTo>
                    <a:lnTo>
                      <a:pt x="76" y="10"/>
                    </a:lnTo>
                    <a:lnTo>
                      <a:pt x="84" y="8"/>
                    </a:lnTo>
                    <a:lnTo>
                      <a:pt x="89" y="6"/>
                    </a:lnTo>
                    <a:lnTo>
                      <a:pt x="97" y="4"/>
                    </a:lnTo>
                    <a:lnTo>
                      <a:pt x="103" y="2"/>
                    </a:lnTo>
                    <a:lnTo>
                      <a:pt x="10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35" name="Freeform 127"/>
              <p:cNvSpPr>
                <a:spLocks noChangeAspect="1"/>
              </p:cNvSpPr>
              <p:nvPr/>
            </p:nvSpPr>
            <p:spPr bwMode="auto">
              <a:xfrm>
                <a:off x="3390" y="3124"/>
                <a:ext cx="94" cy="288"/>
              </a:xfrm>
              <a:custGeom>
                <a:avLst/>
                <a:gdLst>
                  <a:gd name="T0" fmla="*/ 17 w 188"/>
                  <a:gd name="T1" fmla="*/ 16 h 576"/>
                  <a:gd name="T2" fmla="*/ 51 w 188"/>
                  <a:gd name="T3" fmla="*/ 50 h 576"/>
                  <a:gd name="T4" fmla="*/ 84 w 188"/>
                  <a:gd name="T5" fmla="*/ 88 h 576"/>
                  <a:gd name="T6" fmla="*/ 112 w 188"/>
                  <a:gd name="T7" fmla="*/ 128 h 576"/>
                  <a:gd name="T8" fmla="*/ 137 w 188"/>
                  <a:gd name="T9" fmla="*/ 170 h 576"/>
                  <a:gd name="T10" fmla="*/ 158 w 188"/>
                  <a:gd name="T11" fmla="*/ 213 h 576"/>
                  <a:gd name="T12" fmla="*/ 173 w 188"/>
                  <a:gd name="T13" fmla="*/ 259 h 576"/>
                  <a:gd name="T14" fmla="*/ 184 w 188"/>
                  <a:gd name="T15" fmla="*/ 305 h 576"/>
                  <a:gd name="T16" fmla="*/ 188 w 188"/>
                  <a:gd name="T17" fmla="*/ 346 h 576"/>
                  <a:gd name="T18" fmla="*/ 188 w 188"/>
                  <a:gd name="T19" fmla="*/ 381 h 576"/>
                  <a:gd name="T20" fmla="*/ 184 w 188"/>
                  <a:gd name="T21" fmla="*/ 415 h 576"/>
                  <a:gd name="T22" fmla="*/ 177 w 188"/>
                  <a:gd name="T23" fmla="*/ 447 h 576"/>
                  <a:gd name="T24" fmla="*/ 163 w 188"/>
                  <a:gd name="T25" fmla="*/ 479 h 576"/>
                  <a:gd name="T26" fmla="*/ 146 w 188"/>
                  <a:gd name="T27" fmla="*/ 510 h 576"/>
                  <a:gd name="T28" fmla="*/ 123 w 188"/>
                  <a:gd name="T29" fmla="*/ 537 h 576"/>
                  <a:gd name="T30" fmla="*/ 97 w 188"/>
                  <a:gd name="T31" fmla="*/ 563 h 576"/>
                  <a:gd name="T32" fmla="*/ 85 w 188"/>
                  <a:gd name="T33" fmla="*/ 565 h 576"/>
                  <a:gd name="T34" fmla="*/ 93 w 188"/>
                  <a:gd name="T35" fmla="*/ 542 h 576"/>
                  <a:gd name="T36" fmla="*/ 101 w 188"/>
                  <a:gd name="T37" fmla="*/ 519 h 576"/>
                  <a:gd name="T38" fmla="*/ 104 w 188"/>
                  <a:gd name="T39" fmla="*/ 495 h 576"/>
                  <a:gd name="T40" fmla="*/ 108 w 188"/>
                  <a:gd name="T41" fmla="*/ 474 h 576"/>
                  <a:gd name="T42" fmla="*/ 112 w 188"/>
                  <a:gd name="T43" fmla="*/ 449 h 576"/>
                  <a:gd name="T44" fmla="*/ 112 w 188"/>
                  <a:gd name="T45" fmla="*/ 426 h 576"/>
                  <a:gd name="T46" fmla="*/ 112 w 188"/>
                  <a:gd name="T47" fmla="*/ 403 h 576"/>
                  <a:gd name="T48" fmla="*/ 110 w 188"/>
                  <a:gd name="T49" fmla="*/ 365 h 576"/>
                  <a:gd name="T50" fmla="*/ 103 w 188"/>
                  <a:gd name="T51" fmla="*/ 316 h 576"/>
                  <a:gd name="T52" fmla="*/ 89 w 188"/>
                  <a:gd name="T53" fmla="*/ 265 h 576"/>
                  <a:gd name="T54" fmla="*/ 74 w 188"/>
                  <a:gd name="T55" fmla="*/ 215 h 576"/>
                  <a:gd name="T56" fmla="*/ 57 w 188"/>
                  <a:gd name="T57" fmla="*/ 168 h 576"/>
                  <a:gd name="T58" fmla="*/ 40 w 188"/>
                  <a:gd name="T59" fmla="*/ 118 h 576"/>
                  <a:gd name="T60" fmla="*/ 23 w 188"/>
                  <a:gd name="T61" fmla="*/ 71 h 576"/>
                  <a:gd name="T62" fmla="*/ 6 w 188"/>
                  <a:gd name="T63" fmla="*/ 25 h 576"/>
                  <a:gd name="T64" fmla="*/ 0 w 188"/>
                  <a:gd name="T65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8" h="576">
                    <a:moveTo>
                      <a:pt x="0" y="0"/>
                    </a:moveTo>
                    <a:lnTo>
                      <a:pt x="17" y="16"/>
                    </a:lnTo>
                    <a:lnTo>
                      <a:pt x="34" y="33"/>
                    </a:lnTo>
                    <a:lnTo>
                      <a:pt x="51" y="50"/>
                    </a:lnTo>
                    <a:lnTo>
                      <a:pt x="68" y="69"/>
                    </a:lnTo>
                    <a:lnTo>
                      <a:pt x="84" y="88"/>
                    </a:lnTo>
                    <a:lnTo>
                      <a:pt x="99" y="109"/>
                    </a:lnTo>
                    <a:lnTo>
                      <a:pt x="112" y="128"/>
                    </a:lnTo>
                    <a:lnTo>
                      <a:pt x="127" y="151"/>
                    </a:lnTo>
                    <a:lnTo>
                      <a:pt x="137" y="170"/>
                    </a:lnTo>
                    <a:lnTo>
                      <a:pt x="148" y="192"/>
                    </a:lnTo>
                    <a:lnTo>
                      <a:pt x="158" y="213"/>
                    </a:lnTo>
                    <a:lnTo>
                      <a:pt x="167" y="238"/>
                    </a:lnTo>
                    <a:lnTo>
                      <a:pt x="173" y="259"/>
                    </a:lnTo>
                    <a:lnTo>
                      <a:pt x="180" y="282"/>
                    </a:lnTo>
                    <a:lnTo>
                      <a:pt x="184" y="305"/>
                    </a:lnTo>
                    <a:lnTo>
                      <a:pt x="188" y="327"/>
                    </a:lnTo>
                    <a:lnTo>
                      <a:pt x="188" y="346"/>
                    </a:lnTo>
                    <a:lnTo>
                      <a:pt x="188" y="364"/>
                    </a:lnTo>
                    <a:lnTo>
                      <a:pt x="188" y="381"/>
                    </a:lnTo>
                    <a:lnTo>
                      <a:pt x="188" y="398"/>
                    </a:lnTo>
                    <a:lnTo>
                      <a:pt x="184" y="415"/>
                    </a:lnTo>
                    <a:lnTo>
                      <a:pt x="180" y="432"/>
                    </a:lnTo>
                    <a:lnTo>
                      <a:pt x="177" y="447"/>
                    </a:lnTo>
                    <a:lnTo>
                      <a:pt x="171" y="464"/>
                    </a:lnTo>
                    <a:lnTo>
                      <a:pt x="163" y="479"/>
                    </a:lnTo>
                    <a:lnTo>
                      <a:pt x="156" y="495"/>
                    </a:lnTo>
                    <a:lnTo>
                      <a:pt x="146" y="510"/>
                    </a:lnTo>
                    <a:lnTo>
                      <a:pt x="137" y="523"/>
                    </a:lnTo>
                    <a:lnTo>
                      <a:pt x="123" y="537"/>
                    </a:lnTo>
                    <a:lnTo>
                      <a:pt x="110" y="550"/>
                    </a:lnTo>
                    <a:lnTo>
                      <a:pt x="97" y="563"/>
                    </a:lnTo>
                    <a:lnTo>
                      <a:pt x="82" y="576"/>
                    </a:lnTo>
                    <a:lnTo>
                      <a:pt x="85" y="565"/>
                    </a:lnTo>
                    <a:lnTo>
                      <a:pt x="89" y="554"/>
                    </a:lnTo>
                    <a:lnTo>
                      <a:pt x="93" y="542"/>
                    </a:lnTo>
                    <a:lnTo>
                      <a:pt x="97" y="531"/>
                    </a:lnTo>
                    <a:lnTo>
                      <a:pt x="101" y="519"/>
                    </a:lnTo>
                    <a:lnTo>
                      <a:pt x="103" y="506"/>
                    </a:lnTo>
                    <a:lnTo>
                      <a:pt x="104" y="495"/>
                    </a:lnTo>
                    <a:lnTo>
                      <a:pt x="108" y="485"/>
                    </a:lnTo>
                    <a:lnTo>
                      <a:pt x="108" y="474"/>
                    </a:lnTo>
                    <a:lnTo>
                      <a:pt x="110" y="460"/>
                    </a:lnTo>
                    <a:lnTo>
                      <a:pt x="112" y="449"/>
                    </a:lnTo>
                    <a:lnTo>
                      <a:pt x="112" y="438"/>
                    </a:lnTo>
                    <a:lnTo>
                      <a:pt x="112" y="426"/>
                    </a:lnTo>
                    <a:lnTo>
                      <a:pt x="112" y="415"/>
                    </a:lnTo>
                    <a:lnTo>
                      <a:pt x="112" y="403"/>
                    </a:lnTo>
                    <a:lnTo>
                      <a:pt x="112" y="392"/>
                    </a:lnTo>
                    <a:lnTo>
                      <a:pt x="110" y="365"/>
                    </a:lnTo>
                    <a:lnTo>
                      <a:pt x="106" y="341"/>
                    </a:lnTo>
                    <a:lnTo>
                      <a:pt x="103" y="316"/>
                    </a:lnTo>
                    <a:lnTo>
                      <a:pt x="97" y="291"/>
                    </a:lnTo>
                    <a:lnTo>
                      <a:pt x="89" y="265"/>
                    </a:lnTo>
                    <a:lnTo>
                      <a:pt x="84" y="242"/>
                    </a:lnTo>
                    <a:lnTo>
                      <a:pt x="74" y="215"/>
                    </a:lnTo>
                    <a:lnTo>
                      <a:pt x="66" y="192"/>
                    </a:lnTo>
                    <a:lnTo>
                      <a:pt x="57" y="168"/>
                    </a:lnTo>
                    <a:lnTo>
                      <a:pt x="49" y="143"/>
                    </a:lnTo>
                    <a:lnTo>
                      <a:pt x="40" y="118"/>
                    </a:lnTo>
                    <a:lnTo>
                      <a:pt x="32" y="96"/>
                    </a:lnTo>
                    <a:lnTo>
                      <a:pt x="23" y="71"/>
                    </a:lnTo>
                    <a:lnTo>
                      <a:pt x="13" y="48"/>
                    </a:lnTo>
                    <a:lnTo>
                      <a:pt x="6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36" name="Freeform 128"/>
              <p:cNvSpPr>
                <a:spLocks noChangeAspect="1"/>
              </p:cNvSpPr>
              <p:nvPr/>
            </p:nvSpPr>
            <p:spPr bwMode="auto">
              <a:xfrm>
                <a:off x="3053" y="3128"/>
                <a:ext cx="49" cy="18"/>
              </a:xfrm>
              <a:custGeom>
                <a:avLst/>
                <a:gdLst>
                  <a:gd name="T0" fmla="*/ 21 w 97"/>
                  <a:gd name="T1" fmla="*/ 0 h 36"/>
                  <a:gd name="T2" fmla="*/ 27 w 97"/>
                  <a:gd name="T3" fmla="*/ 2 h 36"/>
                  <a:gd name="T4" fmla="*/ 34 w 97"/>
                  <a:gd name="T5" fmla="*/ 4 h 36"/>
                  <a:gd name="T6" fmla="*/ 42 w 97"/>
                  <a:gd name="T7" fmla="*/ 6 h 36"/>
                  <a:gd name="T8" fmla="*/ 49 w 97"/>
                  <a:gd name="T9" fmla="*/ 8 h 36"/>
                  <a:gd name="T10" fmla="*/ 57 w 97"/>
                  <a:gd name="T11" fmla="*/ 8 h 36"/>
                  <a:gd name="T12" fmla="*/ 65 w 97"/>
                  <a:gd name="T13" fmla="*/ 8 h 36"/>
                  <a:gd name="T14" fmla="*/ 72 w 97"/>
                  <a:gd name="T15" fmla="*/ 8 h 36"/>
                  <a:gd name="T16" fmla="*/ 78 w 97"/>
                  <a:gd name="T17" fmla="*/ 11 h 36"/>
                  <a:gd name="T18" fmla="*/ 85 w 97"/>
                  <a:gd name="T19" fmla="*/ 13 h 36"/>
                  <a:gd name="T20" fmla="*/ 91 w 97"/>
                  <a:gd name="T21" fmla="*/ 19 h 36"/>
                  <a:gd name="T22" fmla="*/ 93 w 97"/>
                  <a:gd name="T23" fmla="*/ 21 h 36"/>
                  <a:gd name="T24" fmla="*/ 95 w 97"/>
                  <a:gd name="T25" fmla="*/ 25 h 36"/>
                  <a:gd name="T26" fmla="*/ 95 w 97"/>
                  <a:gd name="T27" fmla="*/ 30 h 36"/>
                  <a:gd name="T28" fmla="*/ 97 w 97"/>
                  <a:gd name="T29" fmla="*/ 36 h 36"/>
                  <a:gd name="T30" fmla="*/ 89 w 97"/>
                  <a:gd name="T31" fmla="*/ 34 h 36"/>
                  <a:gd name="T32" fmla="*/ 84 w 97"/>
                  <a:gd name="T33" fmla="*/ 34 h 36"/>
                  <a:gd name="T34" fmla="*/ 78 w 97"/>
                  <a:gd name="T35" fmla="*/ 34 h 36"/>
                  <a:gd name="T36" fmla="*/ 72 w 97"/>
                  <a:gd name="T37" fmla="*/ 34 h 36"/>
                  <a:gd name="T38" fmla="*/ 65 w 97"/>
                  <a:gd name="T39" fmla="*/ 34 h 36"/>
                  <a:gd name="T40" fmla="*/ 59 w 97"/>
                  <a:gd name="T41" fmla="*/ 34 h 36"/>
                  <a:gd name="T42" fmla="*/ 53 w 97"/>
                  <a:gd name="T43" fmla="*/ 34 h 36"/>
                  <a:gd name="T44" fmla="*/ 47 w 97"/>
                  <a:gd name="T45" fmla="*/ 34 h 36"/>
                  <a:gd name="T46" fmla="*/ 42 w 97"/>
                  <a:gd name="T47" fmla="*/ 32 h 36"/>
                  <a:gd name="T48" fmla="*/ 36 w 97"/>
                  <a:gd name="T49" fmla="*/ 32 h 36"/>
                  <a:gd name="T50" fmla="*/ 28 w 97"/>
                  <a:gd name="T51" fmla="*/ 30 h 36"/>
                  <a:gd name="T52" fmla="*/ 23 w 97"/>
                  <a:gd name="T53" fmla="*/ 30 h 36"/>
                  <a:gd name="T54" fmla="*/ 17 w 97"/>
                  <a:gd name="T55" fmla="*/ 29 h 36"/>
                  <a:gd name="T56" fmla="*/ 11 w 97"/>
                  <a:gd name="T57" fmla="*/ 29 h 36"/>
                  <a:gd name="T58" fmla="*/ 6 w 97"/>
                  <a:gd name="T59" fmla="*/ 27 h 36"/>
                  <a:gd name="T60" fmla="*/ 0 w 97"/>
                  <a:gd name="T61" fmla="*/ 25 h 36"/>
                  <a:gd name="T62" fmla="*/ 2 w 97"/>
                  <a:gd name="T63" fmla="*/ 17 h 36"/>
                  <a:gd name="T64" fmla="*/ 9 w 97"/>
                  <a:gd name="T65" fmla="*/ 11 h 36"/>
                  <a:gd name="T66" fmla="*/ 17 w 97"/>
                  <a:gd name="T67" fmla="*/ 4 h 36"/>
                  <a:gd name="T68" fmla="*/ 21 w 97"/>
                  <a:gd name="T69" fmla="*/ 0 h 36"/>
                  <a:gd name="T70" fmla="*/ 21 w 97"/>
                  <a:gd name="T7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7" h="36">
                    <a:moveTo>
                      <a:pt x="21" y="0"/>
                    </a:moveTo>
                    <a:lnTo>
                      <a:pt x="27" y="2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9" y="8"/>
                    </a:lnTo>
                    <a:lnTo>
                      <a:pt x="57" y="8"/>
                    </a:lnTo>
                    <a:lnTo>
                      <a:pt x="65" y="8"/>
                    </a:lnTo>
                    <a:lnTo>
                      <a:pt x="72" y="8"/>
                    </a:lnTo>
                    <a:lnTo>
                      <a:pt x="78" y="11"/>
                    </a:lnTo>
                    <a:lnTo>
                      <a:pt x="85" y="13"/>
                    </a:lnTo>
                    <a:lnTo>
                      <a:pt x="91" y="19"/>
                    </a:lnTo>
                    <a:lnTo>
                      <a:pt x="93" y="21"/>
                    </a:lnTo>
                    <a:lnTo>
                      <a:pt x="95" y="25"/>
                    </a:lnTo>
                    <a:lnTo>
                      <a:pt x="95" y="30"/>
                    </a:lnTo>
                    <a:lnTo>
                      <a:pt x="97" y="36"/>
                    </a:lnTo>
                    <a:lnTo>
                      <a:pt x="89" y="34"/>
                    </a:lnTo>
                    <a:lnTo>
                      <a:pt x="84" y="34"/>
                    </a:lnTo>
                    <a:lnTo>
                      <a:pt x="78" y="34"/>
                    </a:lnTo>
                    <a:lnTo>
                      <a:pt x="72" y="34"/>
                    </a:lnTo>
                    <a:lnTo>
                      <a:pt x="65" y="34"/>
                    </a:lnTo>
                    <a:lnTo>
                      <a:pt x="59" y="34"/>
                    </a:lnTo>
                    <a:lnTo>
                      <a:pt x="53" y="34"/>
                    </a:lnTo>
                    <a:lnTo>
                      <a:pt x="47" y="34"/>
                    </a:lnTo>
                    <a:lnTo>
                      <a:pt x="42" y="32"/>
                    </a:lnTo>
                    <a:lnTo>
                      <a:pt x="36" y="32"/>
                    </a:lnTo>
                    <a:lnTo>
                      <a:pt x="28" y="30"/>
                    </a:lnTo>
                    <a:lnTo>
                      <a:pt x="23" y="30"/>
                    </a:lnTo>
                    <a:lnTo>
                      <a:pt x="17" y="29"/>
                    </a:lnTo>
                    <a:lnTo>
                      <a:pt x="11" y="29"/>
                    </a:lnTo>
                    <a:lnTo>
                      <a:pt x="6" y="27"/>
                    </a:lnTo>
                    <a:lnTo>
                      <a:pt x="0" y="25"/>
                    </a:lnTo>
                    <a:lnTo>
                      <a:pt x="2" y="17"/>
                    </a:lnTo>
                    <a:lnTo>
                      <a:pt x="9" y="11"/>
                    </a:lnTo>
                    <a:lnTo>
                      <a:pt x="17" y="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37" name="Freeform 129"/>
              <p:cNvSpPr>
                <a:spLocks noChangeAspect="1"/>
              </p:cNvSpPr>
              <p:nvPr/>
            </p:nvSpPr>
            <p:spPr bwMode="auto">
              <a:xfrm>
                <a:off x="3245" y="3168"/>
                <a:ext cx="157" cy="93"/>
              </a:xfrm>
              <a:custGeom>
                <a:avLst/>
                <a:gdLst>
                  <a:gd name="T0" fmla="*/ 82 w 314"/>
                  <a:gd name="T1" fmla="*/ 2 h 184"/>
                  <a:gd name="T2" fmla="*/ 131 w 314"/>
                  <a:gd name="T3" fmla="*/ 0 h 184"/>
                  <a:gd name="T4" fmla="*/ 175 w 314"/>
                  <a:gd name="T5" fmla="*/ 7 h 184"/>
                  <a:gd name="T6" fmla="*/ 215 w 314"/>
                  <a:gd name="T7" fmla="*/ 25 h 184"/>
                  <a:gd name="T8" fmla="*/ 249 w 314"/>
                  <a:gd name="T9" fmla="*/ 47 h 184"/>
                  <a:gd name="T10" fmla="*/ 276 w 314"/>
                  <a:gd name="T11" fmla="*/ 78 h 184"/>
                  <a:gd name="T12" fmla="*/ 296 w 314"/>
                  <a:gd name="T13" fmla="*/ 116 h 184"/>
                  <a:gd name="T14" fmla="*/ 310 w 314"/>
                  <a:gd name="T15" fmla="*/ 159 h 184"/>
                  <a:gd name="T16" fmla="*/ 298 w 314"/>
                  <a:gd name="T17" fmla="*/ 177 h 184"/>
                  <a:gd name="T18" fmla="*/ 270 w 314"/>
                  <a:gd name="T19" fmla="*/ 167 h 184"/>
                  <a:gd name="T20" fmla="*/ 239 w 314"/>
                  <a:gd name="T21" fmla="*/ 156 h 184"/>
                  <a:gd name="T22" fmla="*/ 209 w 314"/>
                  <a:gd name="T23" fmla="*/ 148 h 184"/>
                  <a:gd name="T24" fmla="*/ 179 w 314"/>
                  <a:gd name="T25" fmla="*/ 139 h 184"/>
                  <a:gd name="T26" fmla="*/ 150 w 314"/>
                  <a:gd name="T27" fmla="*/ 129 h 184"/>
                  <a:gd name="T28" fmla="*/ 123 w 314"/>
                  <a:gd name="T29" fmla="*/ 118 h 184"/>
                  <a:gd name="T30" fmla="*/ 99 w 314"/>
                  <a:gd name="T31" fmla="*/ 104 h 184"/>
                  <a:gd name="T32" fmla="*/ 95 w 314"/>
                  <a:gd name="T33" fmla="*/ 95 h 184"/>
                  <a:gd name="T34" fmla="*/ 106 w 314"/>
                  <a:gd name="T35" fmla="*/ 95 h 184"/>
                  <a:gd name="T36" fmla="*/ 118 w 314"/>
                  <a:gd name="T37" fmla="*/ 95 h 184"/>
                  <a:gd name="T38" fmla="*/ 131 w 314"/>
                  <a:gd name="T39" fmla="*/ 95 h 184"/>
                  <a:gd name="T40" fmla="*/ 143 w 314"/>
                  <a:gd name="T41" fmla="*/ 95 h 184"/>
                  <a:gd name="T42" fmla="*/ 154 w 314"/>
                  <a:gd name="T43" fmla="*/ 95 h 184"/>
                  <a:gd name="T44" fmla="*/ 167 w 314"/>
                  <a:gd name="T45" fmla="*/ 95 h 184"/>
                  <a:gd name="T46" fmla="*/ 179 w 314"/>
                  <a:gd name="T47" fmla="*/ 95 h 184"/>
                  <a:gd name="T48" fmla="*/ 184 w 314"/>
                  <a:gd name="T49" fmla="*/ 83 h 184"/>
                  <a:gd name="T50" fmla="*/ 171 w 314"/>
                  <a:gd name="T51" fmla="*/ 66 h 184"/>
                  <a:gd name="T52" fmla="*/ 150 w 314"/>
                  <a:gd name="T53" fmla="*/ 59 h 184"/>
                  <a:gd name="T54" fmla="*/ 123 w 314"/>
                  <a:gd name="T55" fmla="*/ 57 h 184"/>
                  <a:gd name="T56" fmla="*/ 93 w 314"/>
                  <a:gd name="T57" fmla="*/ 57 h 184"/>
                  <a:gd name="T58" fmla="*/ 63 w 314"/>
                  <a:gd name="T59" fmla="*/ 55 h 184"/>
                  <a:gd name="T60" fmla="*/ 34 w 314"/>
                  <a:gd name="T61" fmla="*/ 49 h 184"/>
                  <a:gd name="T62" fmla="*/ 9 w 314"/>
                  <a:gd name="T63" fmla="*/ 38 h 184"/>
                  <a:gd name="T64" fmla="*/ 6 w 314"/>
                  <a:gd name="T65" fmla="*/ 25 h 184"/>
                  <a:gd name="T66" fmla="*/ 21 w 314"/>
                  <a:gd name="T67" fmla="*/ 19 h 184"/>
                  <a:gd name="T68" fmla="*/ 36 w 314"/>
                  <a:gd name="T69" fmla="*/ 15 h 184"/>
                  <a:gd name="T70" fmla="*/ 49 w 314"/>
                  <a:gd name="T71" fmla="*/ 9 h 184"/>
                  <a:gd name="T72" fmla="*/ 57 w 314"/>
                  <a:gd name="T73" fmla="*/ 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4" h="184">
                    <a:moveTo>
                      <a:pt x="57" y="7"/>
                    </a:moveTo>
                    <a:lnTo>
                      <a:pt x="82" y="2"/>
                    </a:lnTo>
                    <a:lnTo>
                      <a:pt x="106" y="0"/>
                    </a:lnTo>
                    <a:lnTo>
                      <a:pt x="131" y="0"/>
                    </a:lnTo>
                    <a:lnTo>
                      <a:pt x="154" y="4"/>
                    </a:lnTo>
                    <a:lnTo>
                      <a:pt x="175" y="7"/>
                    </a:lnTo>
                    <a:lnTo>
                      <a:pt x="196" y="15"/>
                    </a:lnTo>
                    <a:lnTo>
                      <a:pt x="215" y="25"/>
                    </a:lnTo>
                    <a:lnTo>
                      <a:pt x="234" y="36"/>
                    </a:lnTo>
                    <a:lnTo>
                      <a:pt x="249" y="47"/>
                    </a:lnTo>
                    <a:lnTo>
                      <a:pt x="262" y="63"/>
                    </a:lnTo>
                    <a:lnTo>
                      <a:pt x="276" y="78"/>
                    </a:lnTo>
                    <a:lnTo>
                      <a:pt x="287" y="97"/>
                    </a:lnTo>
                    <a:lnTo>
                      <a:pt x="296" y="116"/>
                    </a:lnTo>
                    <a:lnTo>
                      <a:pt x="304" y="137"/>
                    </a:lnTo>
                    <a:lnTo>
                      <a:pt x="310" y="159"/>
                    </a:lnTo>
                    <a:lnTo>
                      <a:pt x="314" y="184"/>
                    </a:lnTo>
                    <a:lnTo>
                      <a:pt x="298" y="177"/>
                    </a:lnTo>
                    <a:lnTo>
                      <a:pt x="283" y="171"/>
                    </a:lnTo>
                    <a:lnTo>
                      <a:pt x="270" y="167"/>
                    </a:lnTo>
                    <a:lnTo>
                      <a:pt x="255" y="161"/>
                    </a:lnTo>
                    <a:lnTo>
                      <a:pt x="239" y="156"/>
                    </a:lnTo>
                    <a:lnTo>
                      <a:pt x="224" y="152"/>
                    </a:lnTo>
                    <a:lnTo>
                      <a:pt x="209" y="148"/>
                    </a:lnTo>
                    <a:lnTo>
                      <a:pt x="194" y="144"/>
                    </a:lnTo>
                    <a:lnTo>
                      <a:pt x="179" y="139"/>
                    </a:lnTo>
                    <a:lnTo>
                      <a:pt x="163" y="133"/>
                    </a:lnTo>
                    <a:lnTo>
                      <a:pt x="150" y="129"/>
                    </a:lnTo>
                    <a:lnTo>
                      <a:pt x="137" y="123"/>
                    </a:lnTo>
                    <a:lnTo>
                      <a:pt x="123" y="118"/>
                    </a:lnTo>
                    <a:lnTo>
                      <a:pt x="112" y="112"/>
                    </a:lnTo>
                    <a:lnTo>
                      <a:pt x="99" y="104"/>
                    </a:lnTo>
                    <a:lnTo>
                      <a:pt x="89" y="95"/>
                    </a:lnTo>
                    <a:lnTo>
                      <a:pt x="95" y="95"/>
                    </a:lnTo>
                    <a:lnTo>
                      <a:pt x="101" y="95"/>
                    </a:lnTo>
                    <a:lnTo>
                      <a:pt x="106" y="95"/>
                    </a:lnTo>
                    <a:lnTo>
                      <a:pt x="112" y="95"/>
                    </a:lnTo>
                    <a:lnTo>
                      <a:pt x="118" y="95"/>
                    </a:lnTo>
                    <a:lnTo>
                      <a:pt x="123" y="95"/>
                    </a:lnTo>
                    <a:lnTo>
                      <a:pt x="131" y="95"/>
                    </a:lnTo>
                    <a:lnTo>
                      <a:pt x="137" y="95"/>
                    </a:lnTo>
                    <a:lnTo>
                      <a:pt x="143" y="95"/>
                    </a:lnTo>
                    <a:lnTo>
                      <a:pt x="148" y="95"/>
                    </a:lnTo>
                    <a:lnTo>
                      <a:pt x="154" y="95"/>
                    </a:lnTo>
                    <a:lnTo>
                      <a:pt x="162" y="95"/>
                    </a:lnTo>
                    <a:lnTo>
                      <a:pt x="167" y="95"/>
                    </a:lnTo>
                    <a:lnTo>
                      <a:pt x="173" y="95"/>
                    </a:lnTo>
                    <a:lnTo>
                      <a:pt x="179" y="95"/>
                    </a:lnTo>
                    <a:lnTo>
                      <a:pt x="186" y="95"/>
                    </a:lnTo>
                    <a:lnTo>
                      <a:pt x="184" y="83"/>
                    </a:lnTo>
                    <a:lnTo>
                      <a:pt x="179" y="74"/>
                    </a:lnTo>
                    <a:lnTo>
                      <a:pt x="171" y="66"/>
                    </a:lnTo>
                    <a:lnTo>
                      <a:pt x="162" y="63"/>
                    </a:lnTo>
                    <a:lnTo>
                      <a:pt x="150" y="59"/>
                    </a:lnTo>
                    <a:lnTo>
                      <a:pt x="139" y="57"/>
                    </a:lnTo>
                    <a:lnTo>
                      <a:pt x="123" y="57"/>
                    </a:lnTo>
                    <a:lnTo>
                      <a:pt x="110" y="57"/>
                    </a:lnTo>
                    <a:lnTo>
                      <a:pt x="93" y="57"/>
                    </a:lnTo>
                    <a:lnTo>
                      <a:pt x="78" y="57"/>
                    </a:lnTo>
                    <a:lnTo>
                      <a:pt x="63" y="55"/>
                    </a:lnTo>
                    <a:lnTo>
                      <a:pt x="47" y="53"/>
                    </a:lnTo>
                    <a:lnTo>
                      <a:pt x="34" y="49"/>
                    </a:lnTo>
                    <a:lnTo>
                      <a:pt x="21" y="45"/>
                    </a:lnTo>
                    <a:lnTo>
                      <a:pt x="9" y="38"/>
                    </a:lnTo>
                    <a:lnTo>
                      <a:pt x="0" y="28"/>
                    </a:lnTo>
                    <a:lnTo>
                      <a:pt x="6" y="25"/>
                    </a:lnTo>
                    <a:lnTo>
                      <a:pt x="13" y="23"/>
                    </a:lnTo>
                    <a:lnTo>
                      <a:pt x="21" y="19"/>
                    </a:lnTo>
                    <a:lnTo>
                      <a:pt x="28" y="19"/>
                    </a:lnTo>
                    <a:lnTo>
                      <a:pt x="36" y="15"/>
                    </a:lnTo>
                    <a:lnTo>
                      <a:pt x="44" y="13"/>
                    </a:lnTo>
                    <a:lnTo>
                      <a:pt x="49" y="9"/>
                    </a:lnTo>
                    <a:lnTo>
                      <a:pt x="57" y="7"/>
                    </a:lnTo>
                    <a:lnTo>
                      <a:pt x="57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38" name="Freeform 130"/>
              <p:cNvSpPr>
                <a:spLocks noChangeAspect="1"/>
              </p:cNvSpPr>
              <p:nvPr/>
            </p:nvSpPr>
            <p:spPr bwMode="auto">
              <a:xfrm>
                <a:off x="2751" y="3186"/>
                <a:ext cx="63" cy="54"/>
              </a:xfrm>
              <a:custGeom>
                <a:avLst/>
                <a:gdLst>
                  <a:gd name="T0" fmla="*/ 40 w 126"/>
                  <a:gd name="T1" fmla="*/ 0 h 106"/>
                  <a:gd name="T2" fmla="*/ 48 w 126"/>
                  <a:gd name="T3" fmla="*/ 2 h 106"/>
                  <a:gd name="T4" fmla="*/ 56 w 126"/>
                  <a:gd name="T5" fmla="*/ 6 h 106"/>
                  <a:gd name="T6" fmla="*/ 65 w 126"/>
                  <a:gd name="T7" fmla="*/ 11 h 106"/>
                  <a:gd name="T8" fmla="*/ 76 w 126"/>
                  <a:gd name="T9" fmla="*/ 19 h 106"/>
                  <a:gd name="T10" fmla="*/ 86 w 126"/>
                  <a:gd name="T11" fmla="*/ 27 h 106"/>
                  <a:gd name="T12" fmla="*/ 95 w 126"/>
                  <a:gd name="T13" fmla="*/ 34 h 106"/>
                  <a:gd name="T14" fmla="*/ 103 w 126"/>
                  <a:gd name="T15" fmla="*/ 44 h 106"/>
                  <a:gd name="T16" fmla="*/ 111 w 126"/>
                  <a:gd name="T17" fmla="*/ 53 h 106"/>
                  <a:gd name="T18" fmla="*/ 116 w 126"/>
                  <a:gd name="T19" fmla="*/ 57 h 106"/>
                  <a:gd name="T20" fmla="*/ 120 w 126"/>
                  <a:gd name="T21" fmla="*/ 63 h 106"/>
                  <a:gd name="T22" fmla="*/ 122 w 126"/>
                  <a:gd name="T23" fmla="*/ 70 h 106"/>
                  <a:gd name="T24" fmla="*/ 126 w 126"/>
                  <a:gd name="T25" fmla="*/ 78 h 106"/>
                  <a:gd name="T26" fmla="*/ 126 w 126"/>
                  <a:gd name="T27" fmla="*/ 84 h 106"/>
                  <a:gd name="T28" fmla="*/ 126 w 126"/>
                  <a:gd name="T29" fmla="*/ 91 h 106"/>
                  <a:gd name="T30" fmla="*/ 126 w 126"/>
                  <a:gd name="T31" fmla="*/ 99 h 106"/>
                  <a:gd name="T32" fmla="*/ 126 w 126"/>
                  <a:gd name="T33" fmla="*/ 106 h 106"/>
                  <a:gd name="T34" fmla="*/ 118 w 126"/>
                  <a:gd name="T35" fmla="*/ 103 h 106"/>
                  <a:gd name="T36" fmla="*/ 111 w 126"/>
                  <a:gd name="T37" fmla="*/ 101 h 106"/>
                  <a:gd name="T38" fmla="*/ 105 w 126"/>
                  <a:gd name="T39" fmla="*/ 99 h 106"/>
                  <a:gd name="T40" fmla="*/ 99 w 126"/>
                  <a:gd name="T41" fmla="*/ 95 h 106"/>
                  <a:gd name="T42" fmla="*/ 92 w 126"/>
                  <a:gd name="T43" fmla="*/ 91 h 106"/>
                  <a:gd name="T44" fmla="*/ 86 w 126"/>
                  <a:gd name="T45" fmla="*/ 87 h 106"/>
                  <a:gd name="T46" fmla="*/ 80 w 126"/>
                  <a:gd name="T47" fmla="*/ 84 h 106"/>
                  <a:gd name="T48" fmla="*/ 76 w 126"/>
                  <a:gd name="T49" fmla="*/ 82 h 106"/>
                  <a:gd name="T50" fmla="*/ 67 w 126"/>
                  <a:gd name="T51" fmla="*/ 74 h 106"/>
                  <a:gd name="T52" fmla="*/ 57 w 126"/>
                  <a:gd name="T53" fmla="*/ 68 h 106"/>
                  <a:gd name="T54" fmla="*/ 50 w 126"/>
                  <a:gd name="T55" fmla="*/ 61 h 106"/>
                  <a:gd name="T56" fmla="*/ 40 w 126"/>
                  <a:gd name="T57" fmla="*/ 55 h 106"/>
                  <a:gd name="T58" fmla="*/ 31 w 126"/>
                  <a:gd name="T59" fmla="*/ 49 h 106"/>
                  <a:gd name="T60" fmla="*/ 21 w 126"/>
                  <a:gd name="T61" fmla="*/ 46 h 106"/>
                  <a:gd name="T62" fmla="*/ 10 w 126"/>
                  <a:gd name="T63" fmla="*/ 42 h 106"/>
                  <a:gd name="T64" fmla="*/ 0 w 126"/>
                  <a:gd name="T65" fmla="*/ 42 h 106"/>
                  <a:gd name="T66" fmla="*/ 4 w 126"/>
                  <a:gd name="T67" fmla="*/ 36 h 106"/>
                  <a:gd name="T68" fmla="*/ 8 w 126"/>
                  <a:gd name="T69" fmla="*/ 28 h 106"/>
                  <a:gd name="T70" fmla="*/ 12 w 126"/>
                  <a:gd name="T71" fmla="*/ 23 h 106"/>
                  <a:gd name="T72" fmla="*/ 18 w 126"/>
                  <a:gd name="T73" fmla="*/ 17 h 106"/>
                  <a:gd name="T74" fmla="*/ 23 w 126"/>
                  <a:gd name="T75" fmla="*/ 11 h 106"/>
                  <a:gd name="T76" fmla="*/ 29 w 126"/>
                  <a:gd name="T77" fmla="*/ 8 h 106"/>
                  <a:gd name="T78" fmla="*/ 35 w 126"/>
                  <a:gd name="T79" fmla="*/ 2 h 106"/>
                  <a:gd name="T80" fmla="*/ 40 w 126"/>
                  <a:gd name="T81" fmla="*/ 0 h 106"/>
                  <a:gd name="T82" fmla="*/ 40 w 126"/>
                  <a:gd name="T83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6" h="106">
                    <a:moveTo>
                      <a:pt x="40" y="0"/>
                    </a:moveTo>
                    <a:lnTo>
                      <a:pt x="48" y="2"/>
                    </a:lnTo>
                    <a:lnTo>
                      <a:pt x="56" y="6"/>
                    </a:lnTo>
                    <a:lnTo>
                      <a:pt x="65" y="11"/>
                    </a:lnTo>
                    <a:lnTo>
                      <a:pt x="76" y="19"/>
                    </a:lnTo>
                    <a:lnTo>
                      <a:pt x="86" y="27"/>
                    </a:lnTo>
                    <a:lnTo>
                      <a:pt x="95" y="34"/>
                    </a:lnTo>
                    <a:lnTo>
                      <a:pt x="103" y="44"/>
                    </a:lnTo>
                    <a:lnTo>
                      <a:pt x="111" y="53"/>
                    </a:lnTo>
                    <a:lnTo>
                      <a:pt x="116" y="57"/>
                    </a:lnTo>
                    <a:lnTo>
                      <a:pt x="120" y="63"/>
                    </a:lnTo>
                    <a:lnTo>
                      <a:pt x="122" y="70"/>
                    </a:lnTo>
                    <a:lnTo>
                      <a:pt x="126" y="78"/>
                    </a:lnTo>
                    <a:lnTo>
                      <a:pt x="126" y="84"/>
                    </a:lnTo>
                    <a:lnTo>
                      <a:pt x="126" y="91"/>
                    </a:lnTo>
                    <a:lnTo>
                      <a:pt x="126" y="99"/>
                    </a:lnTo>
                    <a:lnTo>
                      <a:pt x="126" y="106"/>
                    </a:lnTo>
                    <a:lnTo>
                      <a:pt x="118" y="103"/>
                    </a:lnTo>
                    <a:lnTo>
                      <a:pt x="111" y="101"/>
                    </a:lnTo>
                    <a:lnTo>
                      <a:pt x="105" y="99"/>
                    </a:lnTo>
                    <a:lnTo>
                      <a:pt x="99" y="95"/>
                    </a:lnTo>
                    <a:lnTo>
                      <a:pt x="92" y="91"/>
                    </a:lnTo>
                    <a:lnTo>
                      <a:pt x="86" y="87"/>
                    </a:lnTo>
                    <a:lnTo>
                      <a:pt x="80" y="84"/>
                    </a:lnTo>
                    <a:lnTo>
                      <a:pt x="76" y="82"/>
                    </a:lnTo>
                    <a:lnTo>
                      <a:pt x="67" y="74"/>
                    </a:lnTo>
                    <a:lnTo>
                      <a:pt x="57" y="68"/>
                    </a:lnTo>
                    <a:lnTo>
                      <a:pt x="50" y="61"/>
                    </a:lnTo>
                    <a:lnTo>
                      <a:pt x="40" y="55"/>
                    </a:lnTo>
                    <a:lnTo>
                      <a:pt x="31" y="49"/>
                    </a:lnTo>
                    <a:lnTo>
                      <a:pt x="21" y="46"/>
                    </a:lnTo>
                    <a:lnTo>
                      <a:pt x="10" y="42"/>
                    </a:lnTo>
                    <a:lnTo>
                      <a:pt x="0" y="42"/>
                    </a:lnTo>
                    <a:lnTo>
                      <a:pt x="4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29" y="8"/>
                    </a:lnTo>
                    <a:lnTo>
                      <a:pt x="35" y="2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CC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39" name="Freeform 131"/>
              <p:cNvSpPr>
                <a:spLocks noChangeAspect="1"/>
              </p:cNvSpPr>
              <p:nvPr/>
            </p:nvSpPr>
            <p:spPr bwMode="auto">
              <a:xfrm>
                <a:off x="3213" y="3236"/>
                <a:ext cx="104" cy="29"/>
              </a:xfrm>
              <a:custGeom>
                <a:avLst/>
                <a:gdLst>
                  <a:gd name="T0" fmla="*/ 8 w 208"/>
                  <a:gd name="T1" fmla="*/ 0 h 59"/>
                  <a:gd name="T2" fmla="*/ 16 w 208"/>
                  <a:gd name="T3" fmla="*/ 0 h 59"/>
                  <a:gd name="T4" fmla="*/ 23 w 208"/>
                  <a:gd name="T5" fmla="*/ 2 h 59"/>
                  <a:gd name="T6" fmla="*/ 29 w 208"/>
                  <a:gd name="T7" fmla="*/ 2 h 59"/>
                  <a:gd name="T8" fmla="*/ 36 w 208"/>
                  <a:gd name="T9" fmla="*/ 4 h 59"/>
                  <a:gd name="T10" fmla="*/ 44 w 208"/>
                  <a:gd name="T11" fmla="*/ 4 h 59"/>
                  <a:gd name="T12" fmla="*/ 54 w 208"/>
                  <a:gd name="T13" fmla="*/ 5 h 59"/>
                  <a:gd name="T14" fmla="*/ 61 w 208"/>
                  <a:gd name="T15" fmla="*/ 5 h 59"/>
                  <a:gd name="T16" fmla="*/ 69 w 208"/>
                  <a:gd name="T17" fmla="*/ 7 h 59"/>
                  <a:gd name="T18" fmla="*/ 76 w 208"/>
                  <a:gd name="T19" fmla="*/ 9 h 59"/>
                  <a:gd name="T20" fmla="*/ 84 w 208"/>
                  <a:gd name="T21" fmla="*/ 9 h 59"/>
                  <a:gd name="T22" fmla="*/ 92 w 208"/>
                  <a:gd name="T23" fmla="*/ 11 h 59"/>
                  <a:gd name="T24" fmla="*/ 101 w 208"/>
                  <a:gd name="T25" fmla="*/ 13 h 59"/>
                  <a:gd name="T26" fmla="*/ 111 w 208"/>
                  <a:gd name="T27" fmla="*/ 15 h 59"/>
                  <a:gd name="T28" fmla="*/ 118 w 208"/>
                  <a:gd name="T29" fmla="*/ 17 h 59"/>
                  <a:gd name="T30" fmla="*/ 128 w 208"/>
                  <a:gd name="T31" fmla="*/ 19 h 59"/>
                  <a:gd name="T32" fmla="*/ 135 w 208"/>
                  <a:gd name="T33" fmla="*/ 21 h 59"/>
                  <a:gd name="T34" fmla="*/ 145 w 208"/>
                  <a:gd name="T35" fmla="*/ 24 h 59"/>
                  <a:gd name="T36" fmla="*/ 152 w 208"/>
                  <a:gd name="T37" fmla="*/ 26 h 59"/>
                  <a:gd name="T38" fmla="*/ 162 w 208"/>
                  <a:gd name="T39" fmla="*/ 30 h 59"/>
                  <a:gd name="T40" fmla="*/ 169 w 208"/>
                  <a:gd name="T41" fmla="*/ 34 h 59"/>
                  <a:gd name="T42" fmla="*/ 179 w 208"/>
                  <a:gd name="T43" fmla="*/ 38 h 59"/>
                  <a:gd name="T44" fmla="*/ 188 w 208"/>
                  <a:gd name="T45" fmla="*/ 43 h 59"/>
                  <a:gd name="T46" fmla="*/ 198 w 208"/>
                  <a:gd name="T47" fmla="*/ 49 h 59"/>
                  <a:gd name="T48" fmla="*/ 208 w 208"/>
                  <a:gd name="T49" fmla="*/ 57 h 59"/>
                  <a:gd name="T50" fmla="*/ 198 w 208"/>
                  <a:gd name="T51" fmla="*/ 57 h 59"/>
                  <a:gd name="T52" fmla="*/ 188 w 208"/>
                  <a:gd name="T53" fmla="*/ 59 h 59"/>
                  <a:gd name="T54" fmla="*/ 179 w 208"/>
                  <a:gd name="T55" fmla="*/ 59 h 59"/>
                  <a:gd name="T56" fmla="*/ 169 w 208"/>
                  <a:gd name="T57" fmla="*/ 59 h 59"/>
                  <a:gd name="T58" fmla="*/ 160 w 208"/>
                  <a:gd name="T59" fmla="*/ 59 h 59"/>
                  <a:gd name="T60" fmla="*/ 150 w 208"/>
                  <a:gd name="T61" fmla="*/ 59 h 59"/>
                  <a:gd name="T62" fmla="*/ 141 w 208"/>
                  <a:gd name="T63" fmla="*/ 57 h 59"/>
                  <a:gd name="T64" fmla="*/ 133 w 208"/>
                  <a:gd name="T65" fmla="*/ 57 h 59"/>
                  <a:gd name="T66" fmla="*/ 124 w 208"/>
                  <a:gd name="T67" fmla="*/ 55 h 59"/>
                  <a:gd name="T68" fmla="*/ 116 w 208"/>
                  <a:gd name="T69" fmla="*/ 53 h 59"/>
                  <a:gd name="T70" fmla="*/ 107 w 208"/>
                  <a:gd name="T71" fmla="*/ 49 h 59"/>
                  <a:gd name="T72" fmla="*/ 99 w 208"/>
                  <a:gd name="T73" fmla="*/ 47 h 59"/>
                  <a:gd name="T74" fmla="*/ 90 w 208"/>
                  <a:gd name="T75" fmla="*/ 45 h 59"/>
                  <a:gd name="T76" fmla="*/ 82 w 208"/>
                  <a:gd name="T77" fmla="*/ 42 h 59"/>
                  <a:gd name="T78" fmla="*/ 73 w 208"/>
                  <a:gd name="T79" fmla="*/ 40 h 59"/>
                  <a:gd name="T80" fmla="*/ 65 w 208"/>
                  <a:gd name="T81" fmla="*/ 36 h 59"/>
                  <a:gd name="T82" fmla="*/ 57 w 208"/>
                  <a:gd name="T83" fmla="*/ 32 h 59"/>
                  <a:gd name="T84" fmla="*/ 48 w 208"/>
                  <a:gd name="T85" fmla="*/ 28 h 59"/>
                  <a:gd name="T86" fmla="*/ 40 w 208"/>
                  <a:gd name="T87" fmla="*/ 24 h 59"/>
                  <a:gd name="T88" fmla="*/ 33 w 208"/>
                  <a:gd name="T89" fmla="*/ 21 h 59"/>
                  <a:gd name="T90" fmla="*/ 25 w 208"/>
                  <a:gd name="T91" fmla="*/ 17 h 59"/>
                  <a:gd name="T92" fmla="*/ 17 w 208"/>
                  <a:gd name="T93" fmla="*/ 13 h 59"/>
                  <a:gd name="T94" fmla="*/ 10 w 208"/>
                  <a:gd name="T95" fmla="*/ 7 h 59"/>
                  <a:gd name="T96" fmla="*/ 0 w 208"/>
                  <a:gd name="T97" fmla="*/ 4 h 59"/>
                  <a:gd name="T98" fmla="*/ 4 w 208"/>
                  <a:gd name="T99" fmla="*/ 2 h 59"/>
                  <a:gd name="T100" fmla="*/ 8 w 208"/>
                  <a:gd name="T101" fmla="*/ 0 h 59"/>
                  <a:gd name="T102" fmla="*/ 8 w 208"/>
                  <a:gd name="T10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8" h="59">
                    <a:moveTo>
                      <a:pt x="8" y="0"/>
                    </a:moveTo>
                    <a:lnTo>
                      <a:pt x="16" y="0"/>
                    </a:lnTo>
                    <a:lnTo>
                      <a:pt x="23" y="2"/>
                    </a:lnTo>
                    <a:lnTo>
                      <a:pt x="29" y="2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4" y="5"/>
                    </a:lnTo>
                    <a:lnTo>
                      <a:pt x="61" y="5"/>
                    </a:lnTo>
                    <a:lnTo>
                      <a:pt x="69" y="7"/>
                    </a:lnTo>
                    <a:lnTo>
                      <a:pt x="76" y="9"/>
                    </a:lnTo>
                    <a:lnTo>
                      <a:pt x="84" y="9"/>
                    </a:lnTo>
                    <a:lnTo>
                      <a:pt x="92" y="11"/>
                    </a:lnTo>
                    <a:lnTo>
                      <a:pt x="101" y="13"/>
                    </a:lnTo>
                    <a:lnTo>
                      <a:pt x="111" y="15"/>
                    </a:lnTo>
                    <a:lnTo>
                      <a:pt x="118" y="17"/>
                    </a:lnTo>
                    <a:lnTo>
                      <a:pt x="128" y="19"/>
                    </a:lnTo>
                    <a:lnTo>
                      <a:pt x="135" y="21"/>
                    </a:lnTo>
                    <a:lnTo>
                      <a:pt x="145" y="24"/>
                    </a:lnTo>
                    <a:lnTo>
                      <a:pt x="152" y="26"/>
                    </a:lnTo>
                    <a:lnTo>
                      <a:pt x="162" y="30"/>
                    </a:lnTo>
                    <a:lnTo>
                      <a:pt x="169" y="34"/>
                    </a:lnTo>
                    <a:lnTo>
                      <a:pt x="179" y="38"/>
                    </a:lnTo>
                    <a:lnTo>
                      <a:pt x="188" y="43"/>
                    </a:lnTo>
                    <a:lnTo>
                      <a:pt x="198" y="49"/>
                    </a:lnTo>
                    <a:lnTo>
                      <a:pt x="208" y="57"/>
                    </a:lnTo>
                    <a:lnTo>
                      <a:pt x="198" y="57"/>
                    </a:lnTo>
                    <a:lnTo>
                      <a:pt x="188" y="59"/>
                    </a:lnTo>
                    <a:lnTo>
                      <a:pt x="179" y="59"/>
                    </a:lnTo>
                    <a:lnTo>
                      <a:pt x="169" y="59"/>
                    </a:lnTo>
                    <a:lnTo>
                      <a:pt x="160" y="59"/>
                    </a:lnTo>
                    <a:lnTo>
                      <a:pt x="150" y="59"/>
                    </a:lnTo>
                    <a:lnTo>
                      <a:pt x="141" y="57"/>
                    </a:lnTo>
                    <a:lnTo>
                      <a:pt x="133" y="57"/>
                    </a:lnTo>
                    <a:lnTo>
                      <a:pt x="124" y="55"/>
                    </a:lnTo>
                    <a:lnTo>
                      <a:pt x="116" y="53"/>
                    </a:lnTo>
                    <a:lnTo>
                      <a:pt x="107" y="49"/>
                    </a:lnTo>
                    <a:lnTo>
                      <a:pt x="99" y="47"/>
                    </a:lnTo>
                    <a:lnTo>
                      <a:pt x="90" y="45"/>
                    </a:lnTo>
                    <a:lnTo>
                      <a:pt x="82" y="42"/>
                    </a:lnTo>
                    <a:lnTo>
                      <a:pt x="73" y="40"/>
                    </a:lnTo>
                    <a:lnTo>
                      <a:pt x="65" y="36"/>
                    </a:lnTo>
                    <a:lnTo>
                      <a:pt x="57" y="32"/>
                    </a:lnTo>
                    <a:lnTo>
                      <a:pt x="48" y="28"/>
                    </a:lnTo>
                    <a:lnTo>
                      <a:pt x="40" y="24"/>
                    </a:lnTo>
                    <a:lnTo>
                      <a:pt x="33" y="21"/>
                    </a:lnTo>
                    <a:lnTo>
                      <a:pt x="25" y="17"/>
                    </a:lnTo>
                    <a:lnTo>
                      <a:pt x="17" y="13"/>
                    </a:lnTo>
                    <a:lnTo>
                      <a:pt x="10" y="7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40" name="Freeform 132"/>
              <p:cNvSpPr>
                <a:spLocks noChangeAspect="1"/>
              </p:cNvSpPr>
              <p:nvPr/>
            </p:nvSpPr>
            <p:spPr bwMode="auto">
              <a:xfrm>
                <a:off x="2896" y="3243"/>
                <a:ext cx="55" cy="36"/>
              </a:xfrm>
              <a:custGeom>
                <a:avLst/>
                <a:gdLst>
                  <a:gd name="T0" fmla="*/ 29 w 111"/>
                  <a:gd name="T1" fmla="*/ 0 h 70"/>
                  <a:gd name="T2" fmla="*/ 38 w 111"/>
                  <a:gd name="T3" fmla="*/ 2 h 70"/>
                  <a:gd name="T4" fmla="*/ 46 w 111"/>
                  <a:gd name="T5" fmla="*/ 6 h 70"/>
                  <a:gd name="T6" fmla="*/ 55 w 111"/>
                  <a:gd name="T7" fmla="*/ 9 h 70"/>
                  <a:gd name="T8" fmla="*/ 65 w 111"/>
                  <a:gd name="T9" fmla="*/ 13 h 70"/>
                  <a:gd name="T10" fmla="*/ 73 w 111"/>
                  <a:gd name="T11" fmla="*/ 17 h 70"/>
                  <a:gd name="T12" fmla="*/ 82 w 111"/>
                  <a:gd name="T13" fmla="*/ 23 h 70"/>
                  <a:gd name="T14" fmla="*/ 88 w 111"/>
                  <a:gd name="T15" fmla="*/ 28 h 70"/>
                  <a:gd name="T16" fmla="*/ 95 w 111"/>
                  <a:gd name="T17" fmla="*/ 34 h 70"/>
                  <a:gd name="T18" fmla="*/ 101 w 111"/>
                  <a:gd name="T19" fmla="*/ 42 h 70"/>
                  <a:gd name="T20" fmla="*/ 107 w 111"/>
                  <a:gd name="T21" fmla="*/ 51 h 70"/>
                  <a:gd name="T22" fmla="*/ 109 w 111"/>
                  <a:gd name="T23" fmla="*/ 59 h 70"/>
                  <a:gd name="T24" fmla="*/ 111 w 111"/>
                  <a:gd name="T25" fmla="*/ 70 h 70"/>
                  <a:gd name="T26" fmla="*/ 103 w 111"/>
                  <a:gd name="T27" fmla="*/ 68 h 70"/>
                  <a:gd name="T28" fmla="*/ 97 w 111"/>
                  <a:gd name="T29" fmla="*/ 66 h 70"/>
                  <a:gd name="T30" fmla="*/ 92 w 111"/>
                  <a:gd name="T31" fmla="*/ 65 h 70"/>
                  <a:gd name="T32" fmla="*/ 84 w 111"/>
                  <a:gd name="T33" fmla="*/ 65 h 70"/>
                  <a:gd name="T34" fmla="*/ 76 w 111"/>
                  <a:gd name="T35" fmla="*/ 63 h 70"/>
                  <a:gd name="T36" fmla="*/ 69 w 111"/>
                  <a:gd name="T37" fmla="*/ 61 h 70"/>
                  <a:gd name="T38" fmla="*/ 61 w 111"/>
                  <a:gd name="T39" fmla="*/ 59 h 70"/>
                  <a:gd name="T40" fmla="*/ 54 w 111"/>
                  <a:gd name="T41" fmla="*/ 59 h 70"/>
                  <a:gd name="T42" fmla="*/ 46 w 111"/>
                  <a:gd name="T43" fmla="*/ 55 h 70"/>
                  <a:gd name="T44" fmla="*/ 38 w 111"/>
                  <a:gd name="T45" fmla="*/ 53 h 70"/>
                  <a:gd name="T46" fmla="*/ 31 w 111"/>
                  <a:gd name="T47" fmla="*/ 51 h 70"/>
                  <a:gd name="T48" fmla="*/ 25 w 111"/>
                  <a:gd name="T49" fmla="*/ 49 h 70"/>
                  <a:gd name="T50" fmla="*/ 19 w 111"/>
                  <a:gd name="T51" fmla="*/ 46 h 70"/>
                  <a:gd name="T52" fmla="*/ 14 w 111"/>
                  <a:gd name="T53" fmla="*/ 44 h 70"/>
                  <a:gd name="T54" fmla="*/ 6 w 111"/>
                  <a:gd name="T55" fmla="*/ 40 h 70"/>
                  <a:gd name="T56" fmla="*/ 4 w 111"/>
                  <a:gd name="T57" fmla="*/ 38 h 70"/>
                  <a:gd name="T58" fmla="*/ 0 w 111"/>
                  <a:gd name="T59" fmla="*/ 28 h 70"/>
                  <a:gd name="T60" fmla="*/ 2 w 111"/>
                  <a:gd name="T61" fmla="*/ 21 h 70"/>
                  <a:gd name="T62" fmla="*/ 4 w 111"/>
                  <a:gd name="T63" fmla="*/ 15 h 70"/>
                  <a:gd name="T64" fmla="*/ 10 w 111"/>
                  <a:gd name="T65" fmla="*/ 11 h 70"/>
                  <a:gd name="T66" fmla="*/ 14 w 111"/>
                  <a:gd name="T67" fmla="*/ 8 h 70"/>
                  <a:gd name="T68" fmla="*/ 17 w 111"/>
                  <a:gd name="T69" fmla="*/ 6 h 70"/>
                  <a:gd name="T70" fmla="*/ 23 w 111"/>
                  <a:gd name="T71" fmla="*/ 2 h 70"/>
                  <a:gd name="T72" fmla="*/ 29 w 111"/>
                  <a:gd name="T73" fmla="*/ 0 h 70"/>
                  <a:gd name="T74" fmla="*/ 29 w 111"/>
                  <a:gd name="T75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1" h="70">
                    <a:moveTo>
                      <a:pt x="29" y="0"/>
                    </a:moveTo>
                    <a:lnTo>
                      <a:pt x="38" y="2"/>
                    </a:lnTo>
                    <a:lnTo>
                      <a:pt x="46" y="6"/>
                    </a:lnTo>
                    <a:lnTo>
                      <a:pt x="55" y="9"/>
                    </a:lnTo>
                    <a:lnTo>
                      <a:pt x="65" y="13"/>
                    </a:lnTo>
                    <a:lnTo>
                      <a:pt x="73" y="17"/>
                    </a:lnTo>
                    <a:lnTo>
                      <a:pt x="82" y="23"/>
                    </a:lnTo>
                    <a:lnTo>
                      <a:pt x="88" y="28"/>
                    </a:lnTo>
                    <a:lnTo>
                      <a:pt x="95" y="34"/>
                    </a:lnTo>
                    <a:lnTo>
                      <a:pt x="101" y="42"/>
                    </a:lnTo>
                    <a:lnTo>
                      <a:pt x="107" y="51"/>
                    </a:lnTo>
                    <a:lnTo>
                      <a:pt x="109" y="59"/>
                    </a:lnTo>
                    <a:lnTo>
                      <a:pt x="111" y="70"/>
                    </a:lnTo>
                    <a:lnTo>
                      <a:pt x="103" y="68"/>
                    </a:lnTo>
                    <a:lnTo>
                      <a:pt x="97" y="66"/>
                    </a:lnTo>
                    <a:lnTo>
                      <a:pt x="92" y="65"/>
                    </a:lnTo>
                    <a:lnTo>
                      <a:pt x="84" y="65"/>
                    </a:lnTo>
                    <a:lnTo>
                      <a:pt x="76" y="63"/>
                    </a:lnTo>
                    <a:lnTo>
                      <a:pt x="69" y="61"/>
                    </a:lnTo>
                    <a:lnTo>
                      <a:pt x="61" y="59"/>
                    </a:lnTo>
                    <a:lnTo>
                      <a:pt x="54" y="59"/>
                    </a:lnTo>
                    <a:lnTo>
                      <a:pt x="46" y="55"/>
                    </a:lnTo>
                    <a:lnTo>
                      <a:pt x="38" y="53"/>
                    </a:lnTo>
                    <a:lnTo>
                      <a:pt x="31" y="51"/>
                    </a:lnTo>
                    <a:lnTo>
                      <a:pt x="25" y="49"/>
                    </a:lnTo>
                    <a:lnTo>
                      <a:pt x="19" y="46"/>
                    </a:lnTo>
                    <a:lnTo>
                      <a:pt x="14" y="44"/>
                    </a:lnTo>
                    <a:lnTo>
                      <a:pt x="6" y="40"/>
                    </a:lnTo>
                    <a:lnTo>
                      <a:pt x="4" y="38"/>
                    </a:lnTo>
                    <a:lnTo>
                      <a:pt x="0" y="28"/>
                    </a:lnTo>
                    <a:lnTo>
                      <a:pt x="2" y="21"/>
                    </a:lnTo>
                    <a:lnTo>
                      <a:pt x="4" y="15"/>
                    </a:lnTo>
                    <a:lnTo>
                      <a:pt x="10" y="11"/>
                    </a:lnTo>
                    <a:lnTo>
                      <a:pt x="14" y="8"/>
                    </a:lnTo>
                    <a:lnTo>
                      <a:pt x="17" y="6"/>
                    </a:lnTo>
                    <a:lnTo>
                      <a:pt x="23" y="2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CC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41" name="Freeform 133"/>
              <p:cNvSpPr>
                <a:spLocks noChangeAspect="1"/>
              </p:cNvSpPr>
              <p:nvPr/>
            </p:nvSpPr>
            <p:spPr bwMode="auto">
              <a:xfrm>
                <a:off x="3276" y="3297"/>
                <a:ext cx="139" cy="40"/>
              </a:xfrm>
              <a:custGeom>
                <a:avLst/>
                <a:gdLst>
                  <a:gd name="T0" fmla="*/ 211 w 277"/>
                  <a:gd name="T1" fmla="*/ 0 h 80"/>
                  <a:gd name="T2" fmla="*/ 232 w 277"/>
                  <a:gd name="T3" fmla="*/ 6 h 80"/>
                  <a:gd name="T4" fmla="*/ 251 w 277"/>
                  <a:gd name="T5" fmla="*/ 14 h 80"/>
                  <a:gd name="T6" fmla="*/ 268 w 277"/>
                  <a:gd name="T7" fmla="*/ 27 h 80"/>
                  <a:gd name="T8" fmla="*/ 274 w 277"/>
                  <a:gd name="T9" fmla="*/ 38 h 80"/>
                  <a:gd name="T10" fmla="*/ 275 w 277"/>
                  <a:gd name="T11" fmla="*/ 48 h 80"/>
                  <a:gd name="T12" fmla="*/ 277 w 277"/>
                  <a:gd name="T13" fmla="*/ 59 h 80"/>
                  <a:gd name="T14" fmla="*/ 275 w 277"/>
                  <a:gd name="T15" fmla="*/ 71 h 80"/>
                  <a:gd name="T16" fmla="*/ 268 w 277"/>
                  <a:gd name="T17" fmla="*/ 78 h 80"/>
                  <a:gd name="T18" fmla="*/ 254 w 277"/>
                  <a:gd name="T19" fmla="*/ 80 h 80"/>
                  <a:gd name="T20" fmla="*/ 241 w 277"/>
                  <a:gd name="T21" fmla="*/ 78 h 80"/>
                  <a:gd name="T22" fmla="*/ 239 w 277"/>
                  <a:gd name="T23" fmla="*/ 71 h 80"/>
                  <a:gd name="T24" fmla="*/ 226 w 277"/>
                  <a:gd name="T25" fmla="*/ 65 h 80"/>
                  <a:gd name="T26" fmla="*/ 196 w 277"/>
                  <a:gd name="T27" fmla="*/ 63 h 80"/>
                  <a:gd name="T28" fmla="*/ 167 w 277"/>
                  <a:gd name="T29" fmla="*/ 59 h 80"/>
                  <a:gd name="T30" fmla="*/ 137 w 277"/>
                  <a:gd name="T31" fmla="*/ 54 h 80"/>
                  <a:gd name="T32" fmla="*/ 106 w 277"/>
                  <a:gd name="T33" fmla="*/ 46 h 80"/>
                  <a:gd name="T34" fmla="*/ 78 w 277"/>
                  <a:gd name="T35" fmla="*/ 40 h 80"/>
                  <a:gd name="T36" fmla="*/ 47 w 277"/>
                  <a:gd name="T37" fmla="*/ 35 h 80"/>
                  <a:gd name="T38" fmla="*/ 15 w 277"/>
                  <a:gd name="T39" fmla="*/ 35 h 80"/>
                  <a:gd name="T40" fmla="*/ 5 w 277"/>
                  <a:gd name="T41" fmla="*/ 29 h 80"/>
                  <a:gd name="T42" fmla="*/ 21 w 277"/>
                  <a:gd name="T43" fmla="*/ 21 h 80"/>
                  <a:gd name="T44" fmla="*/ 36 w 277"/>
                  <a:gd name="T45" fmla="*/ 16 h 80"/>
                  <a:gd name="T46" fmla="*/ 51 w 277"/>
                  <a:gd name="T47" fmla="*/ 14 h 80"/>
                  <a:gd name="T48" fmla="*/ 68 w 277"/>
                  <a:gd name="T49" fmla="*/ 12 h 80"/>
                  <a:gd name="T50" fmla="*/ 85 w 277"/>
                  <a:gd name="T51" fmla="*/ 10 h 80"/>
                  <a:gd name="T52" fmla="*/ 102 w 277"/>
                  <a:gd name="T53" fmla="*/ 10 h 80"/>
                  <a:gd name="T54" fmla="*/ 121 w 277"/>
                  <a:gd name="T55" fmla="*/ 10 h 80"/>
                  <a:gd name="T56" fmla="*/ 140 w 277"/>
                  <a:gd name="T57" fmla="*/ 10 h 80"/>
                  <a:gd name="T58" fmla="*/ 158 w 277"/>
                  <a:gd name="T59" fmla="*/ 8 h 80"/>
                  <a:gd name="T60" fmla="*/ 175 w 277"/>
                  <a:gd name="T61" fmla="*/ 6 h 80"/>
                  <a:gd name="T62" fmla="*/ 192 w 277"/>
                  <a:gd name="T63" fmla="*/ 2 h 80"/>
                  <a:gd name="T64" fmla="*/ 201 w 277"/>
                  <a:gd name="T6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7" h="80">
                    <a:moveTo>
                      <a:pt x="201" y="0"/>
                    </a:moveTo>
                    <a:lnTo>
                      <a:pt x="211" y="0"/>
                    </a:lnTo>
                    <a:lnTo>
                      <a:pt x="222" y="4"/>
                    </a:lnTo>
                    <a:lnTo>
                      <a:pt x="232" y="6"/>
                    </a:lnTo>
                    <a:lnTo>
                      <a:pt x="241" y="10"/>
                    </a:lnTo>
                    <a:lnTo>
                      <a:pt x="251" y="14"/>
                    </a:lnTo>
                    <a:lnTo>
                      <a:pt x="260" y="21"/>
                    </a:lnTo>
                    <a:lnTo>
                      <a:pt x="268" y="27"/>
                    </a:lnTo>
                    <a:lnTo>
                      <a:pt x="274" y="37"/>
                    </a:lnTo>
                    <a:lnTo>
                      <a:pt x="274" y="38"/>
                    </a:lnTo>
                    <a:lnTo>
                      <a:pt x="275" y="44"/>
                    </a:lnTo>
                    <a:lnTo>
                      <a:pt x="275" y="48"/>
                    </a:lnTo>
                    <a:lnTo>
                      <a:pt x="277" y="54"/>
                    </a:lnTo>
                    <a:lnTo>
                      <a:pt x="277" y="59"/>
                    </a:lnTo>
                    <a:lnTo>
                      <a:pt x="277" y="65"/>
                    </a:lnTo>
                    <a:lnTo>
                      <a:pt x="275" y="71"/>
                    </a:lnTo>
                    <a:lnTo>
                      <a:pt x="274" y="78"/>
                    </a:lnTo>
                    <a:lnTo>
                      <a:pt x="268" y="78"/>
                    </a:lnTo>
                    <a:lnTo>
                      <a:pt x="260" y="80"/>
                    </a:lnTo>
                    <a:lnTo>
                      <a:pt x="254" y="80"/>
                    </a:lnTo>
                    <a:lnTo>
                      <a:pt x="247" y="80"/>
                    </a:lnTo>
                    <a:lnTo>
                      <a:pt x="241" y="78"/>
                    </a:lnTo>
                    <a:lnTo>
                      <a:pt x="239" y="76"/>
                    </a:lnTo>
                    <a:lnTo>
                      <a:pt x="239" y="71"/>
                    </a:lnTo>
                    <a:lnTo>
                      <a:pt x="241" y="63"/>
                    </a:lnTo>
                    <a:lnTo>
                      <a:pt x="226" y="65"/>
                    </a:lnTo>
                    <a:lnTo>
                      <a:pt x="211" y="65"/>
                    </a:lnTo>
                    <a:lnTo>
                      <a:pt x="196" y="63"/>
                    </a:lnTo>
                    <a:lnTo>
                      <a:pt x="180" y="63"/>
                    </a:lnTo>
                    <a:lnTo>
                      <a:pt x="167" y="59"/>
                    </a:lnTo>
                    <a:lnTo>
                      <a:pt x="152" y="57"/>
                    </a:lnTo>
                    <a:lnTo>
                      <a:pt x="137" y="54"/>
                    </a:lnTo>
                    <a:lnTo>
                      <a:pt x="123" y="52"/>
                    </a:lnTo>
                    <a:lnTo>
                      <a:pt x="106" y="46"/>
                    </a:lnTo>
                    <a:lnTo>
                      <a:pt x="93" y="42"/>
                    </a:lnTo>
                    <a:lnTo>
                      <a:pt x="78" y="40"/>
                    </a:lnTo>
                    <a:lnTo>
                      <a:pt x="62" y="37"/>
                    </a:lnTo>
                    <a:lnTo>
                      <a:pt x="47" y="35"/>
                    </a:lnTo>
                    <a:lnTo>
                      <a:pt x="32" y="35"/>
                    </a:lnTo>
                    <a:lnTo>
                      <a:pt x="15" y="35"/>
                    </a:lnTo>
                    <a:lnTo>
                      <a:pt x="0" y="37"/>
                    </a:lnTo>
                    <a:lnTo>
                      <a:pt x="5" y="29"/>
                    </a:lnTo>
                    <a:lnTo>
                      <a:pt x="13" y="25"/>
                    </a:lnTo>
                    <a:lnTo>
                      <a:pt x="21" y="21"/>
                    </a:lnTo>
                    <a:lnTo>
                      <a:pt x="28" y="19"/>
                    </a:lnTo>
                    <a:lnTo>
                      <a:pt x="36" y="16"/>
                    </a:lnTo>
                    <a:lnTo>
                      <a:pt x="43" y="16"/>
                    </a:lnTo>
                    <a:lnTo>
                      <a:pt x="51" y="14"/>
                    </a:lnTo>
                    <a:lnTo>
                      <a:pt x="61" y="14"/>
                    </a:lnTo>
                    <a:lnTo>
                      <a:pt x="68" y="12"/>
                    </a:lnTo>
                    <a:lnTo>
                      <a:pt x="78" y="12"/>
                    </a:lnTo>
                    <a:lnTo>
                      <a:pt x="85" y="10"/>
                    </a:lnTo>
                    <a:lnTo>
                      <a:pt x="95" y="10"/>
                    </a:lnTo>
                    <a:lnTo>
                      <a:pt x="102" y="10"/>
                    </a:lnTo>
                    <a:lnTo>
                      <a:pt x="114" y="10"/>
                    </a:lnTo>
                    <a:lnTo>
                      <a:pt x="121" y="10"/>
                    </a:lnTo>
                    <a:lnTo>
                      <a:pt x="131" y="10"/>
                    </a:lnTo>
                    <a:lnTo>
                      <a:pt x="140" y="10"/>
                    </a:lnTo>
                    <a:lnTo>
                      <a:pt x="148" y="8"/>
                    </a:lnTo>
                    <a:lnTo>
                      <a:pt x="158" y="8"/>
                    </a:lnTo>
                    <a:lnTo>
                      <a:pt x="167" y="8"/>
                    </a:lnTo>
                    <a:lnTo>
                      <a:pt x="175" y="6"/>
                    </a:lnTo>
                    <a:lnTo>
                      <a:pt x="184" y="4"/>
                    </a:lnTo>
                    <a:lnTo>
                      <a:pt x="192" y="2"/>
                    </a:lnTo>
                    <a:lnTo>
                      <a:pt x="201" y="0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42" name="Freeform 134"/>
              <p:cNvSpPr>
                <a:spLocks noChangeAspect="1"/>
              </p:cNvSpPr>
              <p:nvPr/>
            </p:nvSpPr>
            <p:spPr bwMode="auto">
              <a:xfrm>
                <a:off x="2910" y="3334"/>
                <a:ext cx="250" cy="207"/>
              </a:xfrm>
              <a:custGeom>
                <a:avLst/>
                <a:gdLst>
                  <a:gd name="T0" fmla="*/ 7 w 500"/>
                  <a:gd name="T1" fmla="*/ 0 h 414"/>
                  <a:gd name="T2" fmla="*/ 38 w 500"/>
                  <a:gd name="T3" fmla="*/ 19 h 414"/>
                  <a:gd name="T4" fmla="*/ 66 w 500"/>
                  <a:gd name="T5" fmla="*/ 41 h 414"/>
                  <a:gd name="T6" fmla="*/ 97 w 500"/>
                  <a:gd name="T7" fmla="*/ 66 h 414"/>
                  <a:gd name="T8" fmla="*/ 125 w 500"/>
                  <a:gd name="T9" fmla="*/ 95 h 414"/>
                  <a:gd name="T10" fmla="*/ 152 w 500"/>
                  <a:gd name="T11" fmla="*/ 121 h 414"/>
                  <a:gd name="T12" fmla="*/ 182 w 500"/>
                  <a:gd name="T13" fmla="*/ 152 h 414"/>
                  <a:gd name="T14" fmla="*/ 209 w 500"/>
                  <a:gd name="T15" fmla="*/ 182 h 414"/>
                  <a:gd name="T16" fmla="*/ 239 w 500"/>
                  <a:gd name="T17" fmla="*/ 212 h 414"/>
                  <a:gd name="T18" fmla="*/ 266 w 500"/>
                  <a:gd name="T19" fmla="*/ 241 h 414"/>
                  <a:gd name="T20" fmla="*/ 296 w 500"/>
                  <a:gd name="T21" fmla="*/ 269 h 414"/>
                  <a:gd name="T22" fmla="*/ 327 w 500"/>
                  <a:gd name="T23" fmla="*/ 298 h 414"/>
                  <a:gd name="T24" fmla="*/ 359 w 500"/>
                  <a:gd name="T25" fmla="*/ 323 h 414"/>
                  <a:gd name="T26" fmla="*/ 391 w 500"/>
                  <a:gd name="T27" fmla="*/ 344 h 414"/>
                  <a:gd name="T28" fmla="*/ 428 w 500"/>
                  <a:gd name="T29" fmla="*/ 365 h 414"/>
                  <a:gd name="T30" fmla="*/ 462 w 500"/>
                  <a:gd name="T31" fmla="*/ 380 h 414"/>
                  <a:gd name="T32" fmla="*/ 500 w 500"/>
                  <a:gd name="T33" fmla="*/ 391 h 414"/>
                  <a:gd name="T34" fmla="*/ 488 w 500"/>
                  <a:gd name="T35" fmla="*/ 401 h 414"/>
                  <a:gd name="T36" fmla="*/ 475 w 500"/>
                  <a:gd name="T37" fmla="*/ 408 h 414"/>
                  <a:gd name="T38" fmla="*/ 458 w 500"/>
                  <a:gd name="T39" fmla="*/ 412 h 414"/>
                  <a:gd name="T40" fmla="*/ 443 w 500"/>
                  <a:gd name="T41" fmla="*/ 414 h 414"/>
                  <a:gd name="T42" fmla="*/ 426 w 500"/>
                  <a:gd name="T43" fmla="*/ 410 h 414"/>
                  <a:gd name="T44" fmla="*/ 409 w 500"/>
                  <a:gd name="T45" fmla="*/ 406 h 414"/>
                  <a:gd name="T46" fmla="*/ 390 w 500"/>
                  <a:gd name="T47" fmla="*/ 399 h 414"/>
                  <a:gd name="T48" fmla="*/ 372 w 500"/>
                  <a:gd name="T49" fmla="*/ 391 h 414"/>
                  <a:gd name="T50" fmla="*/ 353 w 500"/>
                  <a:gd name="T51" fmla="*/ 380 h 414"/>
                  <a:gd name="T52" fmla="*/ 336 w 500"/>
                  <a:gd name="T53" fmla="*/ 370 h 414"/>
                  <a:gd name="T54" fmla="*/ 317 w 500"/>
                  <a:gd name="T55" fmla="*/ 357 h 414"/>
                  <a:gd name="T56" fmla="*/ 300 w 500"/>
                  <a:gd name="T57" fmla="*/ 344 h 414"/>
                  <a:gd name="T58" fmla="*/ 285 w 500"/>
                  <a:gd name="T59" fmla="*/ 330 h 414"/>
                  <a:gd name="T60" fmla="*/ 270 w 500"/>
                  <a:gd name="T61" fmla="*/ 317 h 414"/>
                  <a:gd name="T62" fmla="*/ 255 w 500"/>
                  <a:gd name="T63" fmla="*/ 302 h 414"/>
                  <a:gd name="T64" fmla="*/ 245 w 500"/>
                  <a:gd name="T65" fmla="*/ 290 h 414"/>
                  <a:gd name="T66" fmla="*/ 230 w 500"/>
                  <a:gd name="T67" fmla="*/ 273 h 414"/>
                  <a:gd name="T68" fmla="*/ 213 w 500"/>
                  <a:gd name="T69" fmla="*/ 256 h 414"/>
                  <a:gd name="T70" fmla="*/ 198 w 500"/>
                  <a:gd name="T71" fmla="*/ 239 h 414"/>
                  <a:gd name="T72" fmla="*/ 180 w 500"/>
                  <a:gd name="T73" fmla="*/ 222 h 414"/>
                  <a:gd name="T74" fmla="*/ 163 w 500"/>
                  <a:gd name="T75" fmla="*/ 205 h 414"/>
                  <a:gd name="T76" fmla="*/ 146 w 500"/>
                  <a:gd name="T77" fmla="*/ 188 h 414"/>
                  <a:gd name="T78" fmla="*/ 129 w 500"/>
                  <a:gd name="T79" fmla="*/ 169 h 414"/>
                  <a:gd name="T80" fmla="*/ 112 w 500"/>
                  <a:gd name="T81" fmla="*/ 154 h 414"/>
                  <a:gd name="T82" fmla="*/ 95 w 500"/>
                  <a:gd name="T83" fmla="*/ 135 h 414"/>
                  <a:gd name="T84" fmla="*/ 80 w 500"/>
                  <a:gd name="T85" fmla="*/ 117 h 414"/>
                  <a:gd name="T86" fmla="*/ 63 w 500"/>
                  <a:gd name="T87" fmla="*/ 98 h 414"/>
                  <a:gd name="T88" fmla="*/ 49 w 500"/>
                  <a:gd name="T89" fmla="*/ 81 h 414"/>
                  <a:gd name="T90" fmla="*/ 34 w 500"/>
                  <a:gd name="T91" fmla="*/ 62 h 414"/>
                  <a:gd name="T92" fmla="*/ 21 w 500"/>
                  <a:gd name="T93" fmla="*/ 43 h 414"/>
                  <a:gd name="T94" fmla="*/ 9 w 500"/>
                  <a:gd name="T95" fmla="*/ 24 h 414"/>
                  <a:gd name="T96" fmla="*/ 0 w 500"/>
                  <a:gd name="T97" fmla="*/ 7 h 414"/>
                  <a:gd name="T98" fmla="*/ 4 w 500"/>
                  <a:gd name="T99" fmla="*/ 1 h 414"/>
                  <a:gd name="T100" fmla="*/ 7 w 500"/>
                  <a:gd name="T101" fmla="*/ 0 h 414"/>
                  <a:gd name="T102" fmla="*/ 7 w 500"/>
                  <a:gd name="T103" fmla="*/ 0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00" h="414">
                    <a:moveTo>
                      <a:pt x="7" y="0"/>
                    </a:moveTo>
                    <a:lnTo>
                      <a:pt x="38" y="19"/>
                    </a:lnTo>
                    <a:lnTo>
                      <a:pt x="66" y="41"/>
                    </a:lnTo>
                    <a:lnTo>
                      <a:pt x="97" y="66"/>
                    </a:lnTo>
                    <a:lnTo>
                      <a:pt x="125" y="95"/>
                    </a:lnTo>
                    <a:lnTo>
                      <a:pt x="152" y="121"/>
                    </a:lnTo>
                    <a:lnTo>
                      <a:pt x="182" y="152"/>
                    </a:lnTo>
                    <a:lnTo>
                      <a:pt x="209" y="182"/>
                    </a:lnTo>
                    <a:lnTo>
                      <a:pt x="239" y="212"/>
                    </a:lnTo>
                    <a:lnTo>
                      <a:pt x="266" y="241"/>
                    </a:lnTo>
                    <a:lnTo>
                      <a:pt x="296" y="269"/>
                    </a:lnTo>
                    <a:lnTo>
                      <a:pt x="327" y="298"/>
                    </a:lnTo>
                    <a:lnTo>
                      <a:pt x="359" y="323"/>
                    </a:lnTo>
                    <a:lnTo>
                      <a:pt x="391" y="344"/>
                    </a:lnTo>
                    <a:lnTo>
                      <a:pt x="428" y="365"/>
                    </a:lnTo>
                    <a:lnTo>
                      <a:pt x="462" y="380"/>
                    </a:lnTo>
                    <a:lnTo>
                      <a:pt x="500" y="391"/>
                    </a:lnTo>
                    <a:lnTo>
                      <a:pt x="488" y="401"/>
                    </a:lnTo>
                    <a:lnTo>
                      <a:pt x="475" y="408"/>
                    </a:lnTo>
                    <a:lnTo>
                      <a:pt x="458" y="412"/>
                    </a:lnTo>
                    <a:lnTo>
                      <a:pt x="443" y="414"/>
                    </a:lnTo>
                    <a:lnTo>
                      <a:pt x="426" y="410"/>
                    </a:lnTo>
                    <a:lnTo>
                      <a:pt x="409" y="406"/>
                    </a:lnTo>
                    <a:lnTo>
                      <a:pt x="390" y="399"/>
                    </a:lnTo>
                    <a:lnTo>
                      <a:pt x="372" y="391"/>
                    </a:lnTo>
                    <a:lnTo>
                      <a:pt x="353" y="380"/>
                    </a:lnTo>
                    <a:lnTo>
                      <a:pt x="336" y="370"/>
                    </a:lnTo>
                    <a:lnTo>
                      <a:pt x="317" y="357"/>
                    </a:lnTo>
                    <a:lnTo>
                      <a:pt x="300" y="344"/>
                    </a:lnTo>
                    <a:lnTo>
                      <a:pt x="285" y="330"/>
                    </a:lnTo>
                    <a:lnTo>
                      <a:pt x="270" y="317"/>
                    </a:lnTo>
                    <a:lnTo>
                      <a:pt x="255" y="302"/>
                    </a:lnTo>
                    <a:lnTo>
                      <a:pt x="245" y="290"/>
                    </a:lnTo>
                    <a:lnTo>
                      <a:pt x="230" y="273"/>
                    </a:lnTo>
                    <a:lnTo>
                      <a:pt x="213" y="256"/>
                    </a:lnTo>
                    <a:lnTo>
                      <a:pt x="198" y="239"/>
                    </a:lnTo>
                    <a:lnTo>
                      <a:pt x="180" y="222"/>
                    </a:lnTo>
                    <a:lnTo>
                      <a:pt x="163" y="205"/>
                    </a:lnTo>
                    <a:lnTo>
                      <a:pt x="146" y="188"/>
                    </a:lnTo>
                    <a:lnTo>
                      <a:pt x="129" y="169"/>
                    </a:lnTo>
                    <a:lnTo>
                      <a:pt x="112" y="154"/>
                    </a:lnTo>
                    <a:lnTo>
                      <a:pt x="95" y="135"/>
                    </a:lnTo>
                    <a:lnTo>
                      <a:pt x="80" y="117"/>
                    </a:lnTo>
                    <a:lnTo>
                      <a:pt x="63" y="98"/>
                    </a:lnTo>
                    <a:lnTo>
                      <a:pt x="49" y="81"/>
                    </a:lnTo>
                    <a:lnTo>
                      <a:pt x="34" y="62"/>
                    </a:lnTo>
                    <a:lnTo>
                      <a:pt x="21" y="43"/>
                    </a:lnTo>
                    <a:lnTo>
                      <a:pt x="9" y="24"/>
                    </a:lnTo>
                    <a:lnTo>
                      <a:pt x="0" y="7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CC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43" name="Freeform 135"/>
              <p:cNvSpPr>
                <a:spLocks noChangeAspect="1"/>
              </p:cNvSpPr>
              <p:nvPr/>
            </p:nvSpPr>
            <p:spPr bwMode="auto">
              <a:xfrm>
                <a:off x="3325" y="3364"/>
                <a:ext cx="80" cy="25"/>
              </a:xfrm>
              <a:custGeom>
                <a:avLst/>
                <a:gdLst>
                  <a:gd name="T0" fmla="*/ 138 w 159"/>
                  <a:gd name="T1" fmla="*/ 0 h 50"/>
                  <a:gd name="T2" fmla="*/ 148 w 159"/>
                  <a:gd name="T3" fmla="*/ 8 h 50"/>
                  <a:gd name="T4" fmla="*/ 154 w 159"/>
                  <a:gd name="T5" fmla="*/ 16 h 50"/>
                  <a:gd name="T6" fmla="*/ 157 w 159"/>
                  <a:gd name="T7" fmla="*/ 23 h 50"/>
                  <a:gd name="T8" fmla="*/ 159 w 159"/>
                  <a:gd name="T9" fmla="*/ 31 h 50"/>
                  <a:gd name="T10" fmla="*/ 159 w 159"/>
                  <a:gd name="T11" fmla="*/ 35 h 50"/>
                  <a:gd name="T12" fmla="*/ 155 w 159"/>
                  <a:gd name="T13" fmla="*/ 40 h 50"/>
                  <a:gd name="T14" fmla="*/ 150 w 159"/>
                  <a:gd name="T15" fmla="*/ 42 h 50"/>
                  <a:gd name="T16" fmla="*/ 146 w 159"/>
                  <a:gd name="T17" fmla="*/ 46 h 50"/>
                  <a:gd name="T18" fmla="*/ 138 w 159"/>
                  <a:gd name="T19" fmla="*/ 48 h 50"/>
                  <a:gd name="T20" fmla="*/ 133 w 159"/>
                  <a:gd name="T21" fmla="*/ 48 h 50"/>
                  <a:gd name="T22" fmla="*/ 127 w 159"/>
                  <a:gd name="T23" fmla="*/ 50 h 50"/>
                  <a:gd name="T24" fmla="*/ 119 w 159"/>
                  <a:gd name="T25" fmla="*/ 50 h 50"/>
                  <a:gd name="T26" fmla="*/ 112 w 159"/>
                  <a:gd name="T27" fmla="*/ 50 h 50"/>
                  <a:gd name="T28" fmla="*/ 106 w 159"/>
                  <a:gd name="T29" fmla="*/ 50 h 50"/>
                  <a:gd name="T30" fmla="*/ 97 w 159"/>
                  <a:gd name="T31" fmla="*/ 50 h 50"/>
                  <a:gd name="T32" fmla="*/ 91 w 159"/>
                  <a:gd name="T33" fmla="*/ 50 h 50"/>
                  <a:gd name="T34" fmla="*/ 81 w 159"/>
                  <a:gd name="T35" fmla="*/ 50 h 50"/>
                  <a:gd name="T36" fmla="*/ 74 w 159"/>
                  <a:gd name="T37" fmla="*/ 48 h 50"/>
                  <a:gd name="T38" fmla="*/ 66 w 159"/>
                  <a:gd name="T39" fmla="*/ 48 h 50"/>
                  <a:gd name="T40" fmla="*/ 59 w 159"/>
                  <a:gd name="T41" fmla="*/ 46 h 50"/>
                  <a:gd name="T42" fmla="*/ 51 w 159"/>
                  <a:gd name="T43" fmla="*/ 44 h 50"/>
                  <a:gd name="T44" fmla="*/ 43 w 159"/>
                  <a:gd name="T45" fmla="*/ 42 h 50"/>
                  <a:gd name="T46" fmla="*/ 38 w 159"/>
                  <a:gd name="T47" fmla="*/ 40 h 50"/>
                  <a:gd name="T48" fmla="*/ 32 w 159"/>
                  <a:gd name="T49" fmla="*/ 40 h 50"/>
                  <a:gd name="T50" fmla="*/ 22 w 159"/>
                  <a:gd name="T51" fmla="*/ 36 h 50"/>
                  <a:gd name="T52" fmla="*/ 15 w 159"/>
                  <a:gd name="T53" fmla="*/ 33 h 50"/>
                  <a:gd name="T54" fmla="*/ 7 w 159"/>
                  <a:gd name="T55" fmla="*/ 29 h 50"/>
                  <a:gd name="T56" fmla="*/ 3 w 159"/>
                  <a:gd name="T57" fmla="*/ 25 h 50"/>
                  <a:gd name="T58" fmla="*/ 0 w 159"/>
                  <a:gd name="T59" fmla="*/ 21 h 50"/>
                  <a:gd name="T60" fmla="*/ 0 w 159"/>
                  <a:gd name="T61" fmla="*/ 17 h 50"/>
                  <a:gd name="T62" fmla="*/ 2 w 159"/>
                  <a:gd name="T63" fmla="*/ 14 h 50"/>
                  <a:gd name="T64" fmla="*/ 7 w 159"/>
                  <a:gd name="T65" fmla="*/ 10 h 50"/>
                  <a:gd name="T66" fmla="*/ 15 w 159"/>
                  <a:gd name="T67" fmla="*/ 8 h 50"/>
                  <a:gd name="T68" fmla="*/ 22 w 159"/>
                  <a:gd name="T69" fmla="*/ 6 h 50"/>
                  <a:gd name="T70" fmla="*/ 30 w 159"/>
                  <a:gd name="T71" fmla="*/ 6 h 50"/>
                  <a:gd name="T72" fmla="*/ 38 w 159"/>
                  <a:gd name="T73" fmla="*/ 6 h 50"/>
                  <a:gd name="T74" fmla="*/ 47 w 159"/>
                  <a:gd name="T75" fmla="*/ 6 h 50"/>
                  <a:gd name="T76" fmla="*/ 55 w 159"/>
                  <a:gd name="T77" fmla="*/ 6 h 50"/>
                  <a:gd name="T78" fmla="*/ 64 w 159"/>
                  <a:gd name="T79" fmla="*/ 8 h 50"/>
                  <a:gd name="T80" fmla="*/ 74 w 159"/>
                  <a:gd name="T81" fmla="*/ 8 h 50"/>
                  <a:gd name="T82" fmla="*/ 81 w 159"/>
                  <a:gd name="T83" fmla="*/ 8 h 50"/>
                  <a:gd name="T84" fmla="*/ 89 w 159"/>
                  <a:gd name="T85" fmla="*/ 8 h 50"/>
                  <a:gd name="T86" fmla="*/ 98 w 159"/>
                  <a:gd name="T87" fmla="*/ 8 h 50"/>
                  <a:gd name="T88" fmla="*/ 108 w 159"/>
                  <a:gd name="T89" fmla="*/ 8 h 50"/>
                  <a:gd name="T90" fmla="*/ 116 w 159"/>
                  <a:gd name="T91" fmla="*/ 6 h 50"/>
                  <a:gd name="T92" fmla="*/ 123 w 159"/>
                  <a:gd name="T93" fmla="*/ 6 h 50"/>
                  <a:gd name="T94" fmla="*/ 131 w 159"/>
                  <a:gd name="T95" fmla="*/ 2 h 50"/>
                  <a:gd name="T96" fmla="*/ 138 w 159"/>
                  <a:gd name="T97" fmla="*/ 0 h 50"/>
                  <a:gd name="T98" fmla="*/ 138 w 159"/>
                  <a:gd name="T9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9" h="50">
                    <a:moveTo>
                      <a:pt x="138" y="0"/>
                    </a:moveTo>
                    <a:lnTo>
                      <a:pt x="148" y="8"/>
                    </a:lnTo>
                    <a:lnTo>
                      <a:pt x="154" y="16"/>
                    </a:lnTo>
                    <a:lnTo>
                      <a:pt x="157" y="23"/>
                    </a:lnTo>
                    <a:lnTo>
                      <a:pt x="159" y="31"/>
                    </a:lnTo>
                    <a:lnTo>
                      <a:pt x="159" y="35"/>
                    </a:lnTo>
                    <a:lnTo>
                      <a:pt x="155" y="40"/>
                    </a:lnTo>
                    <a:lnTo>
                      <a:pt x="150" y="42"/>
                    </a:lnTo>
                    <a:lnTo>
                      <a:pt x="146" y="46"/>
                    </a:lnTo>
                    <a:lnTo>
                      <a:pt x="138" y="48"/>
                    </a:lnTo>
                    <a:lnTo>
                      <a:pt x="133" y="48"/>
                    </a:lnTo>
                    <a:lnTo>
                      <a:pt x="127" y="50"/>
                    </a:lnTo>
                    <a:lnTo>
                      <a:pt x="119" y="50"/>
                    </a:lnTo>
                    <a:lnTo>
                      <a:pt x="112" y="50"/>
                    </a:lnTo>
                    <a:lnTo>
                      <a:pt x="106" y="50"/>
                    </a:lnTo>
                    <a:lnTo>
                      <a:pt x="97" y="50"/>
                    </a:lnTo>
                    <a:lnTo>
                      <a:pt x="91" y="50"/>
                    </a:lnTo>
                    <a:lnTo>
                      <a:pt x="81" y="50"/>
                    </a:lnTo>
                    <a:lnTo>
                      <a:pt x="74" y="48"/>
                    </a:lnTo>
                    <a:lnTo>
                      <a:pt x="66" y="48"/>
                    </a:lnTo>
                    <a:lnTo>
                      <a:pt x="59" y="46"/>
                    </a:lnTo>
                    <a:lnTo>
                      <a:pt x="51" y="44"/>
                    </a:lnTo>
                    <a:lnTo>
                      <a:pt x="43" y="42"/>
                    </a:lnTo>
                    <a:lnTo>
                      <a:pt x="38" y="40"/>
                    </a:lnTo>
                    <a:lnTo>
                      <a:pt x="32" y="40"/>
                    </a:lnTo>
                    <a:lnTo>
                      <a:pt x="22" y="36"/>
                    </a:lnTo>
                    <a:lnTo>
                      <a:pt x="15" y="33"/>
                    </a:lnTo>
                    <a:lnTo>
                      <a:pt x="7" y="29"/>
                    </a:lnTo>
                    <a:lnTo>
                      <a:pt x="3" y="25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2" y="14"/>
                    </a:lnTo>
                    <a:lnTo>
                      <a:pt x="7" y="10"/>
                    </a:lnTo>
                    <a:lnTo>
                      <a:pt x="15" y="8"/>
                    </a:lnTo>
                    <a:lnTo>
                      <a:pt x="22" y="6"/>
                    </a:lnTo>
                    <a:lnTo>
                      <a:pt x="30" y="6"/>
                    </a:lnTo>
                    <a:lnTo>
                      <a:pt x="38" y="6"/>
                    </a:lnTo>
                    <a:lnTo>
                      <a:pt x="47" y="6"/>
                    </a:lnTo>
                    <a:lnTo>
                      <a:pt x="55" y="6"/>
                    </a:lnTo>
                    <a:lnTo>
                      <a:pt x="64" y="8"/>
                    </a:lnTo>
                    <a:lnTo>
                      <a:pt x="74" y="8"/>
                    </a:lnTo>
                    <a:lnTo>
                      <a:pt x="81" y="8"/>
                    </a:lnTo>
                    <a:lnTo>
                      <a:pt x="89" y="8"/>
                    </a:lnTo>
                    <a:lnTo>
                      <a:pt x="98" y="8"/>
                    </a:lnTo>
                    <a:lnTo>
                      <a:pt x="108" y="8"/>
                    </a:lnTo>
                    <a:lnTo>
                      <a:pt x="116" y="6"/>
                    </a:lnTo>
                    <a:lnTo>
                      <a:pt x="123" y="6"/>
                    </a:lnTo>
                    <a:lnTo>
                      <a:pt x="131" y="2"/>
                    </a:lnTo>
                    <a:lnTo>
                      <a:pt x="138" y="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44" name="Freeform 136"/>
              <p:cNvSpPr>
                <a:spLocks noChangeAspect="1"/>
              </p:cNvSpPr>
              <p:nvPr/>
            </p:nvSpPr>
            <p:spPr bwMode="auto">
              <a:xfrm>
                <a:off x="3307" y="3421"/>
                <a:ext cx="60" cy="35"/>
              </a:xfrm>
              <a:custGeom>
                <a:avLst/>
                <a:gdLst>
                  <a:gd name="T0" fmla="*/ 113 w 120"/>
                  <a:gd name="T1" fmla="*/ 0 h 71"/>
                  <a:gd name="T2" fmla="*/ 115 w 120"/>
                  <a:gd name="T3" fmla="*/ 6 h 71"/>
                  <a:gd name="T4" fmla="*/ 116 w 120"/>
                  <a:gd name="T5" fmla="*/ 12 h 71"/>
                  <a:gd name="T6" fmla="*/ 118 w 120"/>
                  <a:gd name="T7" fmla="*/ 16 h 71"/>
                  <a:gd name="T8" fmla="*/ 120 w 120"/>
                  <a:gd name="T9" fmla="*/ 21 h 71"/>
                  <a:gd name="T10" fmla="*/ 120 w 120"/>
                  <a:gd name="T11" fmla="*/ 29 h 71"/>
                  <a:gd name="T12" fmla="*/ 118 w 120"/>
                  <a:gd name="T13" fmla="*/ 38 h 71"/>
                  <a:gd name="T14" fmla="*/ 115 w 120"/>
                  <a:gd name="T15" fmla="*/ 44 h 71"/>
                  <a:gd name="T16" fmla="*/ 111 w 120"/>
                  <a:gd name="T17" fmla="*/ 50 h 71"/>
                  <a:gd name="T18" fmla="*/ 105 w 120"/>
                  <a:gd name="T19" fmla="*/ 56 h 71"/>
                  <a:gd name="T20" fmla="*/ 97 w 120"/>
                  <a:gd name="T21" fmla="*/ 61 h 71"/>
                  <a:gd name="T22" fmla="*/ 90 w 120"/>
                  <a:gd name="T23" fmla="*/ 63 h 71"/>
                  <a:gd name="T24" fmla="*/ 84 w 120"/>
                  <a:gd name="T25" fmla="*/ 65 h 71"/>
                  <a:gd name="T26" fmla="*/ 78 w 120"/>
                  <a:gd name="T27" fmla="*/ 65 h 71"/>
                  <a:gd name="T28" fmla="*/ 73 w 120"/>
                  <a:gd name="T29" fmla="*/ 67 h 71"/>
                  <a:gd name="T30" fmla="*/ 67 w 120"/>
                  <a:gd name="T31" fmla="*/ 69 h 71"/>
                  <a:gd name="T32" fmla="*/ 61 w 120"/>
                  <a:gd name="T33" fmla="*/ 69 h 71"/>
                  <a:gd name="T34" fmla="*/ 54 w 120"/>
                  <a:gd name="T35" fmla="*/ 69 h 71"/>
                  <a:gd name="T36" fmla="*/ 48 w 120"/>
                  <a:gd name="T37" fmla="*/ 71 h 71"/>
                  <a:gd name="T38" fmla="*/ 40 w 120"/>
                  <a:gd name="T39" fmla="*/ 69 h 71"/>
                  <a:gd name="T40" fmla="*/ 35 w 120"/>
                  <a:gd name="T41" fmla="*/ 69 h 71"/>
                  <a:gd name="T42" fmla="*/ 29 w 120"/>
                  <a:gd name="T43" fmla="*/ 69 h 71"/>
                  <a:gd name="T44" fmla="*/ 23 w 120"/>
                  <a:gd name="T45" fmla="*/ 67 h 71"/>
                  <a:gd name="T46" fmla="*/ 18 w 120"/>
                  <a:gd name="T47" fmla="*/ 65 h 71"/>
                  <a:gd name="T48" fmla="*/ 12 w 120"/>
                  <a:gd name="T49" fmla="*/ 65 h 71"/>
                  <a:gd name="T50" fmla="*/ 6 w 120"/>
                  <a:gd name="T51" fmla="*/ 63 h 71"/>
                  <a:gd name="T52" fmla="*/ 0 w 120"/>
                  <a:gd name="T53" fmla="*/ 61 h 71"/>
                  <a:gd name="T54" fmla="*/ 2 w 120"/>
                  <a:gd name="T55" fmla="*/ 52 h 71"/>
                  <a:gd name="T56" fmla="*/ 4 w 120"/>
                  <a:gd name="T57" fmla="*/ 46 h 71"/>
                  <a:gd name="T58" fmla="*/ 8 w 120"/>
                  <a:gd name="T59" fmla="*/ 38 h 71"/>
                  <a:gd name="T60" fmla="*/ 12 w 120"/>
                  <a:gd name="T61" fmla="*/ 35 h 71"/>
                  <a:gd name="T62" fmla="*/ 16 w 120"/>
                  <a:gd name="T63" fmla="*/ 31 h 71"/>
                  <a:gd name="T64" fmla="*/ 20 w 120"/>
                  <a:gd name="T65" fmla="*/ 27 h 71"/>
                  <a:gd name="T66" fmla="*/ 25 w 120"/>
                  <a:gd name="T67" fmla="*/ 23 h 71"/>
                  <a:gd name="T68" fmla="*/ 31 w 120"/>
                  <a:gd name="T69" fmla="*/ 21 h 71"/>
                  <a:gd name="T70" fmla="*/ 39 w 120"/>
                  <a:gd name="T71" fmla="*/ 19 h 71"/>
                  <a:gd name="T72" fmla="*/ 50 w 120"/>
                  <a:gd name="T73" fmla="*/ 18 h 71"/>
                  <a:gd name="T74" fmla="*/ 54 w 120"/>
                  <a:gd name="T75" fmla="*/ 16 h 71"/>
                  <a:gd name="T76" fmla="*/ 59 w 120"/>
                  <a:gd name="T77" fmla="*/ 14 h 71"/>
                  <a:gd name="T78" fmla="*/ 65 w 120"/>
                  <a:gd name="T79" fmla="*/ 14 h 71"/>
                  <a:gd name="T80" fmla="*/ 71 w 120"/>
                  <a:gd name="T81" fmla="*/ 14 h 71"/>
                  <a:gd name="T82" fmla="*/ 75 w 120"/>
                  <a:gd name="T83" fmla="*/ 12 h 71"/>
                  <a:gd name="T84" fmla="*/ 80 w 120"/>
                  <a:gd name="T85" fmla="*/ 10 h 71"/>
                  <a:gd name="T86" fmla="*/ 86 w 120"/>
                  <a:gd name="T87" fmla="*/ 10 h 71"/>
                  <a:gd name="T88" fmla="*/ 92 w 120"/>
                  <a:gd name="T89" fmla="*/ 8 h 71"/>
                  <a:gd name="T90" fmla="*/ 101 w 120"/>
                  <a:gd name="T91" fmla="*/ 4 h 71"/>
                  <a:gd name="T92" fmla="*/ 113 w 120"/>
                  <a:gd name="T93" fmla="*/ 0 h 71"/>
                  <a:gd name="T94" fmla="*/ 113 w 120"/>
                  <a:gd name="T9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0" h="71">
                    <a:moveTo>
                      <a:pt x="113" y="0"/>
                    </a:moveTo>
                    <a:lnTo>
                      <a:pt x="115" y="6"/>
                    </a:lnTo>
                    <a:lnTo>
                      <a:pt x="116" y="12"/>
                    </a:lnTo>
                    <a:lnTo>
                      <a:pt x="118" y="16"/>
                    </a:lnTo>
                    <a:lnTo>
                      <a:pt x="120" y="21"/>
                    </a:lnTo>
                    <a:lnTo>
                      <a:pt x="120" y="29"/>
                    </a:lnTo>
                    <a:lnTo>
                      <a:pt x="118" y="38"/>
                    </a:lnTo>
                    <a:lnTo>
                      <a:pt x="115" y="44"/>
                    </a:lnTo>
                    <a:lnTo>
                      <a:pt x="111" y="50"/>
                    </a:lnTo>
                    <a:lnTo>
                      <a:pt x="105" y="56"/>
                    </a:lnTo>
                    <a:lnTo>
                      <a:pt x="97" y="61"/>
                    </a:lnTo>
                    <a:lnTo>
                      <a:pt x="90" y="63"/>
                    </a:lnTo>
                    <a:lnTo>
                      <a:pt x="84" y="65"/>
                    </a:lnTo>
                    <a:lnTo>
                      <a:pt x="78" y="65"/>
                    </a:lnTo>
                    <a:lnTo>
                      <a:pt x="73" y="67"/>
                    </a:lnTo>
                    <a:lnTo>
                      <a:pt x="67" y="69"/>
                    </a:lnTo>
                    <a:lnTo>
                      <a:pt x="61" y="69"/>
                    </a:lnTo>
                    <a:lnTo>
                      <a:pt x="54" y="69"/>
                    </a:lnTo>
                    <a:lnTo>
                      <a:pt x="48" y="71"/>
                    </a:lnTo>
                    <a:lnTo>
                      <a:pt x="40" y="69"/>
                    </a:lnTo>
                    <a:lnTo>
                      <a:pt x="35" y="69"/>
                    </a:lnTo>
                    <a:lnTo>
                      <a:pt x="29" y="69"/>
                    </a:lnTo>
                    <a:lnTo>
                      <a:pt x="23" y="67"/>
                    </a:lnTo>
                    <a:lnTo>
                      <a:pt x="18" y="65"/>
                    </a:lnTo>
                    <a:lnTo>
                      <a:pt x="12" y="65"/>
                    </a:lnTo>
                    <a:lnTo>
                      <a:pt x="6" y="63"/>
                    </a:lnTo>
                    <a:lnTo>
                      <a:pt x="0" y="61"/>
                    </a:lnTo>
                    <a:lnTo>
                      <a:pt x="2" y="52"/>
                    </a:lnTo>
                    <a:lnTo>
                      <a:pt x="4" y="46"/>
                    </a:lnTo>
                    <a:lnTo>
                      <a:pt x="8" y="38"/>
                    </a:lnTo>
                    <a:lnTo>
                      <a:pt x="12" y="35"/>
                    </a:lnTo>
                    <a:lnTo>
                      <a:pt x="16" y="31"/>
                    </a:lnTo>
                    <a:lnTo>
                      <a:pt x="20" y="27"/>
                    </a:lnTo>
                    <a:lnTo>
                      <a:pt x="25" y="23"/>
                    </a:lnTo>
                    <a:lnTo>
                      <a:pt x="31" y="21"/>
                    </a:lnTo>
                    <a:lnTo>
                      <a:pt x="39" y="19"/>
                    </a:lnTo>
                    <a:lnTo>
                      <a:pt x="50" y="18"/>
                    </a:lnTo>
                    <a:lnTo>
                      <a:pt x="54" y="16"/>
                    </a:lnTo>
                    <a:lnTo>
                      <a:pt x="59" y="14"/>
                    </a:lnTo>
                    <a:lnTo>
                      <a:pt x="65" y="14"/>
                    </a:lnTo>
                    <a:lnTo>
                      <a:pt x="71" y="14"/>
                    </a:lnTo>
                    <a:lnTo>
                      <a:pt x="75" y="12"/>
                    </a:lnTo>
                    <a:lnTo>
                      <a:pt x="80" y="10"/>
                    </a:lnTo>
                    <a:lnTo>
                      <a:pt x="86" y="10"/>
                    </a:lnTo>
                    <a:lnTo>
                      <a:pt x="92" y="8"/>
                    </a:lnTo>
                    <a:lnTo>
                      <a:pt x="101" y="4"/>
                    </a:lnTo>
                    <a:lnTo>
                      <a:pt x="113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45" name="Freeform 137"/>
              <p:cNvSpPr>
                <a:spLocks noChangeAspect="1"/>
              </p:cNvSpPr>
              <p:nvPr/>
            </p:nvSpPr>
            <p:spPr bwMode="auto">
              <a:xfrm>
                <a:off x="2957" y="3510"/>
                <a:ext cx="24" cy="21"/>
              </a:xfrm>
              <a:custGeom>
                <a:avLst/>
                <a:gdLst>
                  <a:gd name="T0" fmla="*/ 4 w 49"/>
                  <a:gd name="T1" fmla="*/ 0 h 44"/>
                  <a:gd name="T2" fmla="*/ 11 w 49"/>
                  <a:gd name="T3" fmla="*/ 6 h 44"/>
                  <a:gd name="T4" fmla="*/ 17 w 49"/>
                  <a:gd name="T5" fmla="*/ 12 h 44"/>
                  <a:gd name="T6" fmla="*/ 25 w 49"/>
                  <a:gd name="T7" fmla="*/ 17 h 44"/>
                  <a:gd name="T8" fmla="*/ 32 w 49"/>
                  <a:gd name="T9" fmla="*/ 25 h 44"/>
                  <a:gd name="T10" fmla="*/ 40 w 49"/>
                  <a:gd name="T11" fmla="*/ 31 h 44"/>
                  <a:gd name="T12" fmla="*/ 49 w 49"/>
                  <a:gd name="T13" fmla="*/ 40 h 44"/>
                  <a:gd name="T14" fmla="*/ 46 w 49"/>
                  <a:gd name="T15" fmla="*/ 44 h 44"/>
                  <a:gd name="T16" fmla="*/ 42 w 49"/>
                  <a:gd name="T17" fmla="*/ 38 h 44"/>
                  <a:gd name="T18" fmla="*/ 36 w 49"/>
                  <a:gd name="T19" fmla="*/ 36 h 44"/>
                  <a:gd name="T20" fmla="*/ 30 w 49"/>
                  <a:gd name="T21" fmla="*/ 33 h 44"/>
                  <a:gd name="T22" fmla="*/ 25 w 49"/>
                  <a:gd name="T23" fmla="*/ 31 h 44"/>
                  <a:gd name="T24" fmla="*/ 19 w 49"/>
                  <a:gd name="T25" fmla="*/ 27 h 44"/>
                  <a:gd name="T26" fmla="*/ 13 w 49"/>
                  <a:gd name="T27" fmla="*/ 25 h 44"/>
                  <a:gd name="T28" fmla="*/ 8 w 49"/>
                  <a:gd name="T29" fmla="*/ 21 h 44"/>
                  <a:gd name="T30" fmla="*/ 4 w 49"/>
                  <a:gd name="T31" fmla="*/ 19 h 44"/>
                  <a:gd name="T32" fmla="*/ 0 w 49"/>
                  <a:gd name="T33" fmla="*/ 12 h 44"/>
                  <a:gd name="T34" fmla="*/ 4 w 49"/>
                  <a:gd name="T35" fmla="*/ 0 h 44"/>
                  <a:gd name="T36" fmla="*/ 4 w 49"/>
                  <a:gd name="T3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9" h="44">
                    <a:moveTo>
                      <a:pt x="4" y="0"/>
                    </a:moveTo>
                    <a:lnTo>
                      <a:pt x="11" y="6"/>
                    </a:lnTo>
                    <a:lnTo>
                      <a:pt x="17" y="12"/>
                    </a:lnTo>
                    <a:lnTo>
                      <a:pt x="25" y="17"/>
                    </a:lnTo>
                    <a:lnTo>
                      <a:pt x="32" y="25"/>
                    </a:lnTo>
                    <a:lnTo>
                      <a:pt x="40" y="31"/>
                    </a:lnTo>
                    <a:lnTo>
                      <a:pt x="49" y="40"/>
                    </a:lnTo>
                    <a:lnTo>
                      <a:pt x="46" y="44"/>
                    </a:lnTo>
                    <a:lnTo>
                      <a:pt x="42" y="38"/>
                    </a:lnTo>
                    <a:lnTo>
                      <a:pt x="36" y="36"/>
                    </a:lnTo>
                    <a:lnTo>
                      <a:pt x="30" y="33"/>
                    </a:lnTo>
                    <a:lnTo>
                      <a:pt x="25" y="31"/>
                    </a:lnTo>
                    <a:lnTo>
                      <a:pt x="19" y="27"/>
                    </a:lnTo>
                    <a:lnTo>
                      <a:pt x="13" y="25"/>
                    </a:lnTo>
                    <a:lnTo>
                      <a:pt x="8" y="21"/>
                    </a:lnTo>
                    <a:lnTo>
                      <a:pt x="4" y="19"/>
                    </a:lnTo>
                    <a:lnTo>
                      <a:pt x="0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4746" name="Group 138"/>
            <p:cNvGrpSpPr>
              <a:grpSpLocks noChangeAspect="1"/>
            </p:cNvGrpSpPr>
            <p:nvPr/>
          </p:nvGrpSpPr>
          <p:grpSpPr bwMode="auto">
            <a:xfrm>
              <a:off x="3360" y="2880"/>
              <a:ext cx="720" cy="495"/>
              <a:chOff x="2314" y="2155"/>
              <a:chExt cx="1132" cy="778"/>
            </a:xfrm>
          </p:grpSpPr>
          <p:sp>
            <p:nvSpPr>
              <p:cNvPr id="324747" name="AutoShape 139"/>
              <p:cNvSpPr>
                <a:spLocks noChangeAspect="1" noChangeArrowheads="1" noTextEdit="1"/>
              </p:cNvSpPr>
              <p:nvPr/>
            </p:nvSpPr>
            <p:spPr bwMode="auto">
              <a:xfrm>
                <a:off x="2314" y="2155"/>
                <a:ext cx="1132" cy="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48" name="Freeform 140"/>
              <p:cNvSpPr>
                <a:spLocks noChangeAspect="1"/>
              </p:cNvSpPr>
              <p:nvPr/>
            </p:nvSpPr>
            <p:spPr bwMode="auto">
              <a:xfrm>
                <a:off x="2316" y="2157"/>
                <a:ext cx="1114" cy="776"/>
              </a:xfrm>
              <a:custGeom>
                <a:avLst/>
                <a:gdLst>
                  <a:gd name="T0" fmla="*/ 968 w 2229"/>
                  <a:gd name="T1" fmla="*/ 317 h 1551"/>
                  <a:gd name="T2" fmla="*/ 851 w 2229"/>
                  <a:gd name="T3" fmla="*/ 310 h 1551"/>
                  <a:gd name="T4" fmla="*/ 737 w 2229"/>
                  <a:gd name="T5" fmla="*/ 305 h 1551"/>
                  <a:gd name="T6" fmla="*/ 657 w 2229"/>
                  <a:gd name="T7" fmla="*/ 303 h 1551"/>
                  <a:gd name="T8" fmla="*/ 534 w 2229"/>
                  <a:gd name="T9" fmla="*/ 294 h 1551"/>
                  <a:gd name="T10" fmla="*/ 429 w 2229"/>
                  <a:gd name="T11" fmla="*/ 284 h 1551"/>
                  <a:gd name="T12" fmla="*/ 377 w 2229"/>
                  <a:gd name="T13" fmla="*/ 285 h 1551"/>
                  <a:gd name="T14" fmla="*/ 288 w 2229"/>
                  <a:gd name="T15" fmla="*/ 305 h 1551"/>
                  <a:gd name="T16" fmla="*/ 225 w 2229"/>
                  <a:gd name="T17" fmla="*/ 348 h 1551"/>
                  <a:gd name="T18" fmla="*/ 188 w 2229"/>
                  <a:gd name="T19" fmla="*/ 374 h 1551"/>
                  <a:gd name="T20" fmla="*/ 116 w 2229"/>
                  <a:gd name="T21" fmla="*/ 391 h 1551"/>
                  <a:gd name="T22" fmla="*/ 60 w 2229"/>
                  <a:gd name="T23" fmla="*/ 418 h 1551"/>
                  <a:gd name="T24" fmla="*/ 40 w 2229"/>
                  <a:gd name="T25" fmla="*/ 464 h 1551"/>
                  <a:gd name="T26" fmla="*/ 6 w 2229"/>
                  <a:gd name="T27" fmla="*/ 556 h 1551"/>
                  <a:gd name="T28" fmla="*/ 15 w 2229"/>
                  <a:gd name="T29" fmla="*/ 654 h 1551"/>
                  <a:gd name="T30" fmla="*/ 65 w 2229"/>
                  <a:gd name="T31" fmla="*/ 704 h 1551"/>
                  <a:gd name="T32" fmla="*/ 146 w 2229"/>
                  <a:gd name="T33" fmla="*/ 729 h 1551"/>
                  <a:gd name="T34" fmla="*/ 190 w 2229"/>
                  <a:gd name="T35" fmla="*/ 774 h 1551"/>
                  <a:gd name="T36" fmla="*/ 232 w 2229"/>
                  <a:gd name="T37" fmla="*/ 820 h 1551"/>
                  <a:gd name="T38" fmla="*/ 314 w 2229"/>
                  <a:gd name="T39" fmla="*/ 877 h 1551"/>
                  <a:gd name="T40" fmla="*/ 378 w 2229"/>
                  <a:gd name="T41" fmla="*/ 909 h 1551"/>
                  <a:gd name="T42" fmla="*/ 446 w 2229"/>
                  <a:gd name="T43" fmla="*/ 952 h 1551"/>
                  <a:gd name="T44" fmla="*/ 508 w 2229"/>
                  <a:gd name="T45" fmla="*/ 985 h 1551"/>
                  <a:gd name="T46" fmla="*/ 600 w 2229"/>
                  <a:gd name="T47" fmla="*/ 1030 h 1551"/>
                  <a:gd name="T48" fmla="*/ 670 w 2229"/>
                  <a:gd name="T49" fmla="*/ 1067 h 1551"/>
                  <a:gd name="T50" fmla="*/ 822 w 2229"/>
                  <a:gd name="T51" fmla="*/ 1111 h 1551"/>
                  <a:gd name="T52" fmla="*/ 1003 w 2229"/>
                  <a:gd name="T53" fmla="*/ 1148 h 1551"/>
                  <a:gd name="T54" fmla="*/ 1126 w 2229"/>
                  <a:gd name="T55" fmla="*/ 1166 h 1551"/>
                  <a:gd name="T56" fmla="*/ 1196 w 2229"/>
                  <a:gd name="T57" fmla="*/ 1173 h 1551"/>
                  <a:gd name="T58" fmla="*/ 1324 w 2229"/>
                  <a:gd name="T59" fmla="*/ 1190 h 1551"/>
                  <a:gd name="T60" fmla="*/ 1424 w 2229"/>
                  <a:gd name="T61" fmla="*/ 1204 h 1551"/>
                  <a:gd name="T62" fmla="*/ 1534 w 2229"/>
                  <a:gd name="T63" fmla="*/ 1223 h 1551"/>
                  <a:gd name="T64" fmla="*/ 1676 w 2229"/>
                  <a:gd name="T65" fmla="*/ 1270 h 1551"/>
                  <a:gd name="T66" fmla="*/ 1765 w 2229"/>
                  <a:gd name="T67" fmla="*/ 1312 h 1551"/>
                  <a:gd name="T68" fmla="*/ 1808 w 2229"/>
                  <a:gd name="T69" fmla="*/ 1349 h 1551"/>
                  <a:gd name="T70" fmla="*/ 1939 w 2229"/>
                  <a:gd name="T71" fmla="*/ 1440 h 1551"/>
                  <a:gd name="T72" fmla="*/ 2076 w 2229"/>
                  <a:gd name="T73" fmla="*/ 1523 h 1551"/>
                  <a:gd name="T74" fmla="*/ 2129 w 2229"/>
                  <a:gd name="T75" fmla="*/ 1539 h 1551"/>
                  <a:gd name="T76" fmla="*/ 2192 w 2229"/>
                  <a:gd name="T77" fmla="*/ 1371 h 1551"/>
                  <a:gd name="T78" fmla="*/ 2229 w 2229"/>
                  <a:gd name="T79" fmla="*/ 1096 h 1551"/>
                  <a:gd name="T80" fmla="*/ 2192 w 2229"/>
                  <a:gd name="T81" fmla="*/ 794 h 1551"/>
                  <a:gd name="T82" fmla="*/ 2089 w 2229"/>
                  <a:gd name="T83" fmla="*/ 715 h 1551"/>
                  <a:gd name="T84" fmla="*/ 2043 w 2229"/>
                  <a:gd name="T85" fmla="*/ 696 h 1551"/>
                  <a:gd name="T86" fmla="*/ 1972 w 2229"/>
                  <a:gd name="T87" fmla="*/ 649 h 1551"/>
                  <a:gd name="T88" fmla="*/ 1880 w 2229"/>
                  <a:gd name="T89" fmla="*/ 579 h 1551"/>
                  <a:gd name="T90" fmla="*/ 1821 w 2229"/>
                  <a:gd name="T91" fmla="*/ 503 h 1551"/>
                  <a:gd name="T92" fmla="*/ 1745 w 2229"/>
                  <a:gd name="T93" fmla="*/ 380 h 1551"/>
                  <a:gd name="T94" fmla="*/ 1661 w 2229"/>
                  <a:gd name="T95" fmla="*/ 303 h 1551"/>
                  <a:gd name="T96" fmla="*/ 1527 w 2229"/>
                  <a:gd name="T97" fmla="*/ 235 h 1551"/>
                  <a:gd name="T98" fmla="*/ 1428 w 2229"/>
                  <a:gd name="T99" fmla="*/ 201 h 1551"/>
                  <a:gd name="T100" fmla="*/ 1396 w 2229"/>
                  <a:gd name="T101" fmla="*/ 189 h 1551"/>
                  <a:gd name="T102" fmla="*/ 1311 w 2229"/>
                  <a:gd name="T103" fmla="*/ 119 h 1551"/>
                  <a:gd name="T104" fmla="*/ 1275 w 2229"/>
                  <a:gd name="T105" fmla="*/ 84 h 1551"/>
                  <a:gd name="T106" fmla="*/ 1214 w 2229"/>
                  <a:gd name="T107" fmla="*/ 39 h 1551"/>
                  <a:gd name="T108" fmla="*/ 1121 w 2229"/>
                  <a:gd name="T109" fmla="*/ 3 h 1551"/>
                  <a:gd name="T110" fmla="*/ 1036 w 2229"/>
                  <a:gd name="T111" fmla="*/ 4 h 1551"/>
                  <a:gd name="T112" fmla="*/ 974 w 2229"/>
                  <a:gd name="T113" fmla="*/ 116 h 1551"/>
                  <a:gd name="T114" fmla="*/ 1023 w 2229"/>
                  <a:gd name="T115" fmla="*/ 219 h 1551"/>
                  <a:gd name="T116" fmla="*/ 1117 w 2229"/>
                  <a:gd name="T117" fmla="*/ 297 h 1551"/>
                  <a:gd name="T118" fmla="*/ 1044 w 2229"/>
                  <a:gd name="T119" fmla="*/ 321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29" h="1551">
                    <a:moveTo>
                      <a:pt x="1020" y="320"/>
                    </a:moveTo>
                    <a:lnTo>
                      <a:pt x="1013" y="319"/>
                    </a:lnTo>
                    <a:lnTo>
                      <a:pt x="1001" y="319"/>
                    </a:lnTo>
                    <a:lnTo>
                      <a:pt x="986" y="318"/>
                    </a:lnTo>
                    <a:lnTo>
                      <a:pt x="968" y="317"/>
                    </a:lnTo>
                    <a:lnTo>
                      <a:pt x="947" y="315"/>
                    </a:lnTo>
                    <a:lnTo>
                      <a:pt x="925" y="314"/>
                    </a:lnTo>
                    <a:lnTo>
                      <a:pt x="901" y="312"/>
                    </a:lnTo>
                    <a:lnTo>
                      <a:pt x="877" y="311"/>
                    </a:lnTo>
                    <a:lnTo>
                      <a:pt x="851" y="310"/>
                    </a:lnTo>
                    <a:lnTo>
                      <a:pt x="826" y="309"/>
                    </a:lnTo>
                    <a:lnTo>
                      <a:pt x="802" y="307"/>
                    </a:lnTo>
                    <a:lnTo>
                      <a:pt x="779" y="307"/>
                    </a:lnTo>
                    <a:lnTo>
                      <a:pt x="757" y="306"/>
                    </a:lnTo>
                    <a:lnTo>
                      <a:pt x="737" y="305"/>
                    </a:lnTo>
                    <a:lnTo>
                      <a:pt x="721" y="305"/>
                    </a:lnTo>
                    <a:lnTo>
                      <a:pt x="708" y="305"/>
                    </a:lnTo>
                    <a:lnTo>
                      <a:pt x="694" y="305"/>
                    </a:lnTo>
                    <a:lnTo>
                      <a:pt x="676" y="304"/>
                    </a:lnTo>
                    <a:lnTo>
                      <a:pt x="657" y="303"/>
                    </a:lnTo>
                    <a:lnTo>
                      <a:pt x="634" y="302"/>
                    </a:lnTo>
                    <a:lnTo>
                      <a:pt x="611" y="299"/>
                    </a:lnTo>
                    <a:lnTo>
                      <a:pt x="585" y="298"/>
                    </a:lnTo>
                    <a:lnTo>
                      <a:pt x="559" y="296"/>
                    </a:lnTo>
                    <a:lnTo>
                      <a:pt x="534" y="294"/>
                    </a:lnTo>
                    <a:lnTo>
                      <a:pt x="509" y="291"/>
                    </a:lnTo>
                    <a:lnTo>
                      <a:pt x="485" y="289"/>
                    </a:lnTo>
                    <a:lnTo>
                      <a:pt x="465" y="288"/>
                    </a:lnTo>
                    <a:lnTo>
                      <a:pt x="445" y="285"/>
                    </a:lnTo>
                    <a:lnTo>
                      <a:pt x="429" y="284"/>
                    </a:lnTo>
                    <a:lnTo>
                      <a:pt x="417" y="283"/>
                    </a:lnTo>
                    <a:lnTo>
                      <a:pt x="409" y="282"/>
                    </a:lnTo>
                    <a:lnTo>
                      <a:pt x="407" y="282"/>
                    </a:lnTo>
                    <a:lnTo>
                      <a:pt x="393" y="283"/>
                    </a:lnTo>
                    <a:lnTo>
                      <a:pt x="377" y="285"/>
                    </a:lnTo>
                    <a:lnTo>
                      <a:pt x="357" y="289"/>
                    </a:lnTo>
                    <a:lnTo>
                      <a:pt x="338" y="292"/>
                    </a:lnTo>
                    <a:lnTo>
                      <a:pt x="319" y="297"/>
                    </a:lnTo>
                    <a:lnTo>
                      <a:pt x="302" y="300"/>
                    </a:lnTo>
                    <a:lnTo>
                      <a:pt x="288" y="305"/>
                    </a:lnTo>
                    <a:lnTo>
                      <a:pt x="279" y="309"/>
                    </a:lnTo>
                    <a:lnTo>
                      <a:pt x="265" y="318"/>
                    </a:lnTo>
                    <a:lnTo>
                      <a:pt x="250" y="327"/>
                    </a:lnTo>
                    <a:lnTo>
                      <a:pt x="237" y="337"/>
                    </a:lnTo>
                    <a:lnTo>
                      <a:pt x="225" y="348"/>
                    </a:lnTo>
                    <a:lnTo>
                      <a:pt x="213" y="357"/>
                    </a:lnTo>
                    <a:lnTo>
                      <a:pt x="205" y="365"/>
                    </a:lnTo>
                    <a:lnTo>
                      <a:pt x="200" y="370"/>
                    </a:lnTo>
                    <a:lnTo>
                      <a:pt x="197" y="372"/>
                    </a:lnTo>
                    <a:lnTo>
                      <a:pt x="188" y="374"/>
                    </a:lnTo>
                    <a:lnTo>
                      <a:pt x="174" y="378"/>
                    </a:lnTo>
                    <a:lnTo>
                      <a:pt x="159" y="381"/>
                    </a:lnTo>
                    <a:lnTo>
                      <a:pt x="143" y="385"/>
                    </a:lnTo>
                    <a:lnTo>
                      <a:pt x="128" y="388"/>
                    </a:lnTo>
                    <a:lnTo>
                      <a:pt x="116" y="391"/>
                    </a:lnTo>
                    <a:lnTo>
                      <a:pt x="106" y="393"/>
                    </a:lnTo>
                    <a:lnTo>
                      <a:pt x="103" y="394"/>
                    </a:lnTo>
                    <a:lnTo>
                      <a:pt x="85" y="402"/>
                    </a:lnTo>
                    <a:lnTo>
                      <a:pt x="71" y="410"/>
                    </a:lnTo>
                    <a:lnTo>
                      <a:pt x="60" y="418"/>
                    </a:lnTo>
                    <a:lnTo>
                      <a:pt x="52" y="427"/>
                    </a:lnTo>
                    <a:lnTo>
                      <a:pt x="48" y="436"/>
                    </a:lnTo>
                    <a:lnTo>
                      <a:pt x="44" y="446"/>
                    </a:lnTo>
                    <a:lnTo>
                      <a:pt x="42" y="455"/>
                    </a:lnTo>
                    <a:lnTo>
                      <a:pt x="40" y="464"/>
                    </a:lnTo>
                    <a:lnTo>
                      <a:pt x="33" y="488"/>
                    </a:lnTo>
                    <a:lnTo>
                      <a:pt x="26" y="511"/>
                    </a:lnTo>
                    <a:lnTo>
                      <a:pt x="19" y="527"/>
                    </a:lnTo>
                    <a:lnTo>
                      <a:pt x="17" y="534"/>
                    </a:lnTo>
                    <a:lnTo>
                      <a:pt x="6" y="556"/>
                    </a:lnTo>
                    <a:lnTo>
                      <a:pt x="2" y="579"/>
                    </a:lnTo>
                    <a:lnTo>
                      <a:pt x="0" y="601"/>
                    </a:lnTo>
                    <a:lnTo>
                      <a:pt x="4" y="622"/>
                    </a:lnTo>
                    <a:lnTo>
                      <a:pt x="9" y="638"/>
                    </a:lnTo>
                    <a:lnTo>
                      <a:pt x="15" y="654"/>
                    </a:lnTo>
                    <a:lnTo>
                      <a:pt x="25" y="668"/>
                    </a:lnTo>
                    <a:lnTo>
                      <a:pt x="34" y="680"/>
                    </a:lnTo>
                    <a:lnTo>
                      <a:pt x="44" y="690"/>
                    </a:lnTo>
                    <a:lnTo>
                      <a:pt x="55" y="698"/>
                    </a:lnTo>
                    <a:lnTo>
                      <a:pt x="65" y="704"/>
                    </a:lnTo>
                    <a:lnTo>
                      <a:pt x="74" y="706"/>
                    </a:lnTo>
                    <a:lnTo>
                      <a:pt x="90" y="710"/>
                    </a:lnTo>
                    <a:lnTo>
                      <a:pt x="108" y="714"/>
                    </a:lnTo>
                    <a:lnTo>
                      <a:pt x="127" y="721"/>
                    </a:lnTo>
                    <a:lnTo>
                      <a:pt x="146" y="729"/>
                    </a:lnTo>
                    <a:lnTo>
                      <a:pt x="162" y="736"/>
                    </a:lnTo>
                    <a:lnTo>
                      <a:pt x="175" y="743"/>
                    </a:lnTo>
                    <a:lnTo>
                      <a:pt x="185" y="748"/>
                    </a:lnTo>
                    <a:lnTo>
                      <a:pt x="188" y="749"/>
                    </a:lnTo>
                    <a:lnTo>
                      <a:pt x="190" y="774"/>
                    </a:lnTo>
                    <a:lnTo>
                      <a:pt x="201" y="793"/>
                    </a:lnTo>
                    <a:lnTo>
                      <a:pt x="212" y="805"/>
                    </a:lnTo>
                    <a:lnTo>
                      <a:pt x="217" y="810"/>
                    </a:lnTo>
                    <a:lnTo>
                      <a:pt x="220" y="812"/>
                    </a:lnTo>
                    <a:lnTo>
                      <a:pt x="232" y="820"/>
                    </a:lnTo>
                    <a:lnTo>
                      <a:pt x="247" y="832"/>
                    </a:lnTo>
                    <a:lnTo>
                      <a:pt x="264" y="843"/>
                    </a:lnTo>
                    <a:lnTo>
                      <a:pt x="283" y="857"/>
                    </a:lnTo>
                    <a:lnTo>
                      <a:pt x="300" y="869"/>
                    </a:lnTo>
                    <a:lnTo>
                      <a:pt x="314" y="877"/>
                    </a:lnTo>
                    <a:lnTo>
                      <a:pt x="322" y="881"/>
                    </a:lnTo>
                    <a:lnTo>
                      <a:pt x="330" y="885"/>
                    </a:lnTo>
                    <a:lnTo>
                      <a:pt x="342" y="891"/>
                    </a:lnTo>
                    <a:lnTo>
                      <a:pt x="360" y="900"/>
                    </a:lnTo>
                    <a:lnTo>
                      <a:pt x="378" y="909"/>
                    </a:lnTo>
                    <a:lnTo>
                      <a:pt x="397" y="919"/>
                    </a:lnTo>
                    <a:lnTo>
                      <a:pt x="414" y="930"/>
                    </a:lnTo>
                    <a:lnTo>
                      <a:pt x="429" y="940"/>
                    </a:lnTo>
                    <a:lnTo>
                      <a:pt x="440" y="948"/>
                    </a:lnTo>
                    <a:lnTo>
                      <a:pt x="446" y="952"/>
                    </a:lnTo>
                    <a:lnTo>
                      <a:pt x="455" y="957"/>
                    </a:lnTo>
                    <a:lnTo>
                      <a:pt x="466" y="963"/>
                    </a:lnTo>
                    <a:lnTo>
                      <a:pt x="478" y="970"/>
                    </a:lnTo>
                    <a:lnTo>
                      <a:pt x="493" y="978"/>
                    </a:lnTo>
                    <a:lnTo>
                      <a:pt x="508" y="985"/>
                    </a:lnTo>
                    <a:lnTo>
                      <a:pt x="524" y="993"/>
                    </a:lnTo>
                    <a:lnTo>
                      <a:pt x="541" y="1000"/>
                    </a:lnTo>
                    <a:lnTo>
                      <a:pt x="558" y="1008"/>
                    </a:lnTo>
                    <a:lnTo>
                      <a:pt x="579" y="1019"/>
                    </a:lnTo>
                    <a:lnTo>
                      <a:pt x="600" y="1030"/>
                    </a:lnTo>
                    <a:lnTo>
                      <a:pt x="621" y="1040"/>
                    </a:lnTo>
                    <a:lnTo>
                      <a:pt x="640" y="1051"/>
                    </a:lnTo>
                    <a:lnTo>
                      <a:pt x="656" y="1059"/>
                    </a:lnTo>
                    <a:lnTo>
                      <a:pt x="666" y="1065"/>
                    </a:lnTo>
                    <a:lnTo>
                      <a:pt x="670" y="1067"/>
                    </a:lnTo>
                    <a:lnTo>
                      <a:pt x="694" y="1076"/>
                    </a:lnTo>
                    <a:lnTo>
                      <a:pt x="721" y="1085"/>
                    </a:lnTo>
                    <a:lnTo>
                      <a:pt x="752" y="1093"/>
                    </a:lnTo>
                    <a:lnTo>
                      <a:pt x="786" y="1103"/>
                    </a:lnTo>
                    <a:lnTo>
                      <a:pt x="822" y="1111"/>
                    </a:lnTo>
                    <a:lnTo>
                      <a:pt x="858" y="1120"/>
                    </a:lnTo>
                    <a:lnTo>
                      <a:pt x="895" y="1127"/>
                    </a:lnTo>
                    <a:lnTo>
                      <a:pt x="933" y="1135"/>
                    </a:lnTo>
                    <a:lnTo>
                      <a:pt x="969" y="1142"/>
                    </a:lnTo>
                    <a:lnTo>
                      <a:pt x="1003" y="1148"/>
                    </a:lnTo>
                    <a:lnTo>
                      <a:pt x="1036" y="1153"/>
                    </a:lnTo>
                    <a:lnTo>
                      <a:pt x="1065" y="1158"/>
                    </a:lnTo>
                    <a:lnTo>
                      <a:pt x="1090" y="1161"/>
                    </a:lnTo>
                    <a:lnTo>
                      <a:pt x="1111" y="1165"/>
                    </a:lnTo>
                    <a:lnTo>
                      <a:pt x="1126" y="1166"/>
                    </a:lnTo>
                    <a:lnTo>
                      <a:pt x="1135" y="1167"/>
                    </a:lnTo>
                    <a:lnTo>
                      <a:pt x="1144" y="1167"/>
                    </a:lnTo>
                    <a:lnTo>
                      <a:pt x="1158" y="1168"/>
                    </a:lnTo>
                    <a:lnTo>
                      <a:pt x="1175" y="1171"/>
                    </a:lnTo>
                    <a:lnTo>
                      <a:pt x="1196" y="1173"/>
                    </a:lnTo>
                    <a:lnTo>
                      <a:pt x="1219" y="1176"/>
                    </a:lnTo>
                    <a:lnTo>
                      <a:pt x="1244" y="1179"/>
                    </a:lnTo>
                    <a:lnTo>
                      <a:pt x="1271" y="1182"/>
                    </a:lnTo>
                    <a:lnTo>
                      <a:pt x="1297" y="1186"/>
                    </a:lnTo>
                    <a:lnTo>
                      <a:pt x="1324" y="1190"/>
                    </a:lnTo>
                    <a:lnTo>
                      <a:pt x="1349" y="1194"/>
                    </a:lnTo>
                    <a:lnTo>
                      <a:pt x="1372" y="1196"/>
                    </a:lnTo>
                    <a:lnTo>
                      <a:pt x="1393" y="1199"/>
                    </a:lnTo>
                    <a:lnTo>
                      <a:pt x="1410" y="1202"/>
                    </a:lnTo>
                    <a:lnTo>
                      <a:pt x="1424" y="1204"/>
                    </a:lnTo>
                    <a:lnTo>
                      <a:pt x="1432" y="1205"/>
                    </a:lnTo>
                    <a:lnTo>
                      <a:pt x="1435" y="1205"/>
                    </a:lnTo>
                    <a:lnTo>
                      <a:pt x="1469" y="1210"/>
                    </a:lnTo>
                    <a:lnTo>
                      <a:pt x="1502" y="1216"/>
                    </a:lnTo>
                    <a:lnTo>
                      <a:pt x="1534" y="1223"/>
                    </a:lnTo>
                    <a:lnTo>
                      <a:pt x="1567" y="1232"/>
                    </a:lnTo>
                    <a:lnTo>
                      <a:pt x="1597" y="1241"/>
                    </a:lnTo>
                    <a:lnTo>
                      <a:pt x="1624" y="1250"/>
                    </a:lnTo>
                    <a:lnTo>
                      <a:pt x="1652" y="1261"/>
                    </a:lnTo>
                    <a:lnTo>
                      <a:pt x="1676" y="1270"/>
                    </a:lnTo>
                    <a:lnTo>
                      <a:pt x="1699" y="1280"/>
                    </a:lnTo>
                    <a:lnTo>
                      <a:pt x="1720" y="1289"/>
                    </a:lnTo>
                    <a:lnTo>
                      <a:pt x="1737" y="1299"/>
                    </a:lnTo>
                    <a:lnTo>
                      <a:pt x="1752" y="1305"/>
                    </a:lnTo>
                    <a:lnTo>
                      <a:pt x="1765" y="1312"/>
                    </a:lnTo>
                    <a:lnTo>
                      <a:pt x="1774" y="1317"/>
                    </a:lnTo>
                    <a:lnTo>
                      <a:pt x="1778" y="1320"/>
                    </a:lnTo>
                    <a:lnTo>
                      <a:pt x="1781" y="1322"/>
                    </a:lnTo>
                    <a:lnTo>
                      <a:pt x="1792" y="1334"/>
                    </a:lnTo>
                    <a:lnTo>
                      <a:pt x="1808" y="1349"/>
                    </a:lnTo>
                    <a:lnTo>
                      <a:pt x="1829" y="1365"/>
                    </a:lnTo>
                    <a:lnTo>
                      <a:pt x="1852" y="1384"/>
                    </a:lnTo>
                    <a:lnTo>
                      <a:pt x="1880" y="1402"/>
                    </a:lnTo>
                    <a:lnTo>
                      <a:pt x="1909" y="1422"/>
                    </a:lnTo>
                    <a:lnTo>
                      <a:pt x="1939" y="1440"/>
                    </a:lnTo>
                    <a:lnTo>
                      <a:pt x="1968" y="1460"/>
                    </a:lnTo>
                    <a:lnTo>
                      <a:pt x="1997" y="1478"/>
                    </a:lnTo>
                    <a:lnTo>
                      <a:pt x="2026" y="1495"/>
                    </a:lnTo>
                    <a:lnTo>
                      <a:pt x="2053" y="1511"/>
                    </a:lnTo>
                    <a:lnTo>
                      <a:pt x="2076" y="1523"/>
                    </a:lnTo>
                    <a:lnTo>
                      <a:pt x="2095" y="1535"/>
                    </a:lnTo>
                    <a:lnTo>
                      <a:pt x="2110" y="1544"/>
                    </a:lnTo>
                    <a:lnTo>
                      <a:pt x="2119" y="1549"/>
                    </a:lnTo>
                    <a:lnTo>
                      <a:pt x="2123" y="1551"/>
                    </a:lnTo>
                    <a:lnTo>
                      <a:pt x="2129" y="1539"/>
                    </a:lnTo>
                    <a:lnTo>
                      <a:pt x="2139" y="1514"/>
                    </a:lnTo>
                    <a:lnTo>
                      <a:pt x="2152" y="1482"/>
                    </a:lnTo>
                    <a:lnTo>
                      <a:pt x="2165" y="1444"/>
                    </a:lnTo>
                    <a:lnTo>
                      <a:pt x="2179" y="1406"/>
                    </a:lnTo>
                    <a:lnTo>
                      <a:pt x="2192" y="1371"/>
                    </a:lnTo>
                    <a:lnTo>
                      <a:pt x="2202" y="1344"/>
                    </a:lnTo>
                    <a:lnTo>
                      <a:pt x="2208" y="1327"/>
                    </a:lnTo>
                    <a:lnTo>
                      <a:pt x="2223" y="1261"/>
                    </a:lnTo>
                    <a:lnTo>
                      <a:pt x="2229" y="1182"/>
                    </a:lnTo>
                    <a:lnTo>
                      <a:pt x="2229" y="1096"/>
                    </a:lnTo>
                    <a:lnTo>
                      <a:pt x="2224" y="1010"/>
                    </a:lnTo>
                    <a:lnTo>
                      <a:pt x="2216" y="932"/>
                    </a:lnTo>
                    <a:lnTo>
                      <a:pt x="2206" y="865"/>
                    </a:lnTo>
                    <a:lnTo>
                      <a:pt x="2198" y="817"/>
                    </a:lnTo>
                    <a:lnTo>
                      <a:pt x="2192" y="794"/>
                    </a:lnTo>
                    <a:lnTo>
                      <a:pt x="2179" y="773"/>
                    </a:lnTo>
                    <a:lnTo>
                      <a:pt x="2160" y="756"/>
                    </a:lnTo>
                    <a:lnTo>
                      <a:pt x="2137" y="740"/>
                    </a:lnTo>
                    <a:lnTo>
                      <a:pt x="2112" y="726"/>
                    </a:lnTo>
                    <a:lnTo>
                      <a:pt x="2089" y="715"/>
                    </a:lnTo>
                    <a:lnTo>
                      <a:pt x="2070" y="707"/>
                    </a:lnTo>
                    <a:lnTo>
                      <a:pt x="2056" y="702"/>
                    </a:lnTo>
                    <a:lnTo>
                      <a:pt x="2051" y="700"/>
                    </a:lnTo>
                    <a:lnTo>
                      <a:pt x="2049" y="699"/>
                    </a:lnTo>
                    <a:lnTo>
                      <a:pt x="2043" y="696"/>
                    </a:lnTo>
                    <a:lnTo>
                      <a:pt x="2034" y="689"/>
                    </a:lnTo>
                    <a:lnTo>
                      <a:pt x="2021" y="682"/>
                    </a:lnTo>
                    <a:lnTo>
                      <a:pt x="2007" y="672"/>
                    </a:lnTo>
                    <a:lnTo>
                      <a:pt x="1990" y="661"/>
                    </a:lnTo>
                    <a:lnTo>
                      <a:pt x="1972" y="649"/>
                    </a:lnTo>
                    <a:lnTo>
                      <a:pt x="1954" y="636"/>
                    </a:lnTo>
                    <a:lnTo>
                      <a:pt x="1934" y="622"/>
                    </a:lnTo>
                    <a:lnTo>
                      <a:pt x="1916" y="607"/>
                    </a:lnTo>
                    <a:lnTo>
                      <a:pt x="1897" y="593"/>
                    </a:lnTo>
                    <a:lnTo>
                      <a:pt x="1880" y="579"/>
                    </a:lnTo>
                    <a:lnTo>
                      <a:pt x="1865" y="564"/>
                    </a:lnTo>
                    <a:lnTo>
                      <a:pt x="1851" y="552"/>
                    </a:lnTo>
                    <a:lnTo>
                      <a:pt x="1841" y="539"/>
                    </a:lnTo>
                    <a:lnTo>
                      <a:pt x="1834" y="527"/>
                    </a:lnTo>
                    <a:lnTo>
                      <a:pt x="1821" y="503"/>
                    </a:lnTo>
                    <a:lnTo>
                      <a:pt x="1805" y="477"/>
                    </a:lnTo>
                    <a:lnTo>
                      <a:pt x="1789" y="449"/>
                    </a:lnTo>
                    <a:lnTo>
                      <a:pt x="1772" y="423"/>
                    </a:lnTo>
                    <a:lnTo>
                      <a:pt x="1757" y="400"/>
                    </a:lnTo>
                    <a:lnTo>
                      <a:pt x="1745" y="380"/>
                    </a:lnTo>
                    <a:lnTo>
                      <a:pt x="1737" y="367"/>
                    </a:lnTo>
                    <a:lnTo>
                      <a:pt x="1734" y="363"/>
                    </a:lnTo>
                    <a:lnTo>
                      <a:pt x="1712" y="341"/>
                    </a:lnTo>
                    <a:lnTo>
                      <a:pt x="1686" y="321"/>
                    </a:lnTo>
                    <a:lnTo>
                      <a:pt x="1661" y="303"/>
                    </a:lnTo>
                    <a:lnTo>
                      <a:pt x="1635" y="287"/>
                    </a:lnTo>
                    <a:lnTo>
                      <a:pt x="1607" y="272"/>
                    </a:lnTo>
                    <a:lnTo>
                      <a:pt x="1580" y="258"/>
                    </a:lnTo>
                    <a:lnTo>
                      <a:pt x="1554" y="246"/>
                    </a:lnTo>
                    <a:lnTo>
                      <a:pt x="1527" y="235"/>
                    </a:lnTo>
                    <a:lnTo>
                      <a:pt x="1503" y="226"/>
                    </a:lnTo>
                    <a:lnTo>
                      <a:pt x="1480" y="217"/>
                    </a:lnTo>
                    <a:lnTo>
                      <a:pt x="1461" y="212"/>
                    </a:lnTo>
                    <a:lnTo>
                      <a:pt x="1442" y="206"/>
                    </a:lnTo>
                    <a:lnTo>
                      <a:pt x="1428" y="201"/>
                    </a:lnTo>
                    <a:lnTo>
                      <a:pt x="1417" y="199"/>
                    </a:lnTo>
                    <a:lnTo>
                      <a:pt x="1410" y="197"/>
                    </a:lnTo>
                    <a:lnTo>
                      <a:pt x="1408" y="197"/>
                    </a:lnTo>
                    <a:lnTo>
                      <a:pt x="1404" y="194"/>
                    </a:lnTo>
                    <a:lnTo>
                      <a:pt x="1396" y="189"/>
                    </a:lnTo>
                    <a:lnTo>
                      <a:pt x="1383" y="179"/>
                    </a:lnTo>
                    <a:lnTo>
                      <a:pt x="1367" y="168"/>
                    </a:lnTo>
                    <a:lnTo>
                      <a:pt x="1350" y="153"/>
                    </a:lnTo>
                    <a:lnTo>
                      <a:pt x="1331" y="137"/>
                    </a:lnTo>
                    <a:lnTo>
                      <a:pt x="1311" y="119"/>
                    </a:lnTo>
                    <a:lnTo>
                      <a:pt x="1293" y="100"/>
                    </a:lnTo>
                    <a:lnTo>
                      <a:pt x="1291" y="99"/>
                    </a:lnTo>
                    <a:lnTo>
                      <a:pt x="1288" y="95"/>
                    </a:lnTo>
                    <a:lnTo>
                      <a:pt x="1283" y="91"/>
                    </a:lnTo>
                    <a:lnTo>
                      <a:pt x="1275" y="84"/>
                    </a:lnTo>
                    <a:lnTo>
                      <a:pt x="1266" y="76"/>
                    </a:lnTo>
                    <a:lnTo>
                      <a:pt x="1256" y="66"/>
                    </a:lnTo>
                    <a:lnTo>
                      <a:pt x="1243" y="57"/>
                    </a:lnTo>
                    <a:lnTo>
                      <a:pt x="1229" y="48"/>
                    </a:lnTo>
                    <a:lnTo>
                      <a:pt x="1214" y="39"/>
                    </a:lnTo>
                    <a:lnTo>
                      <a:pt x="1197" y="30"/>
                    </a:lnTo>
                    <a:lnTo>
                      <a:pt x="1180" y="20"/>
                    </a:lnTo>
                    <a:lnTo>
                      <a:pt x="1161" y="13"/>
                    </a:lnTo>
                    <a:lnTo>
                      <a:pt x="1142" y="8"/>
                    </a:lnTo>
                    <a:lnTo>
                      <a:pt x="1121" y="3"/>
                    </a:lnTo>
                    <a:lnTo>
                      <a:pt x="1099" y="0"/>
                    </a:lnTo>
                    <a:lnTo>
                      <a:pt x="1077" y="0"/>
                    </a:lnTo>
                    <a:lnTo>
                      <a:pt x="1071" y="0"/>
                    </a:lnTo>
                    <a:lnTo>
                      <a:pt x="1056" y="1"/>
                    </a:lnTo>
                    <a:lnTo>
                      <a:pt x="1036" y="4"/>
                    </a:lnTo>
                    <a:lnTo>
                      <a:pt x="1014" y="12"/>
                    </a:lnTo>
                    <a:lnTo>
                      <a:pt x="992" y="26"/>
                    </a:lnTo>
                    <a:lnTo>
                      <a:pt x="976" y="47"/>
                    </a:lnTo>
                    <a:lnTo>
                      <a:pt x="969" y="77"/>
                    </a:lnTo>
                    <a:lnTo>
                      <a:pt x="974" y="116"/>
                    </a:lnTo>
                    <a:lnTo>
                      <a:pt x="975" y="122"/>
                    </a:lnTo>
                    <a:lnTo>
                      <a:pt x="979" y="138"/>
                    </a:lnTo>
                    <a:lnTo>
                      <a:pt x="989" y="161"/>
                    </a:lnTo>
                    <a:lnTo>
                      <a:pt x="1002" y="189"/>
                    </a:lnTo>
                    <a:lnTo>
                      <a:pt x="1023" y="219"/>
                    </a:lnTo>
                    <a:lnTo>
                      <a:pt x="1048" y="247"/>
                    </a:lnTo>
                    <a:lnTo>
                      <a:pt x="1083" y="273"/>
                    </a:lnTo>
                    <a:lnTo>
                      <a:pt x="1124" y="291"/>
                    </a:lnTo>
                    <a:lnTo>
                      <a:pt x="1122" y="292"/>
                    </a:lnTo>
                    <a:lnTo>
                      <a:pt x="1117" y="297"/>
                    </a:lnTo>
                    <a:lnTo>
                      <a:pt x="1109" y="303"/>
                    </a:lnTo>
                    <a:lnTo>
                      <a:pt x="1097" y="309"/>
                    </a:lnTo>
                    <a:lnTo>
                      <a:pt x="1082" y="314"/>
                    </a:lnTo>
                    <a:lnTo>
                      <a:pt x="1065" y="319"/>
                    </a:lnTo>
                    <a:lnTo>
                      <a:pt x="1044" y="321"/>
                    </a:lnTo>
                    <a:lnTo>
                      <a:pt x="1020" y="320"/>
                    </a:lnTo>
                    <a:close/>
                  </a:path>
                </a:pathLst>
              </a:custGeom>
              <a:solidFill>
                <a:srgbClr val="DDC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49" name="Freeform 141"/>
              <p:cNvSpPr>
                <a:spLocks noChangeAspect="1"/>
              </p:cNvSpPr>
              <p:nvPr/>
            </p:nvSpPr>
            <p:spPr bwMode="auto">
              <a:xfrm>
                <a:off x="2328" y="2171"/>
                <a:ext cx="1015" cy="682"/>
              </a:xfrm>
              <a:custGeom>
                <a:avLst/>
                <a:gdLst>
                  <a:gd name="T0" fmla="*/ 1923 w 2030"/>
                  <a:gd name="T1" fmla="*/ 1313 h 1365"/>
                  <a:gd name="T2" fmla="*/ 1943 w 2030"/>
                  <a:gd name="T3" fmla="*/ 1201 h 1365"/>
                  <a:gd name="T4" fmla="*/ 1955 w 2030"/>
                  <a:gd name="T5" fmla="*/ 1122 h 1365"/>
                  <a:gd name="T6" fmla="*/ 1908 w 2030"/>
                  <a:gd name="T7" fmla="*/ 1236 h 1365"/>
                  <a:gd name="T8" fmla="*/ 1893 w 2030"/>
                  <a:gd name="T9" fmla="*/ 1194 h 1365"/>
                  <a:gd name="T10" fmla="*/ 1927 w 2030"/>
                  <a:gd name="T11" fmla="*/ 1040 h 1365"/>
                  <a:gd name="T12" fmla="*/ 1862 w 2030"/>
                  <a:gd name="T13" fmla="*/ 1215 h 1365"/>
                  <a:gd name="T14" fmla="*/ 1892 w 2030"/>
                  <a:gd name="T15" fmla="*/ 1024 h 1365"/>
                  <a:gd name="T16" fmla="*/ 1843 w 2030"/>
                  <a:gd name="T17" fmla="*/ 1142 h 1365"/>
                  <a:gd name="T18" fmla="*/ 1796 w 2030"/>
                  <a:gd name="T19" fmla="*/ 1191 h 1365"/>
                  <a:gd name="T20" fmla="*/ 1878 w 2030"/>
                  <a:gd name="T21" fmla="*/ 888 h 1365"/>
                  <a:gd name="T22" fmla="*/ 1851 w 2030"/>
                  <a:gd name="T23" fmla="*/ 963 h 1365"/>
                  <a:gd name="T24" fmla="*/ 1783 w 2030"/>
                  <a:gd name="T25" fmla="*/ 1147 h 1365"/>
                  <a:gd name="T26" fmla="*/ 1750 w 2030"/>
                  <a:gd name="T27" fmla="*/ 1176 h 1365"/>
                  <a:gd name="T28" fmla="*/ 1783 w 2030"/>
                  <a:gd name="T29" fmla="*/ 1079 h 1365"/>
                  <a:gd name="T30" fmla="*/ 1826 w 2030"/>
                  <a:gd name="T31" fmla="*/ 912 h 1365"/>
                  <a:gd name="T32" fmla="*/ 1882 w 2030"/>
                  <a:gd name="T33" fmla="*/ 723 h 1365"/>
                  <a:gd name="T34" fmla="*/ 1918 w 2030"/>
                  <a:gd name="T35" fmla="*/ 745 h 1365"/>
                  <a:gd name="T36" fmla="*/ 1956 w 2030"/>
                  <a:gd name="T37" fmla="*/ 710 h 1365"/>
                  <a:gd name="T38" fmla="*/ 1963 w 2030"/>
                  <a:gd name="T39" fmla="*/ 756 h 1365"/>
                  <a:gd name="T40" fmla="*/ 1939 w 2030"/>
                  <a:gd name="T41" fmla="*/ 670 h 1365"/>
                  <a:gd name="T42" fmla="*/ 1847 w 2030"/>
                  <a:gd name="T43" fmla="*/ 593 h 1365"/>
                  <a:gd name="T44" fmla="*/ 1745 w 2030"/>
                  <a:gd name="T45" fmla="*/ 451 h 1365"/>
                  <a:gd name="T46" fmla="*/ 1514 w 2030"/>
                  <a:gd name="T47" fmla="*/ 256 h 1365"/>
                  <a:gd name="T48" fmla="*/ 1325 w 2030"/>
                  <a:gd name="T49" fmla="*/ 157 h 1365"/>
                  <a:gd name="T50" fmla="*/ 1200 w 2030"/>
                  <a:gd name="T51" fmla="*/ 58 h 1365"/>
                  <a:gd name="T52" fmla="*/ 1041 w 2030"/>
                  <a:gd name="T53" fmla="*/ 3 h 1365"/>
                  <a:gd name="T54" fmla="*/ 992 w 2030"/>
                  <a:gd name="T55" fmla="*/ 125 h 1365"/>
                  <a:gd name="T56" fmla="*/ 1163 w 2030"/>
                  <a:gd name="T57" fmla="*/ 267 h 1365"/>
                  <a:gd name="T58" fmla="*/ 1134 w 2030"/>
                  <a:gd name="T59" fmla="*/ 310 h 1365"/>
                  <a:gd name="T60" fmla="*/ 874 w 2030"/>
                  <a:gd name="T61" fmla="*/ 336 h 1365"/>
                  <a:gd name="T62" fmla="*/ 571 w 2030"/>
                  <a:gd name="T63" fmla="*/ 306 h 1365"/>
                  <a:gd name="T64" fmla="*/ 392 w 2030"/>
                  <a:gd name="T65" fmla="*/ 307 h 1365"/>
                  <a:gd name="T66" fmla="*/ 275 w 2030"/>
                  <a:gd name="T67" fmla="*/ 316 h 1365"/>
                  <a:gd name="T68" fmla="*/ 214 w 2030"/>
                  <a:gd name="T69" fmla="*/ 398 h 1365"/>
                  <a:gd name="T70" fmla="*/ 161 w 2030"/>
                  <a:gd name="T71" fmla="*/ 392 h 1365"/>
                  <a:gd name="T72" fmla="*/ 40 w 2030"/>
                  <a:gd name="T73" fmla="*/ 468 h 1365"/>
                  <a:gd name="T74" fmla="*/ 10 w 2030"/>
                  <a:gd name="T75" fmla="*/ 517 h 1365"/>
                  <a:gd name="T76" fmla="*/ 31 w 2030"/>
                  <a:gd name="T77" fmla="*/ 604 h 1365"/>
                  <a:gd name="T78" fmla="*/ 164 w 2030"/>
                  <a:gd name="T79" fmla="*/ 668 h 1365"/>
                  <a:gd name="T80" fmla="*/ 261 w 2030"/>
                  <a:gd name="T81" fmla="*/ 779 h 1365"/>
                  <a:gd name="T82" fmla="*/ 360 w 2030"/>
                  <a:gd name="T83" fmla="*/ 835 h 1365"/>
                  <a:gd name="T84" fmla="*/ 463 w 2030"/>
                  <a:gd name="T85" fmla="*/ 904 h 1365"/>
                  <a:gd name="T86" fmla="*/ 581 w 2030"/>
                  <a:gd name="T87" fmla="*/ 959 h 1365"/>
                  <a:gd name="T88" fmla="*/ 712 w 2030"/>
                  <a:gd name="T89" fmla="*/ 1020 h 1365"/>
                  <a:gd name="T90" fmla="*/ 897 w 2030"/>
                  <a:gd name="T91" fmla="*/ 1047 h 1365"/>
                  <a:gd name="T92" fmla="*/ 1083 w 2030"/>
                  <a:gd name="T93" fmla="*/ 1083 h 1365"/>
                  <a:gd name="T94" fmla="*/ 1189 w 2030"/>
                  <a:gd name="T95" fmla="*/ 1102 h 1365"/>
                  <a:gd name="T96" fmla="*/ 1338 w 2030"/>
                  <a:gd name="T97" fmla="*/ 1129 h 1365"/>
                  <a:gd name="T98" fmla="*/ 1405 w 2030"/>
                  <a:gd name="T99" fmla="*/ 1137 h 1365"/>
                  <a:gd name="T100" fmla="*/ 1463 w 2030"/>
                  <a:gd name="T101" fmla="*/ 1145 h 1365"/>
                  <a:gd name="T102" fmla="*/ 1538 w 2030"/>
                  <a:gd name="T103" fmla="*/ 1156 h 1365"/>
                  <a:gd name="T104" fmla="*/ 1673 w 2030"/>
                  <a:gd name="T105" fmla="*/ 1194 h 1365"/>
                  <a:gd name="T106" fmla="*/ 1794 w 2030"/>
                  <a:gd name="T107" fmla="*/ 1260 h 1365"/>
                  <a:gd name="T108" fmla="*/ 1893 w 2030"/>
                  <a:gd name="T109" fmla="*/ 1323 h 1365"/>
                  <a:gd name="T110" fmla="*/ 1954 w 2030"/>
                  <a:gd name="T111" fmla="*/ 1352 h 1365"/>
                  <a:gd name="T112" fmla="*/ 2015 w 2030"/>
                  <a:gd name="T113" fmla="*/ 1139 h 1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30" h="1365">
                    <a:moveTo>
                      <a:pt x="2003" y="1128"/>
                    </a:moveTo>
                    <a:lnTo>
                      <a:pt x="1995" y="1152"/>
                    </a:lnTo>
                    <a:lnTo>
                      <a:pt x="1987" y="1176"/>
                    </a:lnTo>
                    <a:lnTo>
                      <a:pt x="1979" y="1200"/>
                    </a:lnTo>
                    <a:lnTo>
                      <a:pt x="1970" y="1223"/>
                    </a:lnTo>
                    <a:lnTo>
                      <a:pt x="1960" y="1246"/>
                    </a:lnTo>
                    <a:lnTo>
                      <a:pt x="1948" y="1268"/>
                    </a:lnTo>
                    <a:lnTo>
                      <a:pt x="1937" y="1291"/>
                    </a:lnTo>
                    <a:lnTo>
                      <a:pt x="1923" y="1313"/>
                    </a:lnTo>
                    <a:lnTo>
                      <a:pt x="1918" y="1310"/>
                    </a:lnTo>
                    <a:lnTo>
                      <a:pt x="1918" y="1304"/>
                    </a:lnTo>
                    <a:lnTo>
                      <a:pt x="1920" y="1299"/>
                    </a:lnTo>
                    <a:lnTo>
                      <a:pt x="1922" y="1295"/>
                    </a:lnTo>
                    <a:lnTo>
                      <a:pt x="1926" y="1276"/>
                    </a:lnTo>
                    <a:lnTo>
                      <a:pt x="1931" y="1258"/>
                    </a:lnTo>
                    <a:lnTo>
                      <a:pt x="1934" y="1239"/>
                    </a:lnTo>
                    <a:lnTo>
                      <a:pt x="1939" y="1220"/>
                    </a:lnTo>
                    <a:lnTo>
                      <a:pt x="1943" y="1201"/>
                    </a:lnTo>
                    <a:lnTo>
                      <a:pt x="1948" y="1182"/>
                    </a:lnTo>
                    <a:lnTo>
                      <a:pt x="1955" y="1163"/>
                    </a:lnTo>
                    <a:lnTo>
                      <a:pt x="1962" y="1146"/>
                    </a:lnTo>
                    <a:lnTo>
                      <a:pt x="1969" y="1118"/>
                    </a:lnTo>
                    <a:lnTo>
                      <a:pt x="1975" y="1088"/>
                    </a:lnTo>
                    <a:lnTo>
                      <a:pt x="1980" y="1060"/>
                    </a:lnTo>
                    <a:lnTo>
                      <a:pt x="1987" y="1031"/>
                    </a:lnTo>
                    <a:lnTo>
                      <a:pt x="1984" y="1031"/>
                    </a:lnTo>
                    <a:lnTo>
                      <a:pt x="1955" y="1122"/>
                    </a:lnTo>
                    <a:lnTo>
                      <a:pt x="1950" y="1122"/>
                    </a:lnTo>
                    <a:lnTo>
                      <a:pt x="1947" y="1137"/>
                    </a:lnTo>
                    <a:lnTo>
                      <a:pt x="1942" y="1151"/>
                    </a:lnTo>
                    <a:lnTo>
                      <a:pt x="1938" y="1166"/>
                    </a:lnTo>
                    <a:lnTo>
                      <a:pt x="1931" y="1179"/>
                    </a:lnTo>
                    <a:lnTo>
                      <a:pt x="1925" y="1193"/>
                    </a:lnTo>
                    <a:lnTo>
                      <a:pt x="1919" y="1207"/>
                    </a:lnTo>
                    <a:lnTo>
                      <a:pt x="1914" y="1221"/>
                    </a:lnTo>
                    <a:lnTo>
                      <a:pt x="1908" y="1236"/>
                    </a:lnTo>
                    <a:lnTo>
                      <a:pt x="1901" y="1246"/>
                    </a:lnTo>
                    <a:lnTo>
                      <a:pt x="1895" y="1258"/>
                    </a:lnTo>
                    <a:lnTo>
                      <a:pt x="1888" y="1269"/>
                    </a:lnTo>
                    <a:lnTo>
                      <a:pt x="1881" y="1278"/>
                    </a:lnTo>
                    <a:lnTo>
                      <a:pt x="1879" y="1281"/>
                    </a:lnTo>
                    <a:lnTo>
                      <a:pt x="1877" y="1280"/>
                    </a:lnTo>
                    <a:lnTo>
                      <a:pt x="1874" y="1277"/>
                    </a:lnTo>
                    <a:lnTo>
                      <a:pt x="1872" y="1276"/>
                    </a:lnTo>
                    <a:lnTo>
                      <a:pt x="1893" y="1194"/>
                    </a:lnTo>
                    <a:lnTo>
                      <a:pt x="1900" y="1184"/>
                    </a:lnTo>
                    <a:lnTo>
                      <a:pt x="1902" y="1171"/>
                    </a:lnTo>
                    <a:lnTo>
                      <a:pt x="1904" y="1160"/>
                    </a:lnTo>
                    <a:lnTo>
                      <a:pt x="1912" y="1148"/>
                    </a:lnTo>
                    <a:lnTo>
                      <a:pt x="1916" y="1116"/>
                    </a:lnTo>
                    <a:lnTo>
                      <a:pt x="1923" y="1086"/>
                    </a:lnTo>
                    <a:lnTo>
                      <a:pt x="1930" y="1056"/>
                    </a:lnTo>
                    <a:lnTo>
                      <a:pt x="1933" y="1028"/>
                    </a:lnTo>
                    <a:lnTo>
                      <a:pt x="1927" y="1040"/>
                    </a:lnTo>
                    <a:lnTo>
                      <a:pt x="1923" y="1054"/>
                    </a:lnTo>
                    <a:lnTo>
                      <a:pt x="1918" y="1066"/>
                    </a:lnTo>
                    <a:lnTo>
                      <a:pt x="1914" y="1079"/>
                    </a:lnTo>
                    <a:lnTo>
                      <a:pt x="1909" y="1102"/>
                    </a:lnTo>
                    <a:lnTo>
                      <a:pt x="1902" y="1125"/>
                    </a:lnTo>
                    <a:lnTo>
                      <a:pt x="1894" y="1148"/>
                    </a:lnTo>
                    <a:lnTo>
                      <a:pt x="1884" y="1170"/>
                    </a:lnTo>
                    <a:lnTo>
                      <a:pt x="1873" y="1193"/>
                    </a:lnTo>
                    <a:lnTo>
                      <a:pt x="1862" y="1215"/>
                    </a:lnTo>
                    <a:lnTo>
                      <a:pt x="1850" y="1237"/>
                    </a:lnTo>
                    <a:lnTo>
                      <a:pt x="1840" y="1259"/>
                    </a:lnTo>
                    <a:lnTo>
                      <a:pt x="1829" y="1251"/>
                    </a:lnTo>
                    <a:lnTo>
                      <a:pt x="1840" y="1213"/>
                    </a:lnTo>
                    <a:lnTo>
                      <a:pt x="1851" y="1176"/>
                    </a:lnTo>
                    <a:lnTo>
                      <a:pt x="1862" y="1138"/>
                    </a:lnTo>
                    <a:lnTo>
                      <a:pt x="1872" y="1100"/>
                    </a:lnTo>
                    <a:lnTo>
                      <a:pt x="1882" y="1062"/>
                    </a:lnTo>
                    <a:lnTo>
                      <a:pt x="1892" y="1024"/>
                    </a:lnTo>
                    <a:lnTo>
                      <a:pt x="1901" y="985"/>
                    </a:lnTo>
                    <a:lnTo>
                      <a:pt x="1910" y="945"/>
                    </a:lnTo>
                    <a:lnTo>
                      <a:pt x="1907" y="945"/>
                    </a:lnTo>
                    <a:lnTo>
                      <a:pt x="1897" y="978"/>
                    </a:lnTo>
                    <a:lnTo>
                      <a:pt x="1887" y="1011"/>
                    </a:lnTo>
                    <a:lnTo>
                      <a:pt x="1878" y="1045"/>
                    </a:lnTo>
                    <a:lnTo>
                      <a:pt x="1867" y="1078"/>
                    </a:lnTo>
                    <a:lnTo>
                      <a:pt x="1856" y="1110"/>
                    </a:lnTo>
                    <a:lnTo>
                      <a:pt x="1843" y="1142"/>
                    </a:lnTo>
                    <a:lnTo>
                      <a:pt x="1828" y="1175"/>
                    </a:lnTo>
                    <a:lnTo>
                      <a:pt x="1811" y="1205"/>
                    </a:lnTo>
                    <a:lnTo>
                      <a:pt x="1805" y="1208"/>
                    </a:lnTo>
                    <a:lnTo>
                      <a:pt x="1801" y="1215"/>
                    </a:lnTo>
                    <a:lnTo>
                      <a:pt x="1796" y="1224"/>
                    </a:lnTo>
                    <a:lnTo>
                      <a:pt x="1791" y="1232"/>
                    </a:lnTo>
                    <a:lnTo>
                      <a:pt x="1785" y="1227"/>
                    </a:lnTo>
                    <a:lnTo>
                      <a:pt x="1790" y="1209"/>
                    </a:lnTo>
                    <a:lnTo>
                      <a:pt x="1796" y="1191"/>
                    </a:lnTo>
                    <a:lnTo>
                      <a:pt x="1802" y="1174"/>
                    </a:lnTo>
                    <a:lnTo>
                      <a:pt x="1805" y="1156"/>
                    </a:lnTo>
                    <a:lnTo>
                      <a:pt x="1820" y="1118"/>
                    </a:lnTo>
                    <a:lnTo>
                      <a:pt x="1833" y="1081"/>
                    </a:lnTo>
                    <a:lnTo>
                      <a:pt x="1843" y="1043"/>
                    </a:lnTo>
                    <a:lnTo>
                      <a:pt x="1853" y="1004"/>
                    </a:lnTo>
                    <a:lnTo>
                      <a:pt x="1861" y="966"/>
                    </a:lnTo>
                    <a:lnTo>
                      <a:pt x="1869" y="927"/>
                    </a:lnTo>
                    <a:lnTo>
                      <a:pt x="1878" y="888"/>
                    </a:lnTo>
                    <a:lnTo>
                      <a:pt x="1888" y="849"/>
                    </a:lnTo>
                    <a:lnTo>
                      <a:pt x="1884" y="855"/>
                    </a:lnTo>
                    <a:lnTo>
                      <a:pt x="1881" y="864"/>
                    </a:lnTo>
                    <a:lnTo>
                      <a:pt x="1878" y="870"/>
                    </a:lnTo>
                    <a:lnTo>
                      <a:pt x="1873" y="874"/>
                    </a:lnTo>
                    <a:lnTo>
                      <a:pt x="1869" y="897"/>
                    </a:lnTo>
                    <a:lnTo>
                      <a:pt x="1864" y="919"/>
                    </a:lnTo>
                    <a:lnTo>
                      <a:pt x="1857" y="941"/>
                    </a:lnTo>
                    <a:lnTo>
                      <a:pt x="1851" y="963"/>
                    </a:lnTo>
                    <a:lnTo>
                      <a:pt x="1843" y="985"/>
                    </a:lnTo>
                    <a:lnTo>
                      <a:pt x="1836" y="1006"/>
                    </a:lnTo>
                    <a:lnTo>
                      <a:pt x="1827" y="1028"/>
                    </a:lnTo>
                    <a:lnTo>
                      <a:pt x="1819" y="1049"/>
                    </a:lnTo>
                    <a:lnTo>
                      <a:pt x="1815" y="1069"/>
                    </a:lnTo>
                    <a:lnTo>
                      <a:pt x="1808" y="1089"/>
                    </a:lnTo>
                    <a:lnTo>
                      <a:pt x="1801" y="1109"/>
                    </a:lnTo>
                    <a:lnTo>
                      <a:pt x="1793" y="1129"/>
                    </a:lnTo>
                    <a:lnTo>
                      <a:pt x="1783" y="1147"/>
                    </a:lnTo>
                    <a:lnTo>
                      <a:pt x="1774" y="1167"/>
                    </a:lnTo>
                    <a:lnTo>
                      <a:pt x="1765" y="1185"/>
                    </a:lnTo>
                    <a:lnTo>
                      <a:pt x="1756" y="1205"/>
                    </a:lnTo>
                    <a:lnTo>
                      <a:pt x="1752" y="1208"/>
                    </a:lnTo>
                    <a:lnTo>
                      <a:pt x="1749" y="1208"/>
                    </a:lnTo>
                    <a:lnTo>
                      <a:pt x="1744" y="1206"/>
                    </a:lnTo>
                    <a:lnTo>
                      <a:pt x="1742" y="1202"/>
                    </a:lnTo>
                    <a:lnTo>
                      <a:pt x="1747" y="1190"/>
                    </a:lnTo>
                    <a:lnTo>
                      <a:pt x="1750" y="1176"/>
                    </a:lnTo>
                    <a:lnTo>
                      <a:pt x="1755" y="1163"/>
                    </a:lnTo>
                    <a:lnTo>
                      <a:pt x="1759" y="1149"/>
                    </a:lnTo>
                    <a:lnTo>
                      <a:pt x="1763" y="1136"/>
                    </a:lnTo>
                    <a:lnTo>
                      <a:pt x="1767" y="1123"/>
                    </a:lnTo>
                    <a:lnTo>
                      <a:pt x="1772" y="1109"/>
                    </a:lnTo>
                    <a:lnTo>
                      <a:pt x="1777" y="1096"/>
                    </a:lnTo>
                    <a:lnTo>
                      <a:pt x="1775" y="1095"/>
                    </a:lnTo>
                    <a:lnTo>
                      <a:pt x="1780" y="1087"/>
                    </a:lnTo>
                    <a:lnTo>
                      <a:pt x="1783" y="1079"/>
                    </a:lnTo>
                    <a:lnTo>
                      <a:pt x="1785" y="1070"/>
                    </a:lnTo>
                    <a:lnTo>
                      <a:pt x="1786" y="1062"/>
                    </a:lnTo>
                    <a:lnTo>
                      <a:pt x="1797" y="1042"/>
                    </a:lnTo>
                    <a:lnTo>
                      <a:pt x="1805" y="1021"/>
                    </a:lnTo>
                    <a:lnTo>
                      <a:pt x="1810" y="1000"/>
                    </a:lnTo>
                    <a:lnTo>
                      <a:pt x="1813" y="978"/>
                    </a:lnTo>
                    <a:lnTo>
                      <a:pt x="1817" y="956"/>
                    </a:lnTo>
                    <a:lnTo>
                      <a:pt x="1821" y="934"/>
                    </a:lnTo>
                    <a:lnTo>
                      <a:pt x="1826" y="912"/>
                    </a:lnTo>
                    <a:lnTo>
                      <a:pt x="1834" y="891"/>
                    </a:lnTo>
                    <a:lnTo>
                      <a:pt x="1836" y="891"/>
                    </a:lnTo>
                    <a:lnTo>
                      <a:pt x="1834" y="889"/>
                    </a:lnTo>
                    <a:lnTo>
                      <a:pt x="1841" y="861"/>
                    </a:lnTo>
                    <a:lnTo>
                      <a:pt x="1847" y="834"/>
                    </a:lnTo>
                    <a:lnTo>
                      <a:pt x="1855" y="805"/>
                    </a:lnTo>
                    <a:lnTo>
                      <a:pt x="1862" y="777"/>
                    </a:lnTo>
                    <a:lnTo>
                      <a:pt x="1871" y="749"/>
                    </a:lnTo>
                    <a:lnTo>
                      <a:pt x="1882" y="723"/>
                    </a:lnTo>
                    <a:lnTo>
                      <a:pt x="1896" y="699"/>
                    </a:lnTo>
                    <a:lnTo>
                      <a:pt x="1914" y="676"/>
                    </a:lnTo>
                    <a:lnTo>
                      <a:pt x="1920" y="698"/>
                    </a:lnTo>
                    <a:lnTo>
                      <a:pt x="1916" y="719"/>
                    </a:lnTo>
                    <a:lnTo>
                      <a:pt x="1908" y="743"/>
                    </a:lnTo>
                    <a:lnTo>
                      <a:pt x="1904" y="766"/>
                    </a:lnTo>
                    <a:lnTo>
                      <a:pt x="1910" y="761"/>
                    </a:lnTo>
                    <a:lnTo>
                      <a:pt x="1914" y="753"/>
                    </a:lnTo>
                    <a:lnTo>
                      <a:pt x="1918" y="745"/>
                    </a:lnTo>
                    <a:lnTo>
                      <a:pt x="1926" y="740"/>
                    </a:lnTo>
                    <a:lnTo>
                      <a:pt x="1929" y="726"/>
                    </a:lnTo>
                    <a:lnTo>
                      <a:pt x="1933" y="714"/>
                    </a:lnTo>
                    <a:lnTo>
                      <a:pt x="1939" y="702"/>
                    </a:lnTo>
                    <a:lnTo>
                      <a:pt x="1947" y="691"/>
                    </a:lnTo>
                    <a:lnTo>
                      <a:pt x="1950" y="695"/>
                    </a:lnTo>
                    <a:lnTo>
                      <a:pt x="1954" y="700"/>
                    </a:lnTo>
                    <a:lnTo>
                      <a:pt x="1956" y="706"/>
                    </a:lnTo>
                    <a:lnTo>
                      <a:pt x="1956" y="710"/>
                    </a:lnTo>
                    <a:lnTo>
                      <a:pt x="1961" y="714"/>
                    </a:lnTo>
                    <a:lnTo>
                      <a:pt x="1958" y="734"/>
                    </a:lnTo>
                    <a:lnTo>
                      <a:pt x="1954" y="753"/>
                    </a:lnTo>
                    <a:lnTo>
                      <a:pt x="1950" y="773"/>
                    </a:lnTo>
                    <a:lnTo>
                      <a:pt x="1949" y="792"/>
                    </a:lnTo>
                    <a:lnTo>
                      <a:pt x="1950" y="792"/>
                    </a:lnTo>
                    <a:lnTo>
                      <a:pt x="1954" y="779"/>
                    </a:lnTo>
                    <a:lnTo>
                      <a:pt x="1958" y="768"/>
                    </a:lnTo>
                    <a:lnTo>
                      <a:pt x="1963" y="756"/>
                    </a:lnTo>
                    <a:lnTo>
                      <a:pt x="1967" y="745"/>
                    </a:lnTo>
                    <a:lnTo>
                      <a:pt x="1973" y="736"/>
                    </a:lnTo>
                    <a:lnTo>
                      <a:pt x="1980" y="724"/>
                    </a:lnTo>
                    <a:lnTo>
                      <a:pt x="1986" y="713"/>
                    </a:lnTo>
                    <a:lnTo>
                      <a:pt x="1987" y="700"/>
                    </a:lnTo>
                    <a:lnTo>
                      <a:pt x="1975" y="693"/>
                    </a:lnTo>
                    <a:lnTo>
                      <a:pt x="1962" y="686"/>
                    </a:lnTo>
                    <a:lnTo>
                      <a:pt x="1950" y="678"/>
                    </a:lnTo>
                    <a:lnTo>
                      <a:pt x="1939" y="670"/>
                    </a:lnTo>
                    <a:lnTo>
                      <a:pt x="1927" y="661"/>
                    </a:lnTo>
                    <a:lnTo>
                      <a:pt x="1916" y="651"/>
                    </a:lnTo>
                    <a:lnTo>
                      <a:pt x="1904" y="643"/>
                    </a:lnTo>
                    <a:lnTo>
                      <a:pt x="1893" y="634"/>
                    </a:lnTo>
                    <a:lnTo>
                      <a:pt x="1891" y="628"/>
                    </a:lnTo>
                    <a:lnTo>
                      <a:pt x="1878" y="623"/>
                    </a:lnTo>
                    <a:lnTo>
                      <a:pt x="1866" y="613"/>
                    </a:lnTo>
                    <a:lnTo>
                      <a:pt x="1856" y="603"/>
                    </a:lnTo>
                    <a:lnTo>
                      <a:pt x="1847" y="593"/>
                    </a:lnTo>
                    <a:lnTo>
                      <a:pt x="1838" y="581"/>
                    </a:lnTo>
                    <a:lnTo>
                      <a:pt x="1828" y="570"/>
                    </a:lnTo>
                    <a:lnTo>
                      <a:pt x="1817" y="560"/>
                    </a:lnTo>
                    <a:lnTo>
                      <a:pt x="1805" y="554"/>
                    </a:lnTo>
                    <a:lnTo>
                      <a:pt x="1795" y="535"/>
                    </a:lnTo>
                    <a:lnTo>
                      <a:pt x="1785" y="515"/>
                    </a:lnTo>
                    <a:lnTo>
                      <a:pt x="1773" y="495"/>
                    </a:lnTo>
                    <a:lnTo>
                      <a:pt x="1759" y="473"/>
                    </a:lnTo>
                    <a:lnTo>
                      <a:pt x="1745" y="451"/>
                    </a:lnTo>
                    <a:lnTo>
                      <a:pt x="1729" y="428"/>
                    </a:lnTo>
                    <a:lnTo>
                      <a:pt x="1712" y="404"/>
                    </a:lnTo>
                    <a:lnTo>
                      <a:pt x="1691" y="381"/>
                    </a:lnTo>
                    <a:lnTo>
                      <a:pt x="1669" y="358"/>
                    </a:lnTo>
                    <a:lnTo>
                      <a:pt x="1644" y="336"/>
                    </a:lnTo>
                    <a:lnTo>
                      <a:pt x="1616" y="314"/>
                    </a:lnTo>
                    <a:lnTo>
                      <a:pt x="1587" y="293"/>
                    </a:lnTo>
                    <a:lnTo>
                      <a:pt x="1552" y="273"/>
                    </a:lnTo>
                    <a:lnTo>
                      <a:pt x="1514" y="256"/>
                    </a:lnTo>
                    <a:lnTo>
                      <a:pt x="1473" y="240"/>
                    </a:lnTo>
                    <a:lnTo>
                      <a:pt x="1428" y="226"/>
                    </a:lnTo>
                    <a:lnTo>
                      <a:pt x="1411" y="218"/>
                    </a:lnTo>
                    <a:lnTo>
                      <a:pt x="1394" y="208"/>
                    </a:lnTo>
                    <a:lnTo>
                      <a:pt x="1377" y="195"/>
                    </a:lnTo>
                    <a:lnTo>
                      <a:pt x="1360" y="184"/>
                    </a:lnTo>
                    <a:lnTo>
                      <a:pt x="1345" y="172"/>
                    </a:lnTo>
                    <a:lnTo>
                      <a:pt x="1333" y="163"/>
                    </a:lnTo>
                    <a:lnTo>
                      <a:pt x="1325" y="157"/>
                    </a:lnTo>
                    <a:lnTo>
                      <a:pt x="1322" y="155"/>
                    </a:lnTo>
                    <a:lnTo>
                      <a:pt x="1306" y="143"/>
                    </a:lnTo>
                    <a:lnTo>
                      <a:pt x="1291" y="132"/>
                    </a:lnTo>
                    <a:lnTo>
                      <a:pt x="1276" y="119"/>
                    </a:lnTo>
                    <a:lnTo>
                      <a:pt x="1261" y="106"/>
                    </a:lnTo>
                    <a:lnTo>
                      <a:pt x="1246" y="95"/>
                    </a:lnTo>
                    <a:lnTo>
                      <a:pt x="1231" y="82"/>
                    </a:lnTo>
                    <a:lnTo>
                      <a:pt x="1216" y="69"/>
                    </a:lnTo>
                    <a:lnTo>
                      <a:pt x="1200" y="58"/>
                    </a:lnTo>
                    <a:lnTo>
                      <a:pt x="1183" y="48"/>
                    </a:lnTo>
                    <a:lnTo>
                      <a:pt x="1167" y="37"/>
                    </a:lnTo>
                    <a:lnTo>
                      <a:pt x="1150" y="27"/>
                    </a:lnTo>
                    <a:lnTo>
                      <a:pt x="1133" y="19"/>
                    </a:lnTo>
                    <a:lnTo>
                      <a:pt x="1114" y="12"/>
                    </a:lnTo>
                    <a:lnTo>
                      <a:pt x="1095" y="6"/>
                    </a:lnTo>
                    <a:lnTo>
                      <a:pt x="1074" y="3"/>
                    </a:lnTo>
                    <a:lnTo>
                      <a:pt x="1053" y="0"/>
                    </a:lnTo>
                    <a:lnTo>
                      <a:pt x="1041" y="3"/>
                    </a:lnTo>
                    <a:lnTo>
                      <a:pt x="1028" y="7"/>
                    </a:lnTo>
                    <a:lnTo>
                      <a:pt x="1018" y="14"/>
                    </a:lnTo>
                    <a:lnTo>
                      <a:pt x="1007" y="21"/>
                    </a:lnTo>
                    <a:lnTo>
                      <a:pt x="998" y="29"/>
                    </a:lnTo>
                    <a:lnTo>
                      <a:pt x="991" y="38"/>
                    </a:lnTo>
                    <a:lnTo>
                      <a:pt x="984" y="49"/>
                    </a:lnTo>
                    <a:lnTo>
                      <a:pt x="980" y="59"/>
                    </a:lnTo>
                    <a:lnTo>
                      <a:pt x="982" y="94"/>
                    </a:lnTo>
                    <a:lnTo>
                      <a:pt x="992" y="125"/>
                    </a:lnTo>
                    <a:lnTo>
                      <a:pt x="1010" y="152"/>
                    </a:lnTo>
                    <a:lnTo>
                      <a:pt x="1031" y="177"/>
                    </a:lnTo>
                    <a:lnTo>
                      <a:pt x="1057" y="200"/>
                    </a:lnTo>
                    <a:lnTo>
                      <a:pt x="1084" y="219"/>
                    </a:lnTo>
                    <a:lnTo>
                      <a:pt x="1113" y="238"/>
                    </a:lnTo>
                    <a:lnTo>
                      <a:pt x="1141" y="255"/>
                    </a:lnTo>
                    <a:lnTo>
                      <a:pt x="1148" y="260"/>
                    </a:lnTo>
                    <a:lnTo>
                      <a:pt x="1155" y="263"/>
                    </a:lnTo>
                    <a:lnTo>
                      <a:pt x="1163" y="267"/>
                    </a:lnTo>
                    <a:lnTo>
                      <a:pt x="1170" y="270"/>
                    </a:lnTo>
                    <a:lnTo>
                      <a:pt x="1177" y="273"/>
                    </a:lnTo>
                    <a:lnTo>
                      <a:pt x="1183" y="278"/>
                    </a:lnTo>
                    <a:lnTo>
                      <a:pt x="1188" y="284"/>
                    </a:lnTo>
                    <a:lnTo>
                      <a:pt x="1190" y="292"/>
                    </a:lnTo>
                    <a:lnTo>
                      <a:pt x="1185" y="294"/>
                    </a:lnTo>
                    <a:lnTo>
                      <a:pt x="1172" y="299"/>
                    </a:lnTo>
                    <a:lnTo>
                      <a:pt x="1155" y="305"/>
                    </a:lnTo>
                    <a:lnTo>
                      <a:pt x="1134" y="310"/>
                    </a:lnTo>
                    <a:lnTo>
                      <a:pt x="1114" y="316"/>
                    </a:lnTo>
                    <a:lnTo>
                      <a:pt x="1097" y="322"/>
                    </a:lnTo>
                    <a:lnTo>
                      <a:pt x="1086" y="325"/>
                    </a:lnTo>
                    <a:lnTo>
                      <a:pt x="1081" y="326"/>
                    </a:lnTo>
                    <a:lnTo>
                      <a:pt x="1010" y="332"/>
                    </a:lnTo>
                    <a:lnTo>
                      <a:pt x="975" y="336"/>
                    </a:lnTo>
                    <a:lnTo>
                      <a:pt x="942" y="337"/>
                    </a:lnTo>
                    <a:lnTo>
                      <a:pt x="907" y="337"/>
                    </a:lnTo>
                    <a:lnTo>
                      <a:pt x="874" y="336"/>
                    </a:lnTo>
                    <a:lnTo>
                      <a:pt x="839" y="333"/>
                    </a:lnTo>
                    <a:lnTo>
                      <a:pt x="806" y="330"/>
                    </a:lnTo>
                    <a:lnTo>
                      <a:pt x="772" y="326"/>
                    </a:lnTo>
                    <a:lnTo>
                      <a:pt x="738" y="323"/>
                    </a:lnTo>
                    <a:lnTo>
                      <a:pt x="704" y="320"/>
                    </a:lnTo>
                    <a:lnTo>
                      <a:pt x="671" y="315"/>
                    </a:lnTo>
                    <a:lnTo>
                      <a:pt x="638" y="311"/>
                    </a:lnTo>
                    <a:lnTo>
                      <a:pt x="604" y="308"/>
                    </a:lnTo>
                    <a:lnTo>
                      <a:pt x="571" y="306"/>
                    </a:lnTo>
                    <a:lnTo>
                      <a:pt x="536" y="305"/>
                    </a:lnTo>
                    <a:lnTo>
                      <a:pt x="503" y="303"/>
                    </a:lnTo>
                    <a:lnTo>
                      <a:pt x="469" y="305"/>
                    </a:lnTo>
                    <a:lnTo>
                      <a:pt x="457" y="306"/>
                    </a:lnTo>
                    <a:lnTo>
                      <a:pt x="444" y="307"/>
                    </a:lnTo>
                    <a:lnTo>
                      <a:pt x="431" y="307"/>
                    </a:lnTo>
                    <a:lnTo>
                      <a:pt x="419" y="307"/>
                    </a:lnTo>
                    <a:lnTo>
                      <a:pt x="405" y="307"/>
                    </a:lnTo>
                    <a:lnTo>
                      <a:pt x="392" y="307"/>
                    </a:lnTo>
                    <a:lnTo>
                      <a:pt x="379" y="306"/>
                    </a:lnTo>
                    <a:lnTo>
                      <a:pt x="366" y="306"/>
                    </a:lnTo>
                    <a:lnTo>
                      <a:pt x="352" y="306"/>
                    </a:lnTo>
                    <a:lnTo>
                      <a:pt x="339" y="307"/>
                    </a:lnTo>
                    <a:lnTo>
                      <a:pt x="326" y="307"/>
                    </a:lnTo>
                    <a:lnTo>
                      <a:pt x="313" y="309"/>
                    </a:lnTo>
                    <a:lnTo>
                      <a:pt x="300" y="310"/>
                    </a:lnTo>
                    <a:lnTo>
                      <a:pt x="288" y="313"/>
                    </a:lnTo>
                    <a:lnTo>
                      <a:pt x="275" y="316"/>
                    </a:lnTo>
                    <a:lnTo>
                      <a:pt x="263" y="321"/>
                    </a:lnTo>
                    <a:lnTo>
                      <a:pt x="252" y="326"/>
                    </a:lnTo>
                    <a:lnTo>
                      <a:pt x="241" y="335"/>
                    </a:lnTo>
                    <a:lnTo>
                      <a:pt x="233" y="343"/>
                    </a:lnTo>
                    <a:lnTo>
                      <a:pt x="226" y="353"/>
                    </a:lnTo>
                    <a:lnTo>
                      <a:pt x="221" y="364"/>
                    </a:lnTo>
                    <a:lnTo>
                      <a:pt x="217" y="376"/>
                    </a:lnTo>
                    <a:lnTo>
                      <a:pt x="215" y="386"/>
                    </a:lnTo>
                    <a:lnTo>
                      <a:pt x="214" y="398"/>
                    </a:lnTo>
                    <a:lnTo>
                      <a:pt x="209" y="397"/>
                    </a:lnTo>
                    <a:lnTo>
                      <a:pt x="206" y="396"/>
                    </a:lnTo>
                    <a:lnTo>
                      <a:pt x="201" y="393"/>
                    </a:lnTo>
                    <a:lnTo>
                      <a:pt x="197" y="392"/>
                    </a:lnTo>
                    <a:lnTo>
                      <a:pt x="192" y="391"/>
                    </a:lnTo>
                    <a:lnTo>
                      <a:pt x="188" y="390"/>
                    </a:lnTo>
                    <a:lnTo>
                      <a:pt x="184" y="390"/>
                    </a:lnTo>
                    <a:lnTo>
                      <a:pt x="179" y="390"/>
                    </a:lnTo>
                    <a:lnTo>
                      <a:pt x="161" y="392"/>
                    </a:lnTo>
                    <a:lnTo>
                      <a:pt x="141" y="394"/>
                    </a:lnTo>
                    <a:lnTo>
                      <a:pt x="122" y="397"/>
                    </a:lnTo>
                    <a:lnTo>
                      <a:pt x="103" y="401"/>
                    </a:lnTo>
                    <a:lnTo>
                      <a:pt x="85" y="407"/>
                    </a:lnTo>
                    <a:lnTo>
                      <a:pt x="69" y="416"/>
                    </a:lnTo>
                    <a:lnTo>
                      <a:pt x="55" y="429"/>
                    </a:lnTo>
                    <a:lnTo>
                      <a:pt x="43" y="446"/>
                    </a:lnTo>
                    <a:lnTo>
                      <a:pt x="42" y="458"/>
                    </a:lnTo>
                    <a:lnTo>
                      <a:pt x="40" y="468"/>
                    </a:lnTo>
                    <a:lnTo>
                      <a:pt x="39" y="479"/>
                    </a:lnTo>
                    <a:lnTo>
                      <a:pt x="43" y="488"/>
                    </a:lnTo>
                    <a:lnTo>
                      <a:pt x="38" y="491"/>
                    </a:lnTo>
                    <a:lnTo>
                      <a:pt x="33" y="495"/>
                    </a:lnTo>
                    <a:lnTo>
                      <a:pt x="27" y="498"/>
                    </a:lnTo>
                    <a:lnTo>
                      <a:pt x="23" y="503"/>
                    </a:lnTo>
                    <a:lnTo>
                      <a:pt x="18" y="507"/>
                    </a:lnTo>
                    <a:lnTo>
                      <a:pt x="13" y="512"/>
                    </a:lnTo>
                    <a:lnTo>
                      <a:pt x="10" y="517"/>
                    </a:lnTo>
                    <a:lnTo>
                      <a:pt x="7" y="522"/>
                    </a:lnTo>
                    <a:lnTo>
                      <a:pt x="4" y="527"/>
                    </a:lnTo>
                    <a:lnTo>
                      <a:pt x="3" y="533"/>
                    </a:lnTo>
                    <a:lnTo>
                      <a:pt x="2" y="540"/>
                    </a:lnTo>
                    <a:lnTo>
                      <a:pt x="0" y="544"/>
                    </a:lnTo>
                    <a:lnTo>
                      <a:pt x="4" y="563"/>
                    </a:lnTo>
                    <a:lnTo>
                      <a:pt x="11" y="579"/>
                    </a:lnTo>
                    <a:lnTo>
                      <a:pt x="20" y="592"/>
                    </a:lnTo>
                    <a:lnTo>
                      <a:pt x="31" y="604"/>
                    </a:lnTo>
                    <a:lnTo>
                      <a:pt x="42" y="613"/>
                    </a:lnTo>
                    <a:lnTo>
                      <a:pt x="56" y="623"/>
                    </a:lnTo>
                    <a:lnTo>
                      <a:pt x="70" y="630"/>
                    </a:lnTo>
                    <a:lnTo>
                      <a:pt x="85" y="637"/>
                    </a:lnTo>
                    <a:lnTo>
                      <a:pt x="101" y="642"/>
                    </a:lnTo>
                    <a:lnTo>
                      <a:pt x="117" y="648"/>
                    </a:lnTo>
                    <a:lnTo>
                      <a:pt x="132" y="655"/>
                    </a:lnTo>
                    <a:lnTo>
                      <a:pt x="148" y="661"/>
                    </a:lnTo>
                    <a:lnTo>
                      <a:pt x="164" y="668"/>
                    </a:lnTo>
                    <a:lnTo>
                      <a:pt x="179" y="676"/>
                    </a:lnTo>
                    <a:lnTo>
                      <a:pt x="193" y="684"/>
                    </a:lnTo>
                    <a:lnTo>
                      <a:pt x="206" y="694"/>
                    </a:lnTo>
                    <a:lnTo>
                      <a:pt x="207" y="716"/>
                    </a:lnTo>
                    <a:lnTo>
                      <a:pt x="210" y="737"/>
                    </a:lnTo>
                    <a:lnTo>
                      <a:pt x="218" y="755"/>
                    </a:lnTo>
                    <a:lnTo>
                      <a:pt x="233" y="771"/>
                    </a:lnTo>
                    <a:lnTo>
                      <a:pt x="247" y="775"/>
                    </a:lnTo>
                    <a:lnTo>
                      <a:pt x="261" y="779"/>
                    </a:lnTo>
                    <a:lnTo>
                      <a:pt x="274" y="785"/>
                    </a:lnTo>
                    <a:lnTo>
                      <a:pt x="286" y="792"/>
                    </a:lnTo>
                    <a:lnTo>
                      <a:pt x="299" y="799"/>
                    </a:lnTo>
                    <a:lnTo>
                      <a:pt x="311" y="807"/>
                    </a:lnTo>
                    <a:lnTo>
                      <a:pt x="322" y="815"/>
                    </a:lnTo>
                    <a:lnTo>
                      <a:pt x="334" y="823"/>
                    </a:lnTo>
                    <a:lnTo>
                      <a:pt x="343" y="826"/>
                    </a:lnTo>
                    <a:lnTo>
                      <a:pt x="351" y="829"/>
                    </a:lnTo>
                    <a:lnTo>
                      <a:pt x="360" y="835"/>
                    </a:lnTo>
                    <a:lnTo>
                      <a:pt x="368" y="842"/>
                    </a:lnTo>
                    <a:lnTo>
                      <a:pt x="376" y="849"/>
                    </a:lnTo>
                    <a:lnTo>
                      <a:pt x="384" y="855"/>
                    </a:lnTo>
                    <a:lnTo>
                      <a:pt x="392" y="861"/>
                    </a:lnTo>
                    <a:lnTo>
                      <a:pt x="399" y="866"/>
                    </a:lnTo>
                    <a:lnTo>
                      <a:pt x="413" y="879"/>
                    </a:lnTo>
                    <a:lnTo>
                      <a:pt x="428" y="889"/>
                    </a:lnTo>
                    <a:lnTo>
                      <a:pt x="445" y="897"/>
                    </a:lnTo>
                    <a:lnTo>
                      <a:pt x="463" y="904"/>
                    </a:lnTo>
                    <a:lnTo>
                      <a:pt x="480" y="910"/>
                    </a:lnTo>
                    <a:lnTo>
                      <a:pt x="498" y="915"/>
                    </a:lnTo>
                    <a:lnTo>
                      <a:pt x="514" y="923"/>
                    </a:lnTo>
                    <a:lnTo>
                      <a:pt x="529" y="932"/>
                    </a:lnTo>
                    <a:lnTo>
                      <a:pt x="541" y="934"/>
                    </a:lnTo>
                    <a:lnTo>
                      <a:pt x="551" y="940"/>
                    </a:lnTo>
                    <a:lnTo>
                      <a:pt x="562" y="945"/>
                    </a:lnTo>
                    <a:lnTo>
                      <a:pt x="571" y="952"/>
                    </a:lnTo>
                    <a:lnTo>
                      <a:pt x="581" y="959"/>
                    </a:lnTo>
                    <a:lnTo>
                      <a:pt x="592" y="966"/>
                    </a:lnTo>
                    <a:lnTo>
                      <a:pt x="602" y="972"/>
                    </a:lnTo>
                    <a:lnTo>
                      <a:pt x="612" y="977"/>
                    </a:lnTo>
                    <a:lnTo>
                      <a:pt x="627" y="987"/>
                    </a:lnTo>
                    <a:lnTo>
                      <a:pt x="643" y="996"/>
                    </a:lnTo>
                    <a:lnTo>
                      <a:pt x="661" y="1003"/>
                    </a:lnTo>
                    <a:lnTo>
                      <a:pt x="678" y="1010"/>
                    </a:lnTo>
                    <a:lnTo>
                      <a:pt x="695" y="1015"/>
                    </a:lnTo>
                    <a:lnTo>
                      <a:pt x="712" y="1020"/>
                    </a:lnTo>
                    <a:lnTo>
                      <a:pt x="731" y="1025"/>
                    </a:lnTo>
                    <a:lnTo>
                      <a:pt x="748" y="1031"/>
                    </a:lnTo>
                    <a:lnTo>
                      <a:pt x="769" y="1033"/>
                    </a:lnTo>
                    <a:lnTo>
                      <a:pt x="791" y="1035"/>
                    </a:lnTo>
                    <a:lnTo>
                      <a:pt x="811" y="1038"/>
                    </a:lnTo>
                    <a:lnTo>
                      <a:pt x="833" y="1040"/>
                    </a:lnTo>
                    <a:lnTo>
                      <a:pt x="854" y="1042"/>
                    </a:lnTo>
                    <a:lnTo>
                      <a:pt x="876" y="1045"/>
                    </a:lnTo>
                    <a:lnTo>
                      <a:pt x="897" y="1047"/>
                    </a:lnTo>
                    <a:lnTo>
                      <a:pt x="917" y="1049"/>
                    </a:lnTo>
                    <a:lnTo>
                      <a:pt x="939" y="1053"/>
                    </a:lnTo>
                    <a:lnTo>
                      <a:pt x="960" y="1055"/>
                    </a:lnTo>
                    <a:lnTo>
                      <a:pt x="981" y="1058"/>
                    </a:lnTo>
                    <a:lnTo>
                      <a:pt x="1002" y="1062"/>
                    </a:lnTo>
                    <a:lnTo>
                      <a:pt x="1022" y="1066"/>
                    </a:lnTo>
                    <a:lnTo>
                      <a:pt x="1043" y="1071"/>
                    </a:lnTo>
                    <a:lnTo>
                      <a:pt x="1063" y="1077"/>
                    </a:lnTo>
                    <a:lnTo>
                      <a:pt x="1083" y="1083"/>
                    </a:lnTo>
                    <a:lnTo>
                      <a:pt x="1089" y="1086"/>
                    </a:lnTo>
                    <a:lnTo>
                      <a:pt x="1095" y="1088"/>
                    </a:lnTo>
                    <a:lnTo>
                      <a:pt x="1101" y="1089"/>
                    </a:lnTo>
                    <a:lnTo>
                      <a:pt x="1107" y="1087"/>
                    </a:lnTo>
                    <a:lnTo>
                      <a:pt x="1124" y="1089"/>
                    </a:lnTo>
                    <a:lnTo>
                      <a:pt x="1141" y="1092"/>
                    </a:lnTo>
                    <a:lnTo>
                      <a:pt x="1157" y="1095"/>
                    </a:lnTo>
                    <a:lnTo>
                      <a:pt x="1173" y="1099"/>
                    </a:lnTo>
                    <a:lnTo>
                      <a:pt x="1189" y="1102"/>
                    </a:lnTo>
                    <a:lnTo>
                      <a:pt x="1206" y="1106"/>
                    </a:lnTo>
                    <a:lnTo>
                      <a:pt x="1223" y="1109"/>
                    </a:lnTo>
                    <a:lnTo>
                      <a:pt x="1239" y="1113"/>
                    </a:lnTo>
                    <a:lnTo>
                      <a:pt x="1255" y="1116"/>
                    </a:lnTo>
                    <a:lnTo>
                      <a:pt x="1271" y="1118"/>
                    </a:lnTo>
                    <a:lnTo>
                      <a:pt x="1288" y="1122"/>
                    </a:lnTo>
                    <a:lnTo>
                      <a:pt x="1304" y="1124"/>
                    </a:lnTo>
                    <a:lnTo>
                      <a:pt x="1322" y="1126"/>
                    </a:lnTo>
                    <a:lnTo>
                      <a:pt x="1338" y="1129"/>
                    </a:lnTo>
                    <a:lnTo>
                      <a:pt x="1355" y="1130"/>
                    </a:lnTo>
                    <a:lnTo>
                      <a:pt x="1372" y="1130"/>
                    </a:lnTo>
                    <a:lnTo>
                      <a:pt x="1376" y="1132"/>
                    </a:lnTo>
                    <a:lnTo>
                      <a:pt x="1380" y="1134"/>
                    </a:lnTo>
                    <a:lnTo>
                      <a:pt x="1385" y="1136"/>
                    </a:lnTo>
                    <a:lnTo>
                      <a:pt x="1390" y="1137"/>
                    </a:lnTo>
                    <a:lnTo>
                      <a:pt x="1394" y="1137"/>
                    </a:lnTo>
                    <a:lnTo>
                      <a:pt x="1400" y="1137"/>
                    </a:lnTo>
                    <a:lnTo>
                      <a:pt x="1405" y="1137"/>
                    </a:lnTo>
                    <a:lnTo>
                      <a:pt x="1409" y="1137"/>
                    </a:lnTo>
                    <a:lnTo>
                      <a:pt x="1416" y="1138"/>
                    </a:lnTo>
                    <a:lnTo>
                      <a:pt x="1422" y="1140"/>
                    </a:lnTo>
                    <a:lnTo>
                      <a:pt x="1429" y="1141"/>
                    </a:lnTo>
                    <a:lnTo>
                      <a:pt x="1433" y="1139"/>
                    </a:lnTo>
                    <a:lnTo>
                      <a:pt x="1441" y="1139"/>
                    </a:lnTo>
                    <a:lnTo>
                      <a:pt x="1451" y="1138"/>
                    </a:lnTo>
                    <a:lnTo>
                      <a:pt x="1459" y="1140"/>
                    </a:lnTo>
                    <a:lnTo>
                      <a:pt x="1463" y="1145"/>
                    </a:lnTo>
                    <a:lnTo>
                      <a:pt x="1471" y="1146"/>
                    </a:lnTo>
                    <a:lnTo>
                      <a:pt x="1478" y="1146"/>
                    </a:lnTo>
                    <a:lnTo>
                      <a:pt x="1486" y="1146"/>
                    </a:lnTo>
                    <a:lnTo>
                      <a:pt x="1493" y="1146"/>
                    </a:lnTo>
                    <a:lnTo>
                      <a:pt x="1501" y="1147"/>
                    </a:lnTo>
                    <a:lnTo>
                      <a:pt x="1508" y="1148"/>
                    </a:lnTo>
                    <a:lnTo>
                      <a:pt x="1516" y="1149"/>
                    </a:lnTo>
                    <a:lnTo>
                      <a:pt x="1523" y="1153"/>
                    </a:lnTo>
                    <a:lnTo>
                      <a:pt x="1538" y="1156"/>
                    </a:lnTo>
                    <a:lnTo>
                      <a:pt x="1554" y="1160"/>
                    </a:lnTo>
                    <a:lnTo>
                      <a:pt x="1569" y="1162"/>
                    </a:lnTo>
                    <a:lnTo>
                      <a:pt x="1585" y="1166"/>
                    </a:lnTo>
                    <a:lnTo>
                      <a:pt x="1600" y="1168"/>
                    </a:lnTo>
                    <a:lnTo>
                      <a:pt x="1615" y="1171"/>
                    </a:lnTo>
                    <a:lnTo>
                      <a:pt x="1630" y="1176"/>
                    </a:lnTo>
                    <a:lnTo>
                      <a:pt x="1645" y="1182"/>
                    </a:lnTo>
                    <a:lnTo>
                      <a:pt x="1659" y="1187"/>
                    </a:lnTo>
                    <a:lnTo>
                      <a:pt x="1673" y="1194"/>
                    </a:lnTo>
                    <a:lnTo>
                      <a:pt x="1687" y="1200"/>
                    </a:lnTo>
                    <a:lnTo>
                      <a:pt x="1701" y="1207"/>
                    </a:lnTo>
                    <a:lnTo>
                      <a:pt x="1713" y="1214"/>
                    </a:lnTo>
                    <a:lnTo>
                      <a:pt x="1727" y="1221"/>
                    </a:lnTo>
                    <a:lnTo>
                      <a:pt x="1741" y="1229"/>
                    </a:lnTo>
                    <a:lnTo>
                      <a:pt x="1755" y="1236"/>
                    </a:lnTo>
                    <a:lnTo>
                      <a:pt x="1767" y="1244"/>
                    </a:lnTo>
                    <a:lnTo>
                      <a:pt x="1781" y="1252"/>
                    </a:lnTo>
                    <a:lnTo>
                      <a:pt x="1794" y="1260"/>
                    </a:lnTo>
                    <a:lnTo>
                      <a:pt x="1808" y="1268"/>
                    </a:lnTo>
                    <a:lnTo>
                      <a:pt x="1820" y="1276"/>
                    </a:lnTo>
                    <a:lnTo>
                      <a:pt x="1833" y="1284"/>
                    </a:lnTo>
                    <a:lnTo>
                      <a:pt x="1847" y="1293"/>
                    </a:lnTo>
                    <a:lnTo>
                      <a:pt x="1859" y="1302"/>
                    </a:lnTo>
                    <a:lnTo>
                      <a:pt x="1867" y="1307"/>
                    </a:lnTo>
                    <a:lnTo>
                      <a:pt x="1878" y="1311"/>
                    </a:lnTo>
                    <a:lnTo>
                      <a:pt x="1886" y="1315"/>
                    </a:lnTo>
                    <a:lnTo>
                      <a:pt x="1893" y="1323"/>
                    </a:lnTo>
                    <a:lnTo>
                      <a:pt x="1902" y="1325"/>
                    </a:lnTo>
                    <a:lnTo>
                      <a:pt x="1910" y="1328"/>
                    </a:lnTo>
                    <a:lnTo>
                      <a:pt x="1917" y="1334"/>
                    </a:lnTo>
                    <a:lnTo>
                      <a:pt x="1925" y="1341"/>
                    </a:lnTo>
                    <a:lnTo>
                      <a:pt x="1931" y="1348"/>
                    </a:lnTo>
                    <a:lnTo>
                      <a:pt x="1938" y="1355"/>
                    </a:lnTo>
                    <a:lnTo>
                      <a:pt x="1946" y="1360"/>
                    </a:lnTo>
                    <a:lnTo>
                      <a:pt x="1953" y="1365"/>
                    </a:lnTo>
                    <a:lnTo>
                      <a:pt x="1954" y="1352"/>
                    </a:lnTo>
                    <a:lnTo>
                      <a:pt x="1956" y="1338"/>
                    </a:lnTo>
                    <a:lnTo>
                      <a:pt x="1961" y="1326"/>
                    </a:lnTo>
                    <a:lnTo>
                      <a:pt x="1967" y="1313"/>
                    </a:lnTo>
                    <a:lnTo>
                      <a:pt x="1972" y="1283"/>
                    </a:lnTo>
                    <a:lnTo>
                      <a:pt x="1979" y="1254"/>
                    </a:lnTo>
                    <a:lnTo>
                      <a:pt x="1987" y="1225"/>
                    </a:lnTo>
                    <a:lnTo>
                      <a:pt x="1996" y="1197"/>
                    </a:lnTo>
                    <a:lnTo>
                      <a:pt x="2006" y="1168"/>
                    </a:lnTo>
                    <a:lnTo>
                      <a:pt x="2015" y="1139"/>
                    </a:lnTo>
                    <a:lnTo>
                      <a:pt x="2023" y="1110"/>
                    </a:lnTo>
                    <a:lnTo>
                      <a:pt x="2030" y="1081"/>
                    </a:lnTo>
                    <a:lnTo>
                      <a:pt x="2022" y="1092"/>
                    </a:lnTo>
                    <a:lnTo>
                      <a:pt x="2017" y="1104"/>
                    </a:lnTo>
                    <a:lnTo>
                      <a:pt x="2013" y="1118"/>
                    </a:lnTo>
                    <a:lnTo>
                      <a:pt x="2003" y="1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50" name="Freeform 142"/>
              <p:cNvSpPr>
                <a:spLocks noChangeAspect="1"/>
              </p:cNvSpPr>
              <p:nvPr/>
            </p:nvSpPr>
            <p:spPr bwMode="auto">
              <a:xfrm>
                <a:off x="2338" y="2273"/>
                <a:ext cx="870" cy="461"/>
              </a:xfrm>
              <a:custGeom>
                <a:avLst/>
                <a:gdLst>
                  <a:gd name="T0" fmla="*/ 1597 w 1740"/>
                  <a:gd name="T1" fmla="*/ 645 h 921"/>
                  <a:gd name="T2" fmla="*/ 1731 w 1740"/>
                  <a:gd name="T3" fmla="*/ 383 h 921"/>
                  <a:gd name="T4" fmla="*/ 1541 w 1740"/>
                  <a:gd name="T5" fmla="*/ 900 h 921"/>
                  <a:gd name="T6" fmla="*/ 1534 w 1740"/>
                  <a:gd name="T7" fmla="*/ 831 h 921"/>
                  <a:gd name="T8" fmla="*/ 1524 w 1740"/>
                  <a:gd name="T9" fmla="*/ 701 h 921"/>
                  <a:gd name="T10" fmla="*/ 1470 w 1740"/>
                  <a:gd name="T11" fmla="*/ 687 h 921"/>
                  <a:gd name="T12" fmla="*/ 1384 w 1740"/>
                  <a:gd name="T13" fmla="*/ 892 h 921"/>
                  <a:gd name="T14" fmla="*/ 1344 w 1740"/>
                  <a:gd name="T15" fmla="*/ 817 h 921"/>
                  <a:gd name="T16" fmla="*/ 1345 w 1740"/>
                  <a:gd name="T17" fmla="*/ 699 h 921"/>
                  <a:gd name="T18" fmla="*/ 1272 w 1740"/>
                  <a:gd name="T19" fmla="*/ 782 h 921"/>
                  <a:gd name="T20" fmla="*/ 1222 w 1740"/>
                  <a:gd name="T21" fmla="*/ 802 h 921"/>
                  <a:gd name="T22" fmla="*/ 1171 w 1740"/>
                  <a:gd name="T23" fmla="*/ 794 h 921"/>
                  <a:gd name="T24" fmla="*/ 1133 w 1740"/>
                  <a:gd name="T25" fmla="*/ 782 h 921"/>
                  <a:gd name="T26" fmla="*/ 1120 w 1740"/>
                  <a:gd name="T27" fmla="*/ 670 h 921"/>
                  <a:gd name="T28" fmla="*/ 1067 w 1740"/>
                  <a:gd name="T29" fmla="*/ 778 h 921"/>
                  <a:gd name="T30" fmla="*/ 1025 w 1740"/>
                  <a:gd name="T31" fmla="*/ 696 h 921"/>
                  <a:gd name="T32" fmla="*/ 963 w 1740"/>
                  <a:gd name="T33" fmla="*/ 700 h 921"/>
                  <a:gd name="T34" fmla="*/ 917 w 1740"/>
                  <a:gd name="T35" fmla="*/ 693 h 921"/>
                  <a:gd name="T36" fmla="*/ 900 w 1740"/>
                  <a:gd name="T37" fmla="*/ 549 h 921"/>
                  <a:gd name="T38" fmla="*/ 811 w 1740"/>
                  <a:gd name="T39" fmla="*/ 545 h 921"/>
                  <a:gd name="T40" fmla="*/ 722 w 1740"/>
                  <a:gd name="T41" fmla="*/ 541 h 921"/>
                  <a:gd name="T42" fmla="*/ 643 w 1740"/>
                  <a:gd name="T43" fmla="*/ 503 h 921"/>
                  <a:gd name="T44" fmla="*/ 554 w 1740"/>
                  <a:gd name="T45" fmla="*/ 491 h 921"/>
                  <a:gd name="T46" fmla="*/ 479 w 1740"/>
                  <a:gd name="T47" fmla="*/ 438 h 921"/>
                  <a:gd name="T48" fmla="*/ 419 w 1740"/>
                  <a:gd name="T49" fmla="*/ 434 h 921"/>
                  <a:gd name="T50" fmla="*/ 347 w 1740"/>
                  <a:gd name="T51" fmla="*/ 441 h 921"/>
                  <a:gd name="T52" fmla="*/ 286 w 1740"/>
                  <a:gd name="T53" fmla="*/ 447 h 921"/>
                  <a:gd name="T54" fmla="*/ 242 w 1740"/>
                  <a:gd name="T55" fmla="*/ 356 h 921"/>
                  <a:gd name="T56" fmla="*/ 161 w 1740"/>
                  <a:gd name="T57" fmla="*/ 433 h 921"/>
                  <a:gd name="T58" fmla="*/ 114 w 1740"/>
                  <a:gd name="T59" fmla="*/ 351 h 921"/>
                  <a:gd name="T60" fmla="*/ 37 w 1740"/>
                  <a:gd name="T61" fmla="*/ 361 h 921"/>
                  <a:gd name="T62" fmla="*/ 67 w 1740"/>
                  <a:gd name="T63" fmla="*/ 301 h 921"/>
                  <a:gd name="T64" fmla="*/ 412 w 1740"/>
                  <a:gd name="T65" fmla="*/ 381 h 921"/>
                  <a:gd name="T66" fmla="*/ 713 w 1740"/>
                  <a:gd name="T67" fmla="*/ 429 h 921"/>
                  <a:gd name="T68" fmla="*/ 644 w 1740"/>
                  <a:gd name="T69" fmla="*/ 415 h 921"/>
                  <a:gd name="T70" fmla="*/ 544 w 1740"/>
                  <a:gd name="T71" fmla="*/ 398 h 921"/>
                  <a:gd name="T72" fmla="*/ 476 w 1740"/>
                  <a:gd name="T73" fmla="*/ 317 h 921"/>
                  <a:gd name="T74" fmla="*/ 388 w 1740"/>
                  <a:gd name="T75" fmla="*/ 340 h 921"/>
                  <a:gd name="T76" fmla="*/ 327 w 1740"/>
                  <a:gd name="T77" fmla="*/ 301 h 921"/>
                  <a:gd name="T78" fmla="*/ 273 w 1740"/>
                  <a:gd name="T79" fmla="*/ 245 h 921"/>
                  <a:gd name="T80" fmla="*/ 205 w 1740"/>
                  <a:gd name="T81" fmla="*/ 271 h 921"/>
                  <a:gd name="T82" fmla="*/ 143 w 1740"/>
                  <a:gd name="T83" fmla="*/ 270 h 921"/>
                  <a:gd name="T84" fmla="*/ 54 w 1740"/>
                  <a:gd name="T85" fmla="*/ 283 h 921"/>
                  <a:gd name="T86" fmla="*/ 326 w 1740"/>
                  <a:gd name="T87" fmla="*/ 234 h 921"/>
                  <a:gd name="T88" fmla="*/ 644 w 1740"/>
                  <a:gd name="T89" fmla="*/ 294 h 921"/>
                  <a:gd name="T90" fmla="*/ 735 w 1740"/>
                  <a:gd name="T91" fmla="*/ 177 h 921"/>
                  <a:gd name="T92" fmla="*/ 652 w 1740"/>
                  <a:gd name="T93" fmla="*/ 247 h 921"/>
                  <a:gd name="T94" fmla="*/ 570 w 1740"/>
                  <a:gd name="T95" fmla="*/ 234 h 921"/>
                  <a:gd name="T96" fmla="*/ 512 w 1740"/>
                  <a:gd name="T97" fmla="*/ 240 h 921"/>
                  <a:gd name="T98" fmla="*/ 470 w 1740"/>
                  <a:gd name="T99" fmla="*/ 196 h 921"/>
                  <a:gd name="T100" fmla="*/ 415 w 1740"/>
                  <a:gd name="T101" fmla="*/ 219 h 921"/>
                  <a:gd name="T102" fmla="*/ 361 w 1740"/>
                  <a:gd name="T103" fmla="*/ 164 h 921"/>
                  <a:gd name="T104" fmla="*/ 280 w 1740"/>
                  <a:gd name="T105" fmla="*/ 163 h 921"/>
                  <a:gd name="T106" fmla="*/ 229 w 1740"/>
                  <a:gd name="T107" fmla="*/ 158 h 921"/>
                  <a:gd name="T108" fmla="*/ 493 w 1740"/>
                  <a:gd name="T109" fmla="*/ 120 h 921"/>
                  <a:gd name="T110" fmla="*/ 919 w 1740"/>
                  <a:gd name="T111" fmla="*/ 149 h 921"/>
                  <a:gd name="T112" fmla="*/ 1011 w 1740"/>
                  <a:gd name="T113" fmla="*/ 140 h 921"/>
                  <a:gd name="T114" fmla="*/ 1059 w 1740"/>
                  <a:gd name="T115" fmla="*/ 190 h 921"/>
                  <a:gd name="T116" fmla="*/ 1088 w 1740"/>
                  <a:gd name="T117" fmla="*/ 231 h 921"/>
                  <a:gd name="T118" fmla="*/ 1125 w 1740"/>
                  <a:gd name="T119" fmla="*/ 239 h 921"/>
                  <a:gd name="T120" fmla="*/ 1146 w 1740"/>
                  <a:gd name="T121" fmla="*/ 243 h 921"/>
                  <a:gd name="T122" fmla="*/ 1413 w 1740"/>
                  <a:gd name="T123" fmla="*/ 53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40" h="921">
                    <a:moveTo>
                      <a:pt x="1696" y="285"/>
                    </a:moveTo>
                    <a:lnTo>
                      <a:pt x="1694" y="305"/>
                    </a:lnTo>
                    <a:lnTo>
                      <a:pt x="1691" y="325"/>
                    </a:lnTo>
                    <a:lnTo>
                      <a:pt x="1687" y="347"/>
                    </a:lnTo>
                    <a:lnTo>
                      <a:pt x="1683" y="368"/>
                    </a:lnTo>
                    <a:lnTo>
                      <a:pt x="1678" y="390"/>
                    </a:lnTo>
                    <a:lnTo>
                      <a:pt x="1672" y="409"/>
                    </a:lnTo>
                    <a:lnTo>
                      <a:pt x="1667" y="429"/>
                    </a:lnTo>
                    <a:lnTo>
                      <a:pt x="1660" y="447"/>
                    </a:lnTo>
                    <a:lnTo>
                      <a:pt x="1652" y="464"/>
                    </a:lnTo>
                    <a:lnTo>
                      <a:pt x="1640" y="490"/>
                    </a:lnTo>
                    <a:lnTo>
                      <a:pt x="1626" y="525"/>
                    </a:lnTo>
                    <a:lnTo>
                      <a:pt x="1611" y="565"/>
                    </a:lnTo>
                    <a:lnTo>
                      <a:pt x="1596" y="608"/>
                    </a:lnTo>
                    <a:lnTo>
                      <a:pt x="1585" y="649"/>
                    </a:lnTo>
                    <a:lnTo>
                      <a:pt x="1576" y="686"/>
                    </a:lnTo>
                    <a:lnTo>
                      <a:pt x="1572" y="716"/>
                    </a:lnTo>
                    <a:lnTo>
                      <a:pt x="1581" y="700"/>
                    </a:lnTo>
                    <a:lnTo>
                      <a:pt x="1588" y="681"/>
                    </a:lnTo>
                    <a:lnTo>
                      <a:pt x="1593" y="663"/>
                    </a:lnTo>
                    <a:lnTo>
                      <a:pt x="1597" y="645"/>
                    </a:lnTo>
                    <a:lnTo>
                      <a:pt x="1603" y="627"/>
                    </a:lnTo>
                    <a:lnTo>
                      <a:pt x="1610" y="610"/>
                    </a:lnTo>
                    <a:lnTo>
                      <a:pt x="1616" y="593"/>
                    </a:lnTo>
                    <a:lnTo>
                      <a:pt x="1623" y="575"/>
                    </a:lnTo>
                    <a:lnTo>
                      <a:pt x="1630" y="558"/>
                    </a:lnTo>
                    <a:lnTo>
                      <a:pt x="1637" y="541"/>
                    </a:lnTo>
                    <a:lnTo>
                      <a:pt x="1642" y="524"/>
                    </a:lnTo>
                    <a:lnTo>
                      <a:pt x="1649" y="507"/>
                    </a:lnTo>
                    <a:lnTo>
                      <a:pt x="1653" y="501"/>
                    </a:lnTo>
                    <a:lnTo>
                      <a:pt x="1660" y="482"/>
                    </a:lnTo>
                    <a:lnTo>
                      <a:pt x="1670" y="454"/>
                    </a:lnTo>
                    <a:lnTo>
                      <a:pt x="1682" y="421"/>
                    </a:lnTo>
                    <a:lnTo>
                      <a:pt x="1694" y="385"/>
                    </a:lnTo>
                    <a:lnTo>
                      <a:pt x="1706" y="348"/>
                    </a:lnTo>
                    <a:lnTo>
                      <a:pt x="1717" y="314"/>
                    </a:lnTo>
                    <a:lnTo>
                      <a:pt x="1726" y="284"/>
                    </a:lnTo>
                    <a:lnTo>
                      <a:pt x="1736" y="301"/>
                    </a:lnTo>
                    <a:lnTo>
                      <a:pt x="1740" y="320"/>
                    </a:lnTo>
                    <a:lnTo>
                      <a:pt x="1739" y="339"/>
                    </a:lnTo>
                    <a:lnTo>
                      <a:pt x="1736" y="361"/>
                    </a:lnTo>
                    <a:lnTo>
                      <a:pt x="1731" y="383"/>
                    </a:lnTo>
                    <a:lnTo>
                      <a:pt x="1725" y="405"/>
                    </a:lnTo>
                    <a:lnTo>
                      <a:pt x="1720" y="426"/>
                    </a:lnTo>
                    <a:lnTo>
                      <a:pt x="1717" y="446"/>
                    </a:lnTo>
                    <a:lnTo>
                      <a:pt x="1715" y="446"/>
                    </a:lnTo>
                    <a:lnTo>
                      <a:pt x="1694" y="497"/>
                    </a:lnTo>
                    <a:lnTo>
                      <a:pt x="1676" y="550"/>
                    </a:lnTo>
                    <a:lnTo>
                      <a:pt x="1660" y="603"/>
                    </a:lnTo>
                    <a:lnTo>
                      <a:pt x="1644" y="657"/>
                    </a:lnTo>
                    <a:lnTo>
                      <a:pt x="1627" y="711"/>
                    </a:lnTo>
                    <a:lnTo>
                      <a:pt x="1611" y="766"/>
                    </a:lnTo>
                    <a:lnTo>
                      <a:pt x="1593" y="819"/>
                    </a:lnTo>
                    <a:lnTo>
                      <a:pt x="1573" y="872"/>
                    </a:lnTo>
                    <a:lnTo>
                      <a:pt x="1569" y="877"/>
                    </a:lnTo>
                    <a:lnTo>
                      <a:pt x="1565" y="884"/>
                    </a:lnTo>
                    <a:lnTo>
                      <a:pt x="1561" y="891"/>
                    </a:lnTo>
                    <a:lnTo>
                      <a:pt x="1556" y="898"/>
                    </a:lnTo>
                    <a:lnTo>
                      <a:pt x="1551" y="904"/>
                    </a:lnTo>
                    <a:lnTo>
                      <a:pt x="1547" y="911"/>
                    </a:lnTo>
                    <a:lnTo>
                      <a:pt x="1543" y="917"/>
                    </a:lnTo>
                    <a:lnTo>
                      <a:pt x="1539" y="921"/>
                    </a:lnTo>
                    <a:lnTo>
                      <a:pt x="1541" y="900"/>
                    </a:lnTo>
                    <a:lnTo>
                      <a:pt x="1544" y="880"/>
                    </a:lnTo>
                    <a:lnTo>
                      <a:pt x="1550" y="858"/>
                    </a:lnTo>
                    <a:lnTo>
                      <a:pt x="1556" y="837"/>
                    </a:lnTo>
                    <a:lnTo>
                      <a:pt x="1561" y="815"/>
                    </a:lnTo>
                    <a:lnTo>
                      <a:pt x="1564" y="793"/>
                    </a:lnTo>
                    <a:lnTo>
                      <a:pt x="1565" y="771"/>
                    </a:lnTo>
                    <a:lnTo>
                      <a:pt x="1564" y="751"/>
                    </a:lnTo>
                    <a:lnTo>
                      <a:pt x="1566" y="744"/>
                    </a:lnTo>
                    <a:lnTo>
                      <a:pt x="1570" y="736"/>
                    </a:lnTo>
                    <a:lnTo>
                      <a:pt x="1571" y="728"/>
                    </a:lnTo>
                    <a:lnTo>
                      <a:pt x="1570" y="719"/>
                    </a:lnTo>
                    <a:lnTo>
                      <a:pt x="1564" y="726"/>
                    </a:lnTo>
                    <a:lnTo>
                      <a:pt x="1561" y="736"/>
                    </a:lnTo>
                    <a:lnTo>
                      <a:pt x="1557" y="745"/>
                    </a:lnTo>
                    <a:lnTo>
                      <a:pt x="1554" y="755"/>
                    </a:lnTo>
                    <a:lnTo>
                      <a:pt x="1549" y="767"/>
                    </a:lnTo>
                    <a:lnTo>
                      <a:pt x="1547" y="779"/>
                    </a:lnTo>
                    <a:lnTo>
                      <a:pt x="1544" y="792"/>
                    </a:lnTo>
                    <a:lnTo>
                      <a:pt x="1542" y="805"/>
                    </a:lnTo>
                    <a:lnTo>
                      <a:pt x="1539" y="819"/>
                    </a:lnTo>
                    <a:lnTo>
                      <a:pt x="1534" y="831"/>
                    </a:lnTo>
                    <a:lnTo>
                      <a:pt x="1527" y="843"/>
                    </a:lnTo>
                    <a:lnTo>
                      <a:pt x="1519" y="853"/>
                    </a:lnTo>
                    <a:lnTo>
                      <a:pt x="1517" y="866"/>
                    </a:lnTo>
                    <a:lnTo>
                      <a:pt x="1513" y="880"/>
                    </a:lnTo>
                    <a:lnTo>
                      <a:pt x="1509" y="891"/>
                    </a:lnTo>
                    <a:lnTo>
                      <a:pt x="1501" y="900"/>
                    </a:lnTo>
                    <a:lnTo>
                      <a:pt x="1497" y="904"/>
                    </a:lnTo>
                    <a:lnTo>
                      <a:pt x="1494" y="907"/>
                    </a:lnTo>
                    <a:lnTo>
                      <a:pt x="1492" y="911"/>
                    </a:lnTo>
                    <a:lnTo>
                      <a:pt x="1487" y="915"/>
                    </a:lnTo>
                    <a:lnTo>
                      <a:pt x="1488" y="905"/>
                    </a:lnTo>
                    <a:lnTo>
                      <a:pt x="1489" y="895"/>
                    </a:lnTo>
                    <a:lnTo>
                      <a:pt x="1489" y="885"/>
                    </a:lnTo>
                    <a:lnTo>
                      <a:pt x="1490" y="875"/>
                    </a:lnTo>
                    <a:lnTo>
                      <a:pt x="1505" y="837"/>
                    </a:lnTo>
                    <a:lnTo>
                      <a:pt x="1511" y="798"/>
                    </a:lnTo>
                    <a:lnTo>
                      <a:pt x="1516" y="759"/>
                    </a:lnTo>
                    <a:lnTo>
                      <a:pt x="1524" y="719"/>
                    </a:lnTo>
                    <a:lnTo>
                      <a:pt x="1524" y="714"/>
                    </a:lnTo>
                    <a:lnTo>
                      <a:pt x="1525" y="707"/>
                    </a:lnTo>
                    <a:lnTo>
                      <a:pt x="1524" y="701"/>
                    </a:lnTo>
                    <a:lnTo>
                      <a:pt x="1518" y="699"/>
                    </a:lnTo>
                    <a:lnTo>
                      <a:pt x="1511" y="713"/>
                    </a:lnTo>
                    <a:lnTo>
                      <a:pt x="1506" y="729"/>
                    </a:lnTo>
                    <a:lnTo>
                      <a:pt x="1501" y="743"/>
                    </a:lnTo>
                    <a:lnTo>
                      <a:pt x="1490" y="755"/>
                    </a:lnTo>
                    <a:lnTo>
                      <a:pt x="1489" y="776"/>
                    </a:lnTo>
                    <a:lnTo>
                      <a:pt x="1487" y="797"/>
                    </a:lnTo>
                    <a:lnTo>
                      <a:pt x="1483" y="817"/>
                    </a:lnTo>
                    <a:lnTo>
                      <a:pt x="1478" y="837"/>
                    </a:lnTo>
                    <a:lnTo>
                      <a:pt x="1470" y="856"/>
                    </a:lnTo>
                    <a:lnTo>
                      <a:pt x="1460" y="874"/>
                    </a:lnTo>
                    <a:lnTo>
                      <a:pt x="1448" y="890"/>
                    </a:lnTo>
                    <a:lnTo>
                      <a:pt x="1434" y="904"/>
                    </a:lnTo>
                    <a:lnTo>
                      <a:pt x="1436" y="879"/>
                    </a:lnTo>
                    <a:lnTo>
                      <a:pt x="1442" y="853"/>
                    </a:lnTo>
                    <a:lnTo>
                      <a:pt x="1448" y="826"/>
                    </a:lnTo>
                    <a:lnTo>
                      <a:pt x="1454" y="799"/>
                    </a:lnTo>
                    <a:lnTo>
                      <a:pt x="1457" y="771"/>
                    </a:lnTo>
                    <a:lnTo>
                      <a:pt x="1459" y="743"/>
                    </a:lnTo>
                    <a:lnTo>
                      <a:pt x="1463" y="715"/>
                    </a:lnTo>
                    <a:lnTo>
                      <a:pt x="1470" y="687"/>
                    </a:lnTo>
                    <a:lnTo>
                      <a:pt x="1470" y="684"/>
                    </a:lnTo>
                    <a:lnTo>
                      <a:pt x="1468" y="681"/>
                    </a:lnTo>
                    <a:lnTo>
                      <a:pt x="1466" y="680"/>
                    </a:lnTo>
                    <a:lnTo>
                      <a:pt x="1465" y="678"/>
                    </a:lnTo>
                    <a:lnTo>
                      <a:pt x="1460" y="678"/>
                    </a:lnTo>
                    <a:lnTo>
                      <a:pt x="1456" y="679"/>
                    </a:lnTo>
                    <a:lnTo>
                      <a:pt x="1452" y="683"/>
                    </a:lnTo>
                    <a:lnTo>
                      <a:pt x="1450" y="687"/>
                    </a:lnTo>
                    <a:lnTo>
                      <a:pt x="1449" y="711"/>
                    </a:lnTo>
                    <a:lnTo>
                      <a:pt x="1444" y="734"/>
                    </a:lnTo>
                    <a:lnTo>
                      <a:pt x="1439" y="759"/>
                    </a:lnTo>
                    <a:lnTo>
                      <a:pt x="1439" y="784"/>
                    </a:lnTo>
                    <a:lnTo>
                      <a:pt x="1433" y="802"/>
                    </a:lnTo>
                    <a:lnTo>
                      <a:pt x="1425" y="821"/>
                    </a:lnTo>
                    <a:lnTo>
                      <a:pt x="1418" y="841"/>
                    </a:lnTo>
                    <a:lnTo>
                      <a:pt x="1413" y="861"/>
                    </a:lnTo>
                    <a:lnTo>
                      <a:pt x="1406" y="875"/>
                    </a:lnTo>
                    <a:lnTo>
                      <a:pt x="1401" y="889"/>
                    </a:lnTo>
                    <a:lnTo>
                      <a:pt x="1392" y="903"/>
                    </a:lnTo>
                    <a:lnTo>
                      <a:pt x="1382" y="913"/>
                    </a:lnTo>
                    <a:lnTo>
                      <a:pt x="1384" y="892"/>
                    </a:lnTo>
                    <a:lnTo>
                      <a:pt x="1389" y="874"/>
                    </a:lnTo>
                    <a:lnTo>
                      <a:pt x="1394" y="854"/>
                    </a:lnTo>
                    <a:lnTo>
                      <a:pt x="1398" y="835"/>
                    </a:lnTo>
                    <a:lnTo>
                      <a:pt x="1392" y="830"/>
                    </a:lnTo>
                    <a:lnTo>
                      <a:pt x="1399" y="798"/>
                    </a:lnTo>
                    <a:lnTo>
                      <a:pt x="1407" y="766"/>
                    </a:lnTo>
                    <a:lnTo>
                      <a:pt x="1412" y="731"/>
                    </a:lnTo>
                    <a:lnTo>
                      <a:pt x="1409" y="696"/>
                    </a:lnTo>
                    <a:lnTo>
                      <a:pt x="1399" y="717"/>
                    </a:lnTo>
                    <a:lnTo>
                      <a:pt x="1394" y="738"/>
                    </a:lnTo>
                    <a:lnTo>
                      <a:pt x="1388" y="761"/>
                    </a:lnTo>
                    <a:lnTo>
                      <a:pt x="1384" y="783"/>
                    </a:lnTo>
                    <a:lnTo>
                      <a:pt x="1380" y="806"/>
                    </a:lnTo>
                    <a:lnTo>
                      <a:pt x="1375" y="827"/>
                    </a:lnTo>
                    <a:lnTo>
                      <a:pt x="1367" y="847"/>
                    </a:lnTo>
                    <a:lnTo>
                      <a:pt x="1357" y="867"/>
                    </a:lnTo>
                    <a:lnTo>
                      <a:pt x="1359" y="869"/>
                    </a:lnTo>
                    <a:lnTo>
                      <a:pt x="1328" y="907"/>
                    </a:lnTo>
                    <a:lnTo>
                      <a:pt x="1333" y="880"/>
                    </a:lnTo>
                    <a:lnTo>
                      <a:pt x="1338" y="849"/>
                    </a:lnTo>
                    <a:lnTo>
                      <a:pt x="1344" y="817"/>
                    </a:lnTo>
                    <a:lnTo>
                      <a:pt x="1348" y="786"/>
                    </a:lnTo>
                    <a:lnTo>
                      <a:pt x="1349" y="786"/>
                    </a:lnTo>
                    <a:lnTo>
                      <a:pt x="1350" y="788"/>
                    </a:lnTo>
                    <a:lnTo>
                      <a:pt x="1350" y="788"/>
                    </a:lnTo>
                    <a:lnTo>
                      <a:pt x="1351" y="788"/>
                    </a:lnTo>
                    <a:lnTo>
                      <a:pt x="1352" y="786"/>
                    </a:lnTo>
                    <a:lnTo>
                      <a:pt x="1353" y="785"/>
                    </a:lnTo>
                    <a:lnTo>
                      <a:pt x="1353" y="783"/>
                    </a:lnTo>
                    <a:lnTo>
                      <a:pt x="1353" y="782"/>
                    </a:lnTo>
                    <a:lnTo>
                      <a:pt x="1351" y="776"/>
                    </a:lnTo>
                    <a:lnTo>
                      <a:pt x="1352" y="766"/>
                    </a:lnTo>
                    <a:lnTo>
                      <a:pt x="1354" y="754"/>
                    </a:lnTo>
                    <a:lnTo>
                      <a:pt x="1357" y="743"/>
                    </a:lnTo>
                    <a:lnTo>
                      <a:pt x="1356" y="731"/>
                    </a:lnTo>
                    <a:lnTo>
                      <a:pt x="1357" y="718"/>
                    </a:lnTo>
                    <a:lnTo>
                      <a:pt x="1359" y="707"/>
                    </a:lnTo>
                    <a:lnTo>
                      <a:pt x="1359" y="694"/>
                    </a:lnTo>
                    <a:lnTo>
                      <a:pt x="1356" y="692"/>
                    </a:lnTo>
                    <a:lnTo>
                      <a:pt x="1351" y="692"/>
                    </a:lnTo>
                    <a:lnTo>
                      <a:pt x="1348" y="694"/>
                    </a:lnTo>
                    <a:lnTo>
                      <a:pt x="1345" y="699"/>
                    </a:lnTo>
                    <a:lnTo>
                      <a:pt x="1341" y="722"/>
                    </a:lnTo>
                    <a:lnTo>
                      <a:pt x="1336" y="745"/>
                    </a:lnTo>
                    <a:lnTo>
                      <a:pt x="1330" y="768"/>
                    </a:lnTo>
                    <a:lnTo>
                      <a:pt x="1325" y="791"/>
                    </a:lnTo>
                    <a:lnTo>
                      <a:pt x="1319" y="815"/>
                    </a:lnTo>
                    <a:lnTo>
                      <a:pt x="1313" y="839"/>
                    </a:lnTo>
                    <a:lnTo>
                      <a:pt x="1307" y="862"/>
                    </a:lnTo>
                    <a:lnTo>
                      <a:pt x="1301" y="887"/>
                    </a:lnTo>
                    <a:lnTo>
                      <a:pt x="1288" y="904"/>
                    </a:lnTo>
                    <a:lnTo>
                      <a:pt x="1288" y="868"/>
                    </a:lnTo>
                    <a:lnTo>
                      <a:pt x="1289" y="832"/>
                    </a:lnTo>
                    <a:lnTo>
                      <a:pt x="1291" y="794"/>
                    </a:lnTo>
                    <a:lnTo>
                      <a:pt x="1296" y="755"/>
                    </a:lnTo>
                    <a:lnTo>
                      <a:pt x="1292" y="741"/>
                    </a:lnTo>
                    <a:lnTo>
                      <a:pt x="1291" y="728"/>
                    </a:lnTo>
                    <a:lnTo>
                      <a:pt x="1291" y="715"/>
                    </a:lnTo>
                    <a:lnTo>
                      <a:pt x="1289" y="702"/>
                    </a:lnTo>
                    <a:lnTo>
                      <a:pt x="1281" y="719"/>
                    </a:lnTo>
                    <a:lnTo>
                      <a:pt x="1278" y="740"/>
                    </a:lnTo>
                    <a:lnTo>
                      <a:pt x="1276" y="762"/>
                    </a:lnTo>
                    <a:lnTo>
                      <a:pt x="1272" y="782"/>
                    </a:lnTo>
                    <a:lnTo>
                      <a:pt x="1268" y="812"/>
                    </a:lnTo>
                    <a:lnTo>
                      <a:pt x="1262" y="841"/>
                    </a:lnTo>
                    <a:lnTo>
                      <a:pt x="1254" y="869"/>
                    </a:lnTo>
                    <a:lnTo>
                      <a:pt x="1245" y="898"/>
                    </a:lnTo>
                    <a:lnTo>
                      <a:pt x="1239" y="898"/>
                    </a:lnTo>
                    <a:lnTo>
                      <a:pt x="1237" y="895"/>
                    </a:lnTo>
                    <a:lnTo>
                      <a:pt x="1236" y="890"/>
                    </a:lnTo>
                    <a:lnTo>
                      <a:pt x="1234" y="887"/>
                    </a:lnTo>
                    <a:lnTo>
                      <a:pt x="1236" y="867"/>
                    </a:lnTo>
                    <a:lnTo>
                      <a:pt x="1239" y="845"/>
                    </a:lnTo>
                    <a:lnTo>
                      <a:pt x="1242" y="823"/>
                    </a:lnTo>
                    <a:lnTo>
                      <a:pt x="1243" y="804"/>
                    </a:lnTo>
                    <a:lnTo>
                      <a:pt x="1237" y="804"/>
                    </a:lnTo>
                    <a:lnTo>
                      <a:pt x="1240" y="781"/>
                    </a:lnTo>
                    <a:lnTo>
                      <a:pt x="1243" y="758"/>
                    </a:lnTo>
                    <a:lnTo>
                      <a:pt x="1243" y="734"/>
                    </a:lnTo>
                    <a:lnTo>
                      <a:pt x="1240" y="713"/>
                    </a:lnTo>
                    <a:lnTo>
                      <a:pt x="1235" y="736"/>
                    </a:lnTo>
                    <a:lnTo>
                      <a:pt x="1230" y="758"/>
                    </a:lnTo>
                    <a:lnTo>
                      <a:pt x="1225" y="781"/>
                    </a:lnTo>
                    <a:lnTo>
                      <a:pt x="1222" y="802"/>
                    </a:lnTo>
                    <a:lnTo>
                      <a:pt x="1217" y="824"/>
                    </a:lnTo>
                    <a:lnTo>
                      <a:pt x="1213" y="846"/>
                    </a:lnTo>
                    <a:lnTo>
                      <a:pt x="1206" y="867"/>
                    </a:lnTo>
                    <a:lnTo>
                      <a:pt x="1199" y="888"/>
                    </a:lnTo>
                    <a:lnTo>
                      <a:pt x="1193" y="889"/>
                    </a:lnTo>
                    <a:lnTo>
                      <a:pt x="1190" y="887"/>
                    </a:lnTo>
                    <a:lnTo>
                      <a:pt x="1187" y="883"/>
                    </a:lnTo>
                    <a:lnTo>
                      <a:pt x="1186" y="879"/>
                    </a:lnTo>
                    <a:lnTo>
                      <a:pt x="1190" y="844"/>
                    </a:lnTo>
                    <a:lnTo>
                      <a:pt x="1191" y="808"/>
                    </a:lnTo>
                    <a:lnTo>
                      <a:pt x="1190" y="775"/>
                    </a:lnTo>
                    <a:lnTo>
                      <a:pt x="1191" y="741"/>
                    </a:lnTo>
                    <a:lnTo>
                      <a:pt x="1187" y="741"/>
                    </a:lnTo>
                    <a:lnTo>
                      <a:pt x="1186" y="743"/>
                    </a:lnTo>
                    <a:lnTo>
                      <a:pt x="1186" y="746"/>
                    </a:lnTo>
                    <a:lnTo>
                      <a:pt x="1186" y="748"/>
                    </a:lnTo>
                    <a:lnTo>
                      <a:pt x="1186" y="753"/>
                    </a:lnTo>
                    <a:lnTo>
                      <a:pt x="1184" y="758"/>
                    </a:lnTo>
                    <a:lnTo>
                      <a:pt x="1181" y="761"/>
                    </a:lnTo>
                    <a:lnTo>
                      <a:pt x="1179" y="767"/>
                    </a:lnTo>
                    <a:lnTo>
                      <a:pt x="1171" y="794"/>
                    </a:lnTo>
                    <a:lnTo>
                      <a:pt x="1167" y="822"/>
                    </a:lnTo>
                    <a:lnTo>
                      <a:pt x="1161" y="850"/>
                    </a:lnTo>
                    <a:lnTo>
                      <a:pt x="1152" y="877"/>
                    </a:lnTo>
                    <a:lnTo>
                      <a:pt x="1144" y="862"/>
                    </a:lnTo>
                    <a:lnTo>
                      <a:pt x="1144" y="844"/>
                    </a:lnTo>
                    <a:lnTo>
                      <a:pt x="1146" y="827"/>
                    </a:lnTo>
                    <a:lnTo>
                      <a:pt x="1146" y="809"/>
                    </a:lnTo>
                    <a:lnTo>
                      <a:pt x="1151" y="805"/>
                    </a:lnTo>
                    <a:lnTo>
                      <a:pt x="1147" y="790"/>
                    </a:lnTo>
                    <a:lnTo>
                      <a:pt x="1149" y="774"/>
                    </a:lnTo>
                    <a:lnTo>
                      <a:pt x="1153" y="758"/>
                    </a:lnTo>
                    <a:lnTo>
                      <a:pt x="1156" y="741"/>
                    </a:lnTo>
                    <a:lnTo>
                      <a:pt x="1154" y="726"/>
                    </a:lnTo>
                    <a:lnTo>
                      <a:pt x="1154" y="711"/>
                    </a:lnTo>
                    <a:lnTo>
                      <a:pt x="1155" y="698"/>
                    </a:lnTo>
                    <a:lnTo>
                      <a:pt x="1152" y="685"/>
                    </a:lnTo>
                    <a:lnTo>
                      <a:pt x="1145" y="703"/>
                    </a:lnTo>
                    <a:lnTo>
                      <a:pt x="1143" y="725"/>
                    </a:lnTo>
                    <a:lnTo>
                      <a:pt x="1141" y="748"/>
                    </a:lnTo>
                    <a:lnTo>
                      <a:pt x="1138" y="768"/>
                    </a:lnTo>
                    <a:lnTo>
                      <a:pt x="1133" y="782"/>
                    </a:lnTo>
                    <a:lnTo>
                      <a:pt x="1131" y="796"/>
                    </a:lnTo>
                    <a:lnTo>
                      <a:pt x="1128" y="809"/>
                    </a:lnTo>
                    <a:lnTo>
                      <a:pt x="1123" y="823"/>
                    </a:lnTo>
                    <a:lnTo>
                      <a:pt x="1123" y="835"/>
                    </a:lnTo>
                    <a:lnTo>
                      <a:pt x="1116" y="845"/>
                    </a:lnTo>
                    <a:lnTo>
                      <a:pt x="1108" y="856"/>
                    </a:lnTo>
                    <a:lnTo>
                      <a:pt x="1103" y="867"/>
                    </a:lnTo>
                    <a:lnTo>
                      <a:pt x="1100" y="859"/>
                    </a:lnTo>
                    <a:lnTo>
                      <a:pt x="1100" y="849"/>
                    </a:lnTo>
                    <a:lnTo>
                      <a:pt x="1102" y="838"/>
                    </a:lnTo>
                    <a:lnTo>
                      <a:pt x="1102" y="830"/>
                    </a:lnTo>
                    <a:lnTo>
                      <a:pt x="1106" y="812"/>
                    </a:lnTo>
                    <a:lnTo>
                      <a:pt x="1109" y="792"/>
                    </a:lnTo>
                    <a:lnTo>
                      <a:pt x="1113" y="773"/>
                    </a:lnTo>
                    <a:lnTo>
                      <a:pt x="1117" y="753"/>
                    </a:lnTo>
                    <a:lnTo>
                      <a:pt x="1115" y="738"/>
                    </a:lnTo>
                    <a:lnTo>
                      <a:pt x="1117" y="722"/>
                    </a:lnTo>
                    <a:lnTo>
                      <a:pt x="1121" y="707"/>
                    </a:lnTo>
                    <a:lnTo>
                      <a:pt x="1123" y="691"/>
                    </a:lnTo>
                    <a:lnTo>
                      <a:pt x="1118" y="687"/>
                    </a:lnTo>
                    <a:lnTo>
                      <a:pt x="1120" y="670"/>
                    </a:lnTo>
                    <a:lnTo>
                      <a:pt x="1121" y="655"/>
                    </a:lnTo>
                    <a:lnTo>
                      <a:pt x="1121" y="642"/>
                    </a:lnTo>
                    <a:lnTo>
                      <a:pt x="1117" y="627"/>
                    </a:lnTo>
                    <a:lnTo>
                      <a:pt x="1113" y="633"/>
                    </a:lnTo>
                    <a:lnTo>
                      <a:pt x="1110" y="641"/>
                    </a:lnTo>
                    <a:lnTo>
                      <a:pt x="1109" y="650"/>
                    </a:lnTo>
                    <a:lnTo>
                      <a:pt x="1108" y="660"/>
                    </a:lnTo>
                    <a:lnTo>
                      <a:pt x="1109" y="681"/>
                    </a:lnTo>
                    <a:lnTo>
                      <a:pt x="1108" y="702"/>
                    </a:lnTo>
                    <a:lnTo>
                      <a:pt x="1105" y="723"/>
                    </a:lnTo>
                    <a:lnTo>
                      <a:pt x="1100" y="744"/>
                    </a:lnTo>
                    <a:lnTo>
                      <a:pt x="1094" y="763"/>
                    </a:lnTo>
                    <a:lnTo>
                      <a:pt x="1088" y="784"/>
                    </a:lnTo>
                    <a:lnTo>
                      <a:pt x="1084" y="804"/>
                    </a:lnTo>
                    <a:lnTo>
                      <a:pt x="1080" y="824"/>
                    </a:lnTo>
                    <a:lnTo>
                      <a:pt x="1063" y="858"/>
                    </a:lnTo>
                    <a:lnTo>
                      <a:pt x="1060" y="846"/>
                    </a:lnTo>
                    <a:lnTo>
                      <a:pt x="1061" y="834"/>
                    </a:lnTo>
                    <a:lnTo>
                      <a:pt x="1062" y="821"/>
                    </a:lnTo>
                    <a:lnTo>
                      <a:pt x="1061" y="807"/>
                    </a:lnTo>
                    <a:lnTo>
                      <a:pt x="1067" y="778"/>
                    </a:lnTo>
                    <a:lnTo>
                      <a:pt x="1072" y="747"/>
                    </a:lnTo>
                    <a:lnTo>
                      <a:pt x="1075" y="716"/>
                    </a:lnTo>
                    <a:lnTo>
                      <a:pt x="1076" y="685"/>
                    </a:lnTo>
                    <a:lnTo>
                      <a:pt x="1072" y="670"/>
                    </a:lnTo>
                    <a:lnTo>
                      <a:pt x="1072" y="654"/>
                    </a:lnTo>
                    <a:lnTo>
                      <a:pt x="1072" y="638"/>
                    </a:lnTo>
                    <a:lnTo>
                      <a:pt x="1070" y="623"/>
                    </a:lnTo>
                    <a:lnTo>
                      <a:pt x="1065" y="624"/>
                    </a:lnTo>
                    <a:lnTo>
                      <a:pt x="1064" y="627"/>
                    </a:lnTo>
                    <a:lnTo>
                      <a:pt x="1063" y="632"/>
                    </a:lnTo>
                    <a:lnTo>
                      <a:pt x="1061" y="637"/>
                    </a:lnTo>
                    <a:lnTo>
                      <a:pt x="1060" y="692"/>
                    </a:lnTo>
                    <a:lnTo>
                      <a:pt x="1054" y="747"/>
                    </a:lnTo>
                    <a:lnTo>
                      <a:pt x="1044" y="800"/>
                    </a:lnTo>
                    <a:lnTo>
                      <a:pt x="1031" y="852"/>
                    </a:lnTo>
                    <a:lnTo>
                      <a:pt x="1024" y="838"/>
                    </a:lnTo>
                    <a:lnTo>
                      <a:pt x="1023" y="822"/>
                    </a:lnTo>
                    <a:lnTo>
                      <a:pt x="1024" y="806"/>
                    </a:lnTo>
                    <a:lnTo>
                      <a:pt x="1022" y="791"/>
                    </a:lnTo>
                    <a:lnTo>
                      <a:pt x="1027" y="699"/>
                    </a:lnTo>
                    <a:lnTo>
                      <a:pt x="1025" y="696"/>
                    </a:lnTo>
                    <a:lnTo>
                      <a:pt x="1023" y="695"/>
                    </a:lnTo>
                    <a:lnTo>
                      <a:pt x="1021" y="694"/>
                    </a:lnTo>
                    <a:lnTo>
                      <a:pt x="1017" y="694"/>
                    </a:lnTo>
                    <a:lnTo>
                      <a:pt x="1014" y="702"/>
                    </a:lnTo>
                    <a:lnTo>
                      <a:pt x="1014" y="710"/>
                    </a:lnTo>
                    <a:lnTo>
                      <a:pt x="1014" y="719"/>
                    </a:lnTo>
                    <a:lnTo>
                      <a:pt x="1011" y="728"/>
                    </a:lnTo>
                    <a:lnTo>
                      <a:pt x="1009" y="755"/>
                    </a:lnTo>
                    <a:lnTo>
                      <a:pt x="1004" y="783"/>
                    </a:lnTo>
                    <a:lnTo>
                      <a:pt x="996" y="808"/>
                    </a:lnTo>
                    <a:lnTo>
                      <a:pt x="987" y="832"/>
                    </a:lnTo>
                    <a:lnTo>
                      <a:pt x="983" y="836"/>
                    </a:lnTo>
                    <a:lnTo>
                      <a:pt x="979" y="820"/>
                    </a:lnTo>
                    <a:lnTo>
                      <a:pt x="978" y="799"/>
                    </a:lnTo>
                    <a:lnTo>
                      <a:pt x="979" y="777"/>
                    </a:lnTo>
                    <a:lnTo>
                      <a:pt x="979" y="755"/>
                    </a:lnTo>
                    <a:lnTo>
                      <a:pt x="977" y="736"/>
                    </a:lnTo>
                    <a:lnTo>
                      <a:pt x="976" y="714"/>
                    </a:lnTo>
                    <a:lnTo>
                      <a:pt x="973" y="693"/>
                    </a:lnTo>
                    <a:lnTo>
                      <a:pt x="969" y="673"/>
                    </a:lnTo>
                    <a:lnTo>
                      <a:pt x="963" y="700"/>
                    </a:lnTo>
                    <a:lnTo>
                      <a:pt x="959" y="725"/>
                    </a:lnTo>
                    <a:lnTo>
                      <a:pt x="956" y="752"/>
                    </a:lnTo>
                    <a:lnTo>
                      <a:pt x="954" y="778"/>
                    </a:lnTo>
                    <a:lnTo>
                      <a:pt x="951" y="778"/>
                    </a:lnTo>
                    <a:lnTo>
                      <a:pt x="950" y="792"/>
                    </a:lnTo>
                    <a:lnTo>
                      <a:pt x="948" y="805"/>
                    </a:lnTo>
                    <a:lnTo>
                      <a:pt x="943" y="819"/>
                    </a:lnTo>
                    <a:lnTo>
                      <a:pt x="939" y="832"/>
                    </a:lnTo>
                    <a:lnTo>
                      <a:pt x="931" y="790"/>
                    </a:lnTo>
                    <a:lnTo>
                      <a:pt x="933" y="741"/>
                    </a:lnTo>
                    <a:lnTo>
                      <a:pt x="938" y="690"/>
                    </a:lnTo>
                    <a:lnTo>
                      <a:pt x="936" y="639"/>
                    </a:lnTo>
                    <a:lnTo>
                      <a:pt x="931" y="640"/>
                    </a:lnTo>
                    <a:lnTo>
                      <a:pt x="928" y="643"/>
                    </a:lnTo>
                    <a:lnTo>
                      <a:pt x="927" y="647"/>
                    </a:lnTo>
                    <a:lnTo>
                      <a:pt x="926" y="651"/>
                    </a:lnTo>
                    <a:lnTo>
                      <a:pt x="925" y="651"/>
                    </a:lnTo>
                    <a:lnTo>
                      <a:pt x="924" y="662"/>
                    </a:lnTo>
                    <a:lnTo>
                      <a:pt x="925" y="673"/>
                    </a:lnTo>
                    <a:lnTo>
                      <a:pt x="924" y="684"/>
                    </a:lnTo>
                    <a:lnTo>
                      <a:pt x="917" y="693"/>
                    </a:lnTo>
                    <a:lnTo>
                      <a:pt x="918" y="717"/>
                    </a:lnTo>
                    <a:lnTo>
                      <a:pt x="915" y="741"/>
                    </a:lnTo>
                    <a:lnTo>
                      <a:pt x="911" y="763"/>
                    </a:lnTo>
                    <a:lnTo>
                      <a:pt x="905" y="784"/>
                    </a:lnTo>
                    <a:lnTo>
                      <a:pt x="908" y="793"/>
                    </a:lnTo>
                    <a:lnTo>
                      <a:pt x="904" y="801"/>
                    </a:lnTo>
                    <a:lnTo>
                      <a:pt x="901" y="812"/>
                    </a:lnTo>
                    <a:lnTo>
                      <a:pt x="902" y="823"/>
                    </a:lnTo>
                    <a:lnTo>
                      <a:pt x="898" y="824"/>
                    </a:lnTo>
                    <a:lnTo>
                      <a:pt x="895" y="824"/>
                    </a:lnTo>
                    <a:lnTo>
                      <a:pt x="892" y="824"/>
                    </a:lnTo>
                    <a:lnTo>
                      <a:pt x="888" y="824"/>
                    </a:lnTo>
                    <a:lnTo>
                      <a:pt x="888" y="770"/>
                    </a:lnTo>
                    <a:lnTo>
                      <a:pt x="890" y="717"/>
                    </a:lnTo>
                    <a:lnTo>
                      <a:pt x="895" y="665"/>
                    </a:lnTo>
                    <a:lnTo>
                      <a:pt x="903" y="613"/>
                    </a:lnTo>
                    <a:lnTo>
                      <a:pt x="901" y="596"/>
                    </a:lnTo>
                    <a:lnTo>
                      <a:pt x="903" y="579"/>
                    </a:lnTo>
                    <a:lnTo>
                      <a:pt x="907" y="560"/>
                    </a:lnTo>
                    <a:lnTo>
                      <a:pt x="905" y="544"/>
                    </a:lnTo>
                    <a:lnTo>
                      <a:pt x="900" y="549"/>
                    </a:lnTo>
                    <a:lnTo>
                      <a:pt x="896" y="579"/>
                    </a:lnTo>
                    <a:lnTo>
                      <a:pt x="892" y="607"/>
                    </a:lnTo>
                    <a:lnTo>
                      <a:pt x="885" y="635"/>
                    </a:lnTo>
                    <a:lnTo>
                      <a:pt x="880" y="664"/>
                    </a:lnTo>
                    <a:lnTo>
                      <a:pt x="872" y="641"/>
                    </a:lnTo>
                    <a:lnTo>
                      <a:pt x="864" y="617"/>
                    </a:lnTo>
                    <a:lnTo>
                      <a:pt x="860" y="592"/>
                    </a:lnTo>
                    <a:lnTo>
                      <a:pt x="864" y="567"/>
                    </a:lnTo>
                    <a:lnTo>
                      <a:pt x="862" y="564"/>
                    </a:lnTo>
                    <a:lnTo>
                      <a:pt x="858" y="562"/>
                    </a:lnTo>
                    <a:lnTo>
                      <a:pt x="855" y="562"/>
                    </a:lnTo>
                    <a:lnTo>
                      <a:pt x="851" y="563"/>
                    </a:lnTo>
                    <a:lnTo>
                      <a:pt x="847" y="574"/>
                    </a:lnTo>
                    <a:lnTo>
                      <a:pt x="843" y="587"/>
                    </a:lnTo>
                    <a:lnTo>
                      <a:pt x="837" y="597"/>
                    </a:lnTo>
                    <a:lnTo>
                      <a:pt x="828" y="602"/>
                    </a:lnTo>
                    <a:lnTo>
                      <a:pt x="821" y="589"/>
                    </a:lnTo>
                    <a:lnTo>
                      <a:pt x="817" y="577"/>
                    </a:lnTo>
                    <a:lnTo>
                      <a:pt x="814" y="562"/>
                    </a:lnTo>
                    <a:lnTo>
                      <a:pt x="814" y="548"/>
                    </a:lnTo>
                    <a:lnTo>
                      <a:pt x="811" y="545"/>
                    </a:lnTo>
                    <a:lnTo>
                      <a:pt x="807" y="543"/>
                    </a:lnTo>
                    <a:lnTo>
                      <a:pt x="804" y="542"/>
                    </a:lnTo>
                    <a:lnTo>
                      <a:pt x="801" y="544"/>
                    </a:lnTo>
                    <a:lnTo>
                      <a:pt x="795" y="554"/>
                    </a:lnTo>
                    <a:lnTo>
                      <a:pt x="790" y="564"/>
                    </a:lnTo>
                    <a:lnTo>
                      <a:pt x="786" y="573"/>
                    </a:lnTo>
                    <a:lnTo>
                      <a:pt x="780" y="581"/>
                    </a:lnTo>
                    <a:lnTo>
                      <a:pt x="772" y="578"/>
                    </a:lnTo>
                    <a:lnTo>
                      <a:pt x="767" y="573"/>
                    </a:lnTo>
                    <a:lnTo>
                      <a:pt x="763" y="567"/>
                    </a:lnTo>
                    <a:lnTo>
                      <a:pt x="760" y="562"/>
                    </a:lnTo>
                    <a:lnTo>
                      <a:pt x="758" y="556"/>
                    </a:lnTo>
                    <a:lnTo>
                      <a:pt x="758" y="550"/>
                    </a:lnTo>
                    <a:lnTo>
                      <a:pt x="758" y="544"/>
                    </a:lnTo>
                    <a:lnTo>
                      <a:pt x="754" y="540"/>
                    </a:lnTo>
                    <a:lnTo>
                      <a:pt x="743" y="543"/>
                    </a:lnTo>
                    <a:lnTo>
                      <a:pt x="736" y="554"/>
                    </a:lnTo>
                    <a:lnTo>
                      <a:pt x="730" y="563"/>
                    </a:lnTo>
                    <a:lnTo>
                      <a:pt x="721" y="565"/>
                    </a:lnTo>
                    <a:lnTo>
                      <a:pt x="719" y="554"/>
                    </a:lnTo>
                    <a:lnTo>
                      <a:pt x="722" y="541"/>
                    </a:lnTo>
                    <a:lnTo>
                      <a:pt x="723" y="532"/>
                    </a:lnTo>
                    <a:lnTo>
                      <a:pt x="715" y="526"/>
                    </a:lnTo>
                    <a:lnTo>
                      <a:pt x="707" y="534"/>
                    </a:lnTo>
                    <a:lnTo>
                      <a:pt x="704" y="543"/>
                    </a:lnTo>
                    <a:lnTo>
                      <a:pt x="700" y="554"/>
                    </a:lnTo>
                    <a:lnTo>
                      <a:pt x="695" y="563"/>
                    </a:lnTo>
                    <a:lnTo>
                      <a:pt x="690" y="563"/>
                    </a:lnTo>
                    <a:lnTo>
                      <a:pt x="690" y="548"/>
                    </a:lnTo>
                    <a:lnTo>
                      <a:pt x="691" y="534"/>
                    </a:lnTo>
                    <a:lnTo>
                      <a:pt x="689" y="521"/>
                    </a:lnTo>
                    <a:lnTo>
                      <a:pt x="681" y="510"/>
                    </a:lnTo>
                    <a:lnTo>
                      <a:pt x="676" y="521"/>
                    </a:lnTo>
                    <a:lnTo>
                      <a:pt x="672" y="533"/>
                    </a:lnTo>
                    <a:lnTo>
                      <a:pt x="667" y="544"/>
                    </a:lnTo>
                    <a:lnTo>
                      <a:pt x="659" y="554"/>
                    </a:lnTo>
                    <a:lnTo>
                      <a:pt x="650" y="547"/>
                    </a:lnTo>
                    <a:lnTo>
                      <a:pt x="651" y="535"/>
                    </a:lnTo>
                    <a:lnTo>
                      <a:pt x="654" y="522"/>
                    </a:lnTo>
                    <a:lnTo>
                      <a:pt x="654" y="510"/>
                    </a:lnTo>
                    <a:lnTo>
                      <a:pt x="649" y="498"/>
                    </a:lnTo>
                    <a:lnTo>
                      <a:pt x="643" y="503"/>
                    </a:lnTo>
                    <a:lnTo>
                      <a:pt x="639" y="510"/>
                    </a:lnTo>
                    <a:lnTo>
                      <a:pt x="635" y="517"/>
                    </a:lnTo>
                    <a:lnTo>
                      <a:pt x="631" y="524"/>
                    </a:lnTo>
                    <a:lnTo>
                      <a:pt x="628" y="530"/>
                    </a:lnTo>
                    <a:lnTo>
                      <a:pt x="623" y="535"/>
                    </a:lnTo>
                    <a:lnTo>
                      <a:pt x="617" y="537"/>
                    </a:lnTo>
                    <a:lnTo>
                      <a:pt x="609" y="536"/>
                    </a:lnTo>
                    <a:lnTo>
                      <a:pt x="609" y="522"/>
                    </a:lnTo>
                    <a:lnTo>
                      <a:pt x="609" y="510"/>
                    </a:lnTo>
                    <a:lnTo>
                      <a:pt x="608" y="498"/>
                    </a:lnTo>
                    <a:lnTo>
                      <a:pt x="602" y="487"/>
                    </a:lnTo>
                    <a:lnTo>
                      <a:pt x="598" y="498"/>
                    </a:lnTo>
                    <a:lnTo>
                      <a:pt x="591" y="510"/>
                    </a:lnTo>
                    <a:lnTo>
                      <a:pt x="582" y="519"/>
                    </a:lnTo>
                    <a:lnTo>
                      <a:pt x="573" y="526"/>
                    </a:lnTo>
                    <a:lnTo>
                      <a:pt x="574" y="509"/>
                    </a:lnTo>
                    <a:lnTo>
                      <a:pt x="576" y="492"/>
                    </a:lnTo>
                    <a:lnTo>
                      <a:pt x="575" y="477"/>
                    </a:lnTo>
                    <a:lnTo>
                      <a:pt x="568" y="466"/>
                    </a:lnTo>
                    <a:lnTo>
                      <a:pt x="561" y="477"/>
                    </a:lnTo>
                    <a:lnTo>
                      <a:pt x="554" y="491"/>
                    </a:lnTo>
                    <a:lnTo>
                      <a:pt x="546" y="505"/>
                    </a:lnTo>
                    <a:lnTo>
                      <a:pt x="536" y="514"/>
                    </a:lnTo>
                    <a:lnTo>
                      <a:pt x="535" y="498"/>
                    </a:lnTo>
                    <a:lnTo>
                      <a:pt x="535" y="483"/>
                    </a:lnTo>
                    <a:lnTo>
                      <a:pt x="535" y="467"/>
                    </a:lnTo>
                    <a:lnTo>
                      <a:pt x="530" y="452"/>
                    </a:lnTo>
                    <a:lnTo>
                      <a:pt x="522" y="465"/>
                    </a:lnTo>
                    <a:lnTo>
                      <a:pt x="515" y="477"/>
                    </a:lnTo>
                    <a:lnTo>
                      <a:pt x="507" y="490"/>
                    </a:lnTo>
                    <a:lnTo>
                      <a:pt x="497" y="502"/>
                    </a:lnTo>
                    <a:lnTo>
                      <a:pt x="494" y="487"/>
                    </a:lnTo>
                    <a:lnTo>
                      <a:pt x="497" y="469"/>
                    </a:lnTo>
                    <a:lnTo>
                      <a:pt x="500" y="453"/>
                    </a:lnTo>
                    <a:lnTo>
                      <a:pt x="505" y="438"/>
                    </a:lnTo>
                    <a:lnTo>
                      <a:pt x="502" y="430"/>
                    </a:lnTo>
                    <a:lnTo>
                      <a:pt x="501" y="422"/>
                    </a:lnTo>
                    <a:lnTo>
                      <a:pt x="499" y="416"/>
                    </a:lnTo>
                    <a:lnTo>
                      <a:pt x="491" y="413"/>
                    </a:lnTo>
                    <a:lnTo>
                      <a:pt x="487" y="422"/>
                    </a:lnTo>
                    <a:lnTo>
                      <a:pt x="484" y="430"/>
                    </a:lnTo>
                    <a:lnTo>
                      <a:pt x="479" y="438"/>
                    </a:lnTo>
                    <a:lnTo>
                      <a:pt x="476" y="446"/>
                    </a:lnTo>
                    <a:lnTo>
                      <a:pt x="471" y="454"/>
                    </a:lnTo>
                    <a:lnTo>
                      <a:pt x="467" y="462"/>
                    </a:lnTo>
                    <a:lnTo>
                      <a:pt x="462" y="471"/>
                    </a:lnTo>
                    <a:lnTo>
                      <a:pt x="456" y="479"/>
                    </a:lnTo>
                    <a:lnTo>
                      <a:pt x="459" y="461"/>
                    </a:lnTo>
                    <a:lnTo>
                      <a:pt x="457" y="442"/>
                    </a:lnTo>
                    <a:lnTo>
                      <a:pt x="455" y="422"/>
                    </a:lnTo>
                    <a:lnTo>
                      <a:pt x="452" y="401"/>
                    </a:lnTo>
                    <a:lnTo>
                      <a:pt x="445" y="405"/>
                    </a:lnTo>
                    <a:lnTo>
                      <a:pt x="440" y="413"/>
                    </a:lnTo>
                    <a:lnTo>
                      <a:pt x="437" y="423"/>
                    </a:lnTo>
                    <a:lnTo>
                      <a:pt x="433" y="433"/>
                    </a:lnTo>
                    <a:lnTo>
                      <a:pt x="432" y="442"/>
                    </a:lnTo>
                    <a:lnTo>
                      <a:pt x="429" y="449"/>
                    </a:lnTo>
                    <a:lnTo>
                      <a:pt x="423" y="457"/>
                    </a:lnTo>
                    <a:lnTo>
                      <a:pt x="417" y="464"/>
                    </a:lnTo>
                    <a:lnTo>
                      <a:pt x="415" y="457"/>
                    </a:lnTo>
                    <a:lnTo>
                      <a:pt x="416" y="450"/>
                    </a:lnTo>
                    <a:lnTo>
                      <a:pt x="418" y="442"/>
                    </a:lnTo>
                    <a:lnTo>
                      <a:pt x="419" y="434"/>
                    </a:lnTo>
                    <a:lnTo>
                      <a:pt x="418" y="424"/>
                    </a:lnTo>
                    <a:lnTo>
                      <a:pt x="417" y="414"/>
                    </a:lnTo>
                    <a:lnTo>
                      <a:pt x="415" y="406"/>
                    </a:lnTo>
                    <a:lnTo>
                      <a:pt x="407" y="401"/>
                    </a:lnTo>
                    <a:lnTo>
                      <a:pt x="402" y="407"/>
                    </a:lnTo>
                    <a:lnTo>
                      <a:pt x="399" y="412"/>
                    </a:lnTo>
                    <a:lnTo>
                      <a:pt x="395" y="418"/>
                    </a:lnTo>
                    <a:lnTo>
                      <a:pt x="396" y="423"/>
                    </a:lnTo>
                    <a:lnTo>
                      <a:pt x="392" y="434"/>
                    </a:lnTo>
                    <a:lnTo>
                      <a:pt x="387" y="444"/>
                    </a:lnTo>
                    <a:lnTo>
                      <a:pt x="380" y="453"/>
                    </a:lnTo>
                    <a:lnTo>
                      <a:pt x="373" y="461"/>
                    </a:lnTo>
                    <a:lnTo>
                      <a:pt x="371" y="447"/>
                    </a:lnTo>
                    <a:lnTo>
                      <a:pt x="372" y="431"/>
                    </a:lnTo>
                    <a:lnTo>
                      <a:pt x="372" y="416"/>
                    </a:lnTo>
                    <a:lnTo>
                      <a:pt x="363" y="405"/>
                    </a:lnTo>
                    <a:lnTo>
                      <a:pt x="357" y="411"/>
                    </a:lnTo>
                    <a:lnTo>
                      <a:pt x="355" y="418"/>
                    </a:lnTo>
                    <a:lnTo>
                      <a:pt x="355" y="427"/>
                    </a:lnTo>
                    <a:lnTo>
                      <a:pt x="354" y="434"/>
                    </a:lnTo>
                    <a:lnTo>
                      <a:pt x="347" y="441"/>
                    </a:lnTo>
                    <a:lnTo>
                      <a:pt x="342" y="450"/>
                    </a:lnTo>
                    <a:lnTo>
                      <a:pt x="335" y="457"/>
                    </a:lnTo>
                    <a:lnTo>
                      <a:pt x="326" y="456"/>
                    </a:lnTo>
                    <a:lnTo>
                      <a:pt x="327" y="443"/>
                    </a:lnTo>
                    <a:lnTo>
                      <a:pt x="328" y="428"/>
                    </a:lnTo>
                    <a:lnTo>
                      <a:pt x="328" y="414"/>
                    </a:lnTo>
                    <a:lnTo>
                      <a:pt x="325" y="401"/>
                    </a:lnTo>
                    <a:lnTo>
                      <a:pt x="320" y="401"/>
                    </a:lnTo>
                    <a:lnTo>
                      <a:pt x="317" y="403"/>
                    </a:lnTo>
                    <a:lnTo>
                      <a:pt x="315" y="406"/>
                    </a:lnTo>
                    <a:lnTo>
                      <a:pt x="312" y="409"/>
                    </a:lnTo>
                    <a:lnTo>
                      <a:pt x="312" y="421"/>
                    </a:lnTo>
                    <a:lnTo>
                      <a:pt x="309" y="423"/>
                    </a:lnTo>
                    <a:lnTo>
                      <a:pt x="308" y="428"/>
                    </a:lnTo>
                    <a:lnTo>
                      <a:pt x="307" y="433"/>
                    </a:lnTo>
                    <a:lnTo>
                      <a:pt x="305" y="437"/>
                    </a:lnTo>
                    <a:lnTo>
                      <a:pt x="292" y="452"/>
                    </a:lnTo>
                    <a:lnTo>
                      <a:pt x="290" y="451"/>
                    </a:lnTo>
                    <a:lnTo>
                      <a:pt x="289" y="449"/>
                    </a:lnTo>
                    <a:lnTo>
                      <a:pt x="287" y="447"/>
                    </a:lnTo>
                    <a:lnTo>
                      <a:pt x="286" y="447"/>
                    </a:lnTo>
                    <a:lnTo>
                      <a:pt x="282" y="452"/>
                    </a:lnTo>
                    <a:lnTo>
                      <a:pt x="284" y="438"/>
                    </a:lnTo>
                    <a:lnTo>
                      <a:pt x="287" y="424"/>
                    </a:lnTo>
                    <a:lnTo>
                      <a:pt x="289" y="411"/>
                    </a:lnTo>
                    <a:lnTo>
                      <a:pt x="290" y="398"/>
                    </a:lnTo>
                    <a:lnTo>
                      <a:pt x="288" y="394"/>
                    </a:lnTo>
                    <a:lnTo>
                      <a:pt x="287" y="391"/>
                    </a:lnTo>
                    <a:lnTo>
                      <a:pt x="286" y="388"/>
                    </a:lnTo>
                    <a:lnTo>
                      <a:pt x="282" y="384"/>
                    </a:lnTo>
                    <a:lnTo>
                      <a:pt x="273" y="391"/>
                    </a:lnTo>
                    <a:lnTo>
                      <a:pt x="269" y="403"/>
                    </a:lnTo>
                    <a:lnTo>
                      <a:pt x="265" y="414"/>
                    </a:lnTo>
                    <a:lnTo>
                      <a:pt x="260" y="424"/>
                    </a:lnTo>
                    <a:lnTo>
                      <a:pt x="252" y="429"/>
                    </a:lnTo>
                    <a:lnTo>
                      <a:pt x="251" y="437"/>
                    </a:lnTo>
                    <a:lnTo>
                      <a:pt x="250" y="446"/>
                    </a:lnTo>
                    <a:lnTo>
                      <a:pt x="242" y="450"/>
                    </a:lnTo>
                    <a:lnTo>
                      <a:pt x="246" y="428"/>
                    </a:lnTo>
                    <a:lnTo>
                      <a:pt x="249" y="403"/>
                    </a:lnTo>
                    <a:lnTo>
                      <a:pt x="249" y="378"/>
                    </a:lnTo>
                    <a:lnTo>
                      <a:pt x="242" y="356"/>
                    </a:lnTo>
                    <a:lnTo>
                      <a:pt x="240" y="355"/>
                    </a:lnTo>
                    <a:lnTo>
                      <a:pt x="236" y="366"/>
                    </a:lnTo>
                    <a:lnTo>
                      <a:pt x="233" y="377"/>
                    </a:lnTo>
                    <a:lnTo>
                      <a:pt x="228" y="388"/>
                    </a:lnTo>
                    <a:lnTo>
                      <a:pt x="224" y="398"/>
                    </a:lnTo>
                    <a:lnTo>
                      <a:pt x="219" y="408"/>
                    </a:lnTo>
                    <a:lnTo>
                      <a:pt x="213" y="419"/>
                    </a:lnTo>
                    <a:lnTo>
                      <a:pt x="207" y="429"/>
                    </a:lnTo>
                    <a:lnTo>
                      <a:pt x="201" y="438"/>
                    </a:lnTo>
                    <a:lnTo>
                      <a:pt x="203" y="416"/>
                    </a:lnTo>
                    <a:lnTo>
                      <a:pt x="207" y="393"/>
                    </a:lnTo>
                    <a:lnTo>
                      <a:pt x="209" y="371"/>
                    </a:lnTo>
                    <a:lnTo>
                      <a:pt x="203" y="350"/>
                    </a:lnTo>
                    <a:lnTo>
                      <a:pt x="196" y="358"/>
                    </a:lnTo>
                    <a:lnTo>
                      <a:pt x="194" y="368"/>
                    </a:lnTo>
                    <a:lnTo>
                      <a:pt x="191" y="381"/>
                    </a:lnTo>
                    <a:lnTo>
                      <a:pt x="187" y="391"/>
                    </a:lnTo>
                    <a:lnTo>
                      <a:pt x="183" y="403"/>
                    </a:lnTo>
                    <a:lnTo>
                      <a:pt x="176" y="413"/>
                    </a:lnTo>
                    <a:lnTo>
                      <a:pt x="169" y="423"/>
                    </a:lnTo>
                    <a:lnTo>
                      <a:pt x="161" y="433"/>
                    </a:lnTo>
                    <a:lnTo>
                      <a:pt x="160" y="413"/>
                    </a:lnTo>
                    <a:lnTo>
                      <a:pt x="164" y="391"/>
                    </a:lnTo>
                    <a:lnTo>
                      <a:pt x="167" y="367"/>
                    </a:lnTo>
                    <a:lnTo>
                      <a:pt x="167" y="343"/>
                    </a:lnTo>
                    <a:lnTo>
                      <a:pt x="166" y="341"/>
                    </a:lnTo>
                    <a:lnTo>
                      <a:pt x="165" y="341"/>
                    </a:lnTo>
                    <a:lnTo>
                      <a:pt x="163" y="341"/>
                    </a:lnTo>
                    <a:lnTo>
                      <a:pt x="160" y="341"/>
                    </a:lnTo>
                    <a:lnTo>
                      <a:pt x="153" y="356"/>
                    </a:lnTo>
                    <a:lnTo>
                      <a:pt x="150" y="374"/>
                    </a:lnTo>
                    <a:lnTo>
                      <a:pt x="144" y="390"/>
                    </a:lnTo>
                    <a:lnTo>
                      <a:pt x="135" y="404"/>
                    </a:lnTo>
                    <a:lnTo>
                      <a:pt x="137" y="412"/>
                    </a:lnTo>
                    <a:lnTo>
                      <a:pt x="134" y="419"/>
                    </a:lnTo>
                    <a:lnTo>
                      <a:pt x="127" y="426"/>
                    </a:lnTo>
                    <a:lnTo>
                      <a:pt x="121" y="433"/>
                    </a:lnTo>
                    <a:lnTo>
                      <a:pt x="122" y="408"/>
                    </a:lnTo>
                    <a:lnTo>
                      <a:pt x="127" y="383"/>
                    </a:lnTo>
                    <a:lnTo>
                      <a:pt x="128" y="358"/>
                    </a:lnTo>
                    <a:lnTo>
                      <a:pt x="123" y="333"/>
                    </a:lnTo>
                    <a:lnTo>
                      <a:pt x="114" y="351"/>
                    </a:lnTo>
                    <a:lnTo>
                      <a:pt x="108" y="370"/>
                    </a:lnTo>
                    <a:lnTo>
                      <a:pt x="102" y="389"/>
                    </a:lnTo>
                    <a:lnTo>
                      <a:pt x="90" y="405"/>
                    </a:lnTo>
                    <a:lnTo>
                      <a:pt x="85" y="409"/>
                    </a:lnTo>
                    <a:lnTo>
                      <a:pt x="83" y="414"/>
                    </a:lnTo>
                    <a:lnTo>
                      <a:pt x="80" y="418"/>
                    </a:lnTo>
                    <a:lnTo>
                      <a:pt x="75" y="419"/>
                    </a:lnTo>
                    <a:lnTo>
                      <a:pt x="77" y="399"/>
                    </a:lnTo>
                    <a:lnTo>
                      <a:pt x="80" y="379"/>
                    </a:lnTo>
                    <a:lnTo>
                      <a:pt x="81" y="361"/>
                    </a:lnTo>
                    <a:lnTo>
                      <a:pt x="79" y="341"/>
                    </a:lnTo>
                    <a:lnTo>
                      <a:pt x="69" y="354"/>
                    </a:lnTo>
                    <a:lnTo>
                      <a:pt x="62" y="367"/>
                    </a:lnTo>
                    <a:lnTo>
                      <a:pt x="55" y="381"/>
                    </a:lnTo>
                    <a:lnTo>
                      <a:pt x="49" y="393"/>
                    </a:lnTo>
                    <a:lnTo>
                      <a:pt x="44" y="396"/>
                    </a:lnTo>
                    <a:lnTo>
                      <a:pt x="41" y="394"/>
                    </a:lnTo>
                    <a:lnTo>
                      <a:pt x="37" y="392"/>
                    </a:lnTo>
                    <a:lnTo>
                      <a:pt x="35" y="390"/>
                    </a:lnTo>
                    <a:lnTo>
                      <a:pt x="36" y="375"/>
                    </a:lnTo>
                    <a:lnTo>
                      <a:pt x="37" y="361"/>
                    </a:lnTo>
                    <a:lnTo>
                      <a:pt x="38" y="348"/>
                    </a:lnTo>
                    <a:lnTo>
                      <a:pt x="36" y="333"/>
                    </a:lnTo>
                    <a:lnTo>
                      <a:pt x="36" y="332"/>
                    </a:lnTo>
                    <a:lnTo>
                      <a:pt x="36" y="331"/>
                    </a:lnTo>
                    <a:lnTo>
                      <a:pt x="35" y="331"/>
                    </a:lnTo>
                    <a:lnTo>
                      <a:pt x="35" y="330"/>
                    </a:lnTo>
                    <a:lnTo>
                      <a:pt x="28" y="340"/>
                    </a:lnTo>
                    <a:lnTo>
                      <a:pt x="23" y="352"/>
                    </a:lnTo>
                    <a:lnTo>
                      <a:pt x="17" y="361"/>
                    </a:lnTo>
                    <a:lnTo>
                      <a:pt x="7" y="367"/>
                    </a:lnTo>
                    <a:lnTo>
                      <a:pt x="3" y="354"/>
                    </a:lnTo>
                    <a:lnTo>
                      <a:pt x="0" y="343"/>
                    </a:lnTo>
                    <a:lnTo>
                      <a:pt x="3" y="330"/>
                    </a:lnTo>
                    <a:lnTo>
                      <a:pt x="9" y="318"/>
                    </a:lnTo>
                    <a:lnTo>
                      <a:pt x="15" y="311"/>
                    </a:lnTo>
                    <a:lnTo>
                      <a:pt x="22" y="307"/>
                    </a:lnTo>
                    <a:lnTo>
                      <a:pt x="30" y="303"/>
                    </a:lnTo>
                    <a:lnTo>
                      <a:pt x="39" y="302"/>
                    </a:lnTo>
                    <a:lnTo>
                      <a:pt x="49" y="301"/>
                    </a:lnTo>
                    <a:lnTo>
                      <a:pt x="58" y="301"/>
                    </a:lnTo>
                    <a:lnTo>
                      <a:pt x="67" y="301"/>
                    </a:lnTo>
                    <a:lnTo>
                      <a:pt x="75" y="301"/>
                    </a:lnTo>
                    <a:lnTo>
                      <a:pt x="90" y="303"/>
                    </a:lnTo>
                    <a:lnTo>
                      <a:pt x="106" y="305"/>
                    </a:lnTo>
                    <a:lnTo>
                      <a:pt x="121" y="308"/>
                    </a:lnTo>
                    <a:lnTo>
                      <a:pt x="136" y="310"/>
                    </a:lnTo>
                    <a:lnTo>
                      <a:pt x="152" y="313"/>
                    </a:lnTo>
                    <a:lnTo>
                      <a:pt x="167" y="316"/>
                    </a:lnTo>
                    <a:lnTo>
                      <a:pt x="183" y="320"/>
                    </a:lnTo>
                    <a:lnTo>
                      <a:pt x="198" y="323"/>
                    </a:lnTo>
                    <a:lnTo>
                      <a:pt x="213" y="328"/>
                    </a:lnTo>
                    <a:lnTo>
                      <a:pt x="228" y="331"/>
                    </a:lnTo>
                    <a:lnTo>
                      <a:pt x="243" y="336"/>
                    </a:lnTo>
                    <a:lnTo>
                      <a:pt x="258" y="340"/>
                    </a:lnTo>
                    <a:lnTo>
                      <a:pt x="273" y="346"/>
                    </a:lnTo>
                    <a:lnTo>
                      <a:pt x="288" y="351"/>
                    </a:lnTo>
                    <a:lnTo>
                      <a:pt x="303" y="356"/>
                    </a:lnTo>
                    <a:lnTo>
                      <a:pt x="317" y="362"/>
                    </a:lnTo>
                    <a:lnTo>
                      <a:pt x="341" y="367"/>
                    </a:lnTo>
                    <a:lnTo>
                      <a:pt x="364" y="371"/>
                    </a:lnTo>
                    <a:lnTo>
                      <a:pt x="388" y="376"/>
                    </a:lnTo>
                    <a:lnTo>
                      <a:pt x="412" y="381"/>
                    </a:lnTo>
                    <a:lnTo>
                      <a:pt x="437" y="386"/>
                    </a:lnTo>
                    <a:lnTo>
                      <a:pt x="461" y="391"/>
                    </a:lnTo>
                    <a:lnTo>
                      <a:pt x="485" y="398"/>
                    </a:lnTo>
                    <a:lnTo>
                      <a:pt x="509" y="404"/>
                    </a:lnTo>
                    <a:lnTo>
                      <a:pt x="532" y="411"/>
                    </a:lnTo>
                    <a:lnTo>
                      <a:pt x="556" y="418"/>
                    </a:lnTo>
                    <a:lnTo>
                      <a:pt x="579" y="426"/>
                    </a:lnTo>
                    <a:lnTo>
                      <a:pt x="602" y="434"/>
                    </a:lnTo>
                    <a:lnTo>
                      <a:pt x="626" y="443"/>
                    </a:lnTo>
                    <a:lnTo>
                      <a:pt x="649" y="452"/>
                    </a:lnTo>
                    <a:lnTo>
                      <a:pt x="670" y="461"/>
                    </a:lnTo>
                    <a:lnTo>
                      <a:pt x="692" y="472"/>
                    </a:lnTo>
                    <a:lnTo>
                      <a:pt x="689" y="477"/>
                    </a:lnTo>
                    <a:lnTo>
                      <a:pt x="692" y="479"/>
                    </a:lnTo>
                    <a:lnTo>
                      <a:pt x="696" y="482"/>
                    </a:lnTo>
                    <a:lnTo>
                      <a:pt x="699" y="486"/>
                    </a:lnTo>
                    <a:lnTo>
                      <a:pt x="704" y="486"/>
                    </a:lnTo>
                    <a:lnTo>
                      <a:pt x="706" y="471"/>
                    </a:lnTo>
                    <a:lnTo>
                      <a:pt x="707" y="457"/>
                    </a:lnTo>
                    <a:lnTo>
                      <a:pt x="708" y="444"/>
                    </a:lnTo>
                    <a:lnTo>
                      <a:pt x="713" y="429"/>
                    </a:lnTo>
                    <a:lnTo>
                      <a:pt x="713" y="414"/>
                    </a:lnTo>
                    <a:lnTo>
                      <a:pt x="713" y="400"/>
                    </a:lnTo>
                    <a:lnTo>
                      <a:pt x="712" y="388"/>
                    </a:lnTo>
                    <a:lnTo>
                      <a:pt x="706" y="375"/>
                    </a:lnTo>
                    <a:lnTo>
                      <a:pt x="702" y="383"/>
                    </a:lnTo>
                    <a:lnTo>
                      <a:pt x="699" y="393"/>
                    </a:lnTo>
                    <a:lnTo>
                      <a:pt x="698" y="404"/>
                    </a:lnTo>
                    <a:lnTo>
                      <a:pt x="695" y="413"/>
                    </a:lnTo>
                    <a:lnTo>
                      <a:pt x="695" y="422"/>
                    </a:lnTo>
                    <a:lnTo>
                      <a:pt x="689" y="429"/>
                    </a:lnTo>
                    <a:lnTo>
                      <a:pt x="683" y="437"/>
                    </a:lnTo>
                    <a:lnTo>
                      <a:pt x="683" y="446"/>
                    </a:lnTo>
                    <a:lnTo>
                      <a:pt x="670" y="444"/>
                    </a:lnTo>
                    <a:lnTo>
                      <a:pt x="673" y="426"/>
                    </a:lnTo>
                    <a:lnTo>
                      <a:pt x="673" y="409"/>
                    </a:lnTo>
                    <a:lnTo>
                      <a:pt x="670" y="393"/>
                    </a:lnTo>
                    <a:lnTo>
                      <a:pt x="667" y="376"/>
                    </a:lnTo>
                    <a:lnTo>
                      <a:pt x="661" y="370"/>
                    </a:lnTo>
                    <a:lnTo>
                      <a:pt x="657" y="385"/>
                    </a:lnTo>
                    <a:lnTo>
                      <a:pt x="651" y="400"/>
                    </a:lnTo>
                    <a:lnTo>
                      <a:pt x="644" y="415"/>
                    </a:lnTo>
                    <a:lnTo>
                      <a:pt x="636" y="429"/>
                    </a:lnTo>
                    <a:lnTo>
                      <a:pt x="630" y="427"/>
                    </a:lnTo>
                    <a:lnTo>
                      <a:pt x="629" y="408"/>
                    </a:lnTo>
                    <a:lnTo>
                      <a:pt x="628" y="390"/>
                    </a:lnTo>
                    <a:lnTo>
                      <a:pt x="626" y="373"/>
                    </a:lnTo>
                    <a:lnTo>
                      <a:pt x="619" y="355"/>
                    </a:lnTo>
                    <a:lnTo>
                      <a:pt x="613" y="371"/>
                    </a:lnTo>
                    <a:lnTo>
                      <a:pt x="608" y="388"/>
                    </a:lnTo>
                    <a:lnTo>
                      <a:pt x="601" y="403"/>
                    </a:lnTo>
                    <a:lnTo>
                      <a:pt x="590" y="411"/>
                    </a:lnTo>
                    <a:lnTo>
                      <a:pt x="589" y="393"/>
                    </a:lnTo>
                    <a:lnTo>
                      <a:pt x="585" y="375"/>
                    </a:lnTo>
                    <a:lnTo>
                      <a:pt x="581" y="358"/>
                    </a:lnTo>
                    <a:lnTo>
                      <a:pt x="573" y="341"/>
                    </a:lnTo>
                    <a:lnTo>
                      <a:pt x="568" y="356"/>
                    </a:lnTo>
                    <a:lnTo>
                      <a:pt x="563" y="371"/>
                    </a:lnTo>
                    <a:lnTo>
                      <a:pt x="558" y="386"/>
                    </a:lnTo>
                    <a:lnTo>
                      <a:pt x="550" y="399"/>
                    </a:lnTo>
                    <a:lnTo>
                      <a:pt x="547" y="399"/>
                    </a:lnTo>
                    <a:lnTo>
                      <a:pt x="546" y="398"/>
                    </a:lnTo>
                    <a:lnTo>
                      <a:pt x="544" y="398"/>
                    </a:lnTo>
                    <a:lnTo>
                      <a:pt x="541" y="398"/>
                    </a:lnTo>
                    <a:lnTo>
                      <a:pt x="541" y="378"/>
                    </a:lnTo>
                    <a:lnTo>
                      <a:pt x="541" y="360"/>
                    </a:lnTo>
                    <a:lnTo>
                      <a:pt x="540" y="343"/>
                    </a:lnTo>
                    <a:lnTo>
                      <a:pt x="536" y="326"/>
                    </a:lnTo>
                    <a:lnTo>
                      <a:pt x="529" y="331"/>
                    </a:lnTo>
                    <a:lnTo>
                      <a:pt x="524" y="338"/>
                    </a:lnTo>
                    <a:lnTo>
                      <a:pt x="521" y="347"/>
                    </a:lnTo>
                    <a:lnTo>
                      <a:pt x="518" y="355"/>
                    </a:lnTo>
                    <a:lnTo>
                      <a:pt x="497" y="385"/>
                    </a:lnTo>
                    <a:lnTo>
                      <a:pt x="493" y="381"/>
                    </a:lnTo>
                    <a:lnTo>
                      <a:pt x="493" y="374"/>
                    </a:lnTo>
                    <a:lnTo>
                      <a:pt x="495" y="367"/>
                    </a:lnTo>
                    <a:lnTo>
                      <a:pt x="495" y="359"/>
                    </a:lnTo>
                    <a:lnTo>
                      <a:pt x="500" y="337"/>
                    </a:lnTo>
                    <a:lnTo>
                      <a:pt x="503" y="315"/>
                    </a:lnTo>
                    <a:lnTo>
                      <a:pt x="501" y="294"/>
                    </a:lnTo>
                    <a:lnTo>
                      <a:pt x="491" y="276"/>
                    </a:lnTo>
                    <a:lnTo>
                      <a:pt x="485" y="287"/>
                    </a:lnTo>
                    <a:lnTo>
                      <a:pt x="480" y="301"/>
                    </a:lnTo>
                    <a:lnTo>
                      <a:pt x="476" y="317"/>
                    </a:lnTo>
                    <a:lnTo>
                      <a:pt x="471" y="332"/>
                    </a:lnTo>
                    <a:lnTo>
                      <a:pt x="456" y="356"/>
                    </a:lnTo>
                    <a:lnTo>
                      <a:pt x="460" y="293"/>
                    </a:lnTo>
                    <a:lnTo>
                      <a:pt x="455" y="287"/>
                    </a:lnTo>
                    <a:lnTo>
                      <a:pt x="446" y="301"/>
                    </a:lnTo>
                    <a:lnTo>
                      <a:pt x="439" y="316"/>
                    </a:lnTo>
                    <a:lnTo>
                      <a:pt x="433" y="332"/>
                    </a:lnTo>
                    <a:lnTo>
                      <a:pt x="422" y="345"/>
                    </a:lnTo>
                    <a:lnTo>
                      <a:pt x="423" y="347"/>
                    </a:lnTo>
                    <a:lnTo>
                      <a:pt x="417" y="353"/>
                    </a:lnTo>
                    <a:lnTo>
                      <a:pt x="414" y="347"/>
                    </a:lnTo>
                    <a:lnTo>
                      <a:pt x="415" y="340"/>
                    </a:lnTo>
                    <a:lnTo>
                      <a:pt x="418" y="331"/>
                    </a:lnTo>
                    <a:lnTo>
                      <a:pt x="419" y="322"/>
                    </a:lnTo>
                    <a:lnTo>
                      <a:pt x="414" y="292"/>
                    </a:lnTo>
                    <a:lnTo>
                      <a:pt x="407" y="298"/>
                    </a:lnTo>
                    <a:lnTo>
                      <a:pt x="406" y="305"/>
                    </a:lnTo>
                    <a:lnTo>
                      <a:pt x="403" y="314"/>
                    </a:lnTo>
                    <a:lnTo>
                      <a:pt x="400" y="322"/>
                    </a:lnTo>
                    <a:lnTo>
                      <a:pt x="394" y="331"/>
                    </a:lnTo>
                    <a:lnTo>
                      <a:pt x="388" y="340"/>
                    </a:lnTo>
                    <a:lnTo>
                      <a:pt x="383" y="350"/>
                    </a:lnTo>
                    <a:lnTo>
                      <a:pt x="374" y="356"/>
                    </a:lnTo>
                    <a:lnTo>
                      <a:pt x="373" y="355"/>
                    </a:lnTo>
                    <a:lnTo>
                      <a:pt x="380" y="351"/>
                    </a:lnTo>
                    <a:lnTo>
                      <a:pt x="379" y="336"/>
                    </a:lnTo>
                    <a:lnTo>
                      <a:pt x="379" y="318"/>
                    </a:lnTo>
                    <a:lnTo>
                      <a:pt x="378" y="302"/>
                    </a:lnTo>
                    <a:lnTo>
                      <a:pt x="373" y="287"/>
                    </a:lnTo>
                    <a:lnTo>
                      <a:pt x="365" y="295"/>
                    </a:lnTo>
                    <a:lnTo>
                      <a:pt x="362" y="306"/>
                    </a:lnTo>
                    <a:lnTo>
                      <a:pt x="358" y="316"/>
                    </a:lnTo>
                    <a:lnTo>
                      <a:pt x="351" y="324"/>
                    </a:lnTo>
                    <a:lnTo>
                      <a:pt x="350" y="331"/>
                    </a:lnTo>
                    <a:lnTo>
                      <a:pt x="348" y="338"/>
                    </a:lnTo>
                    <a:lnTo>
                      <a:pt x="345" y="344"/>
                    </a:lnTo>
                    <a:lnTo>
                      <a:pt x="339" y="350"/>
                    </a:lnTo>
                    <a:lnTo>
                      <a:pt x="339" y="333"/>
                    </a:lnTo>
                    <a:lnTo>
                      <a:pt x="338" y="318"/>
                    </a:lnTo>
                    <a:lnTo>
                      <a:pt x="335" y="303"/>
                    </a:lnTo>
                    <a:lnTo>
                      <a:pt x="334" y="287"/>
                    </a:lnTo>
                    <a:lnTo>
                      <a:pt x="327" y="301"/>
                    </a:lnTo>
                    <a:lnTo>
                      <a:pt x="320" y="315"/>
                    </a:lnTo>
                    <a:lnTo>
                      <a:pt x="313" y="328"/>
                    </a:lnTo>
                    <a:lnTo>
                      <a:pt x="309" y="343"/>
                    </a:lnTo>
                    <a:lnTo>
                      <a:pt x="303" y="330"/>
                    </a:lnTo>
                    <a:lnTo>
                      <a:pt x="304" y="315"/>
                    </a:lnTo>
                    <a:lnTo>
                      <a:pt x="308" y="300"/>
                    </a:lnTo>
                    <a:lnTo>
                      <a:pt x="307" y="285"/>
                    </a:lnTo>
                    <a:lnTo>
                      <a:pt x="303" y="282"/>
                    </a:lnTo>
                    <a:lnTo>
                      <a:pt x="295" y="290"/>
                    </a:lnTo>
                    <a:lnTo>
                      <a:pt x="292" y="302"/>
                    </a:lnTo>
                    <a:lnTo>
                      <a:pt x="288" y="314"/>
                    </a:lnTo>
                    <a:lnTo>
                      <a:pt x="278" y="321"/>
                    </a:lnTo>
                    <a:lnTo>
                      <a:pt x="280" y="322"/>
                    </a:lnTo>
                    <a:lnTo>
                      <a:pt x="272" y="332"/>
                    </a:lnTo>
                    <a:lnTo>
                      <a:pt x="273" y="310"/>
                    </a:lnTo>
                    <a:lnTo>
                      <a:pt x="277" y="290"/>
                    </a:lnTo>
                    <a:lnTo>
                      <a:pt x="279" y="270"/>
                    </a:lnTo>
                    <a:lnTo>
                      <a:pt x="280" y="248"/>
                    </a:lnTo>
                    <a:lnTo>
                      <a:pt x="278" y="247"/>
                    </a:lnTo>
                    <a:lnTo>
                      <a:pt x="275" y="245"/>
                    </a:lnTo>
                    <a:lnTo>
                      <a:pt x="273" y="245"/>
                    </a:lnTo>
                    <a:lnTo>
                      <a:pt x="271" y="245"/>
                    </a:lnTo>
                    <a:lnTo>
                      <a:pt x="266" y="253"/>
                    </a:lnTo>
                    <a:lnTo>
                      <a:pt x="263" y="262"/>
                    </a:lnTo>
                    <a:lnTo>
                      <a:pt x="259" y="271"/>
                    </a:lnTo>
                    <a:lnTo>
                      <a:pt x="256" y="279"/>
                    </a:lnTo>
                    <a:lnTo>
                      <a:pt x="252" y="288"/>
                    </a:lnTo>
                    <a:lnTo>
                      <a:pt x="248" y="296"/>
                    </a:lnTo>
                    <a:lnTo>
                      <a:pt x="242" y="303"/>
                    </a:lnTo>
                    <a:lnTo>
                      <a:pt x="235" y="310"/>
                    </a:lnTo>
                    <a:lnTo>
                      <a:pt x="240" y="293"/>
                    </a:lnTo>
                    <a:lnTo>
                      <a:pt x="242" y="275"/>
                    </a:lnTo>
                    <a:lnTo>
                      <a:pt x="243" y="257"/>
                    </a:lnTo>
                    <a:lnTo>
                      <a:pt x="242" y="239"/>
                    </a:lnTo>
                    <a:lnTo>
                      <a:pt x="235" y="234"/>
                    </a:lnTo>
                    <a:lnTo>
                      <a:pt x="229" y="254"/>
                    </a:lnTo>
                    <a:lnTo>
                      <a:pt x="224" y="272"/>
                    </a:lnTo>
                    <a:lnTo>
                      <a:pt x="216" y="291"/>
                    </a:lnTo>
                    <a:lnTo>
                      <a:pt x="206" y="308"/>
                    </a:lnTo>
                    <a:lnTo>
                      <a:pt x="199" y="308"/>
                    </a:lnTo>
                    <a:lnTo>
                      <a:pt x="203" y="291"/>
                    </a:lnTo>
                    <a:lnTo>
                      <a:pt x="205" y="271"/>
                    </a:lnTo>
                    <a:lnTo>
                      <a:pt x="206" y="252"/>
                    </a:lnTo>
                    <a:lnTo>
                      <a:pt x="204" y="233"/>
                    </a:lnTo>
                    <a:lnTo>
                      <a:pt x="196" y="237"/>
                    </a:lnTo>
                    <a:lnTo>
                      <a:pt x="191" y="243"/>
                    </a:lnTo>
                    <a:lnTo>
                      <a:pt x="188" y="253"/>
                    </a:lnTo>
                    <a:lnTo>
                      <a:pt x="186" y="262"/>
                    </a:lnTo>
                    <a:lnTo>
                      <a:pt x="184" y="267"/>
                    </a:lnTo>
                    <a:lnTo>
                      <a:pt x="183" y="272"/>
                    </a:lnTo>
                    <a:lnTo>
                      <a:pt x="181" y="277"/>
                    </a:lnTo>
                    <a:lnTo>
                      <a:pt x="175" y="278"/>
                    </a:lnTo>
                    <a:lnTo>
                      <a:pt x="174" y="283"/>
                    </a:lnTo>
                    <a:lnTo>
                      <a:pt x="173" y="288"/>
                    </a:lnTo>
                    <a:lnTo>
                      <a:pt x="171" y="294"/>
                    </a:lnTo>
                    <a:lnTo>
                      <a:pt x="167" y="299"/>
                    </a:lnTo>
                    <a:lnTo>
                      <a:pt x="167" y="245"/>
                    </a:lnTo>
                    <a:lnTo>
                      <a:pt x="165" y="242"/>
                    </a:lnTo>
                    <a:lnTo>
                      <a:pt x="163" y="241"/>
                    </a:lnTo>
                    <a:lnTo>
                      <a:pt x="159" y="242"/>
                    </a:lnTo>
                    <a:lnTo>
                      <a:pt x="156" y="242"/>
                    </a:lnTo>
                    <a:lnTo>
                      <a:pt x="149" y="255"/>
                    </a:lnTo>
                    <a:lnTo>
                      <a:pt x="143" y="270"/>
                    </a:lnTo>
                    <a:lnTo>
                      <a:pt x="137" y="284"/>
                    </a:lnTo>
                    <a:lnTo>
                      <a:pt x="127" y="292"/>
                    </a:lnTo>
                    <a:lnTo>
                      <a:pt x="125" y="278"/>
                    </a:lnTo>
                    <a:lnTo>
                      <a:pt x="128" y="264"/>
                    </a:lnTo>
                    <a:lnTo>
                      <a:pt x="128" y="253"/>
                    </a:lnTo>
                    <a:lnTo>
                      <a:pt x="115" y="248"/>
                    </a:lnTo>
                    <a:lnTo>
                      <a:pt x="108" y="260"/>
                    </a:lnTo>
                    <a:lnTo>
                      <a:pt x="105" y="272"/>
                    </a:lnTo>
                    <a:lnTo>
                      <a:pt x="99" y="283"/>
                    </a:lnTo>
                    <a:lnTo>
                      <a:pt x="87" y="284"/>
                    </a:lnTo>
                    <a:lnTo>
                      <a:pt x="88" y="275"/>
                    </a:lnTo>
                    <a:lnTo>
                      <a:pt x="90" y="264"/>
                    </a:lnTo>
                    <a:lnTo>
                      <a:pt x="92" y="254"/>
                    </a:lnTo>
                    <a:lnTo>
                      <a:pt x="90" y="245"/>
                    </a:lnTo>
                    <a:lnTo>
                      <a:pt x="83" y="249"/>
                    </a:lnTo>
                    <a:lnTo>
                      <a:pt x="79" y="256"/>
                    </a:lnTo>
                    <a:lnTo>
                      <a:pt x="75" y="263"/>
                    </a:lnTo>
                    <a:lnTo>
                      <a:pt x="73" y="270"/>
                    </a:lnTo>
                    <a:lnTo>
                      <a:pt x="69" y="276"/>
                    </a:lnTo>
                    <a:lnTo>
                      <a:pt x="64" y="280"/>
                    </a:lnTo>
                    <a:lnTo>
                      <a:pt x="54" y="283"/>
                    </a:lnTo>
                    <a:lnTo>
                      <a:pt x="42" y="282"/>
                    </a:lnTo>
                    <a:lnTo>
                      <a:pt x="39" y="268"/>
                    </a:lnTo>
                    <a:lnTo>
                      <a:pt x="42" y="255"/>
                    </a:lnTo>
                    <a:lnTo>
                      <a:pt x="45" y="242"/>
                    </a:lnTo>
                    <a:lnTo>
                      <a:pt x="51" y="231"/>
                    </a:lnTo>
                    <a:lnTo>
                      <a:pt x="66" y="217"/>
                    </a:lnTo>
                    <a:lnTo>
                      <a:pt x="84" y="208"/>
                    </a:lnTo>
                    <a:lnTo>
                      <a:pt x="103" y="202"/>
                    </a:lnTo>
                    <a:lnTo>
                      <a:pt x="123" y="200"/>
                    </a:lnTo>
                    <a:lnTo>
                      <a:pt x="143" y="201"/>
                    </a:lnTo>
                    <a:lnTo>
                      <a:pt x="164" y="203"/>
                    </a:lnTo>
                    <a:lnTo>
                      <a:pt x="184" y="208"/>
                    </a:lnTo>
                    <a:lnTo>
                      <a:pt x="203" y="211"/>
                    </a:lnTo>
                    <a:lnTo>
                      <a:pt x="218" y="211"/>
                    </a:lnTo>
                    <a:lnTo>
                      <a:pt x="233" y="214"/>
                    </a:lnTo>
                    <a:lnTo>
                      <a:pt x="249" y="217"/>
                    </a:lnTo>
                    <a:lnTo>
                      <a:pt x="264" y="220"/>
                    </a:lnTo>
                    <a:lnTo>
                      <a:pt x="280" y="225"/>
                    </a:lnTo>
                    <a:lnTo>
                      <a:pt x="295" y="228"/>
                    </a:lnTo>
                    <a:lnTo>
                      <a:pt x="311" y="232"/>
                    </a:lnTo>
                    <a:lnTo>
                      <a:pt x="326" y="234"/>
                    </a:lnTo>
                    <a:lnTo>
                      <a:pt x="342" y="238"/>
                    </a:lnTo>
                    <a:lnTo>
                      <a:pt x="358" y="241"/>
                    </a:lnTo>
                    <a:lnTo>
                      <a:pt x="374" y="243"/>
                    </a:lnTo>
                    <a:lnTo>
                      <a:pt x="391" y="247"/>
                    </a:lnTo>
                    <a:lnTo>
                      <a:pt x="407" y="249"/>
                    </a:lnTo>
                    <a:lnTo>
                      <a:pt x="424" y="252"/>
                    </a:lnTo>
                    <a:lnTo>
                      <a:pt x="440" y="255"/>
                    </a:lnTo>
                    <a:lnTo>
                      <a:pt x="457" y="257"/>
                    </a:lnTo>
                    <a:lnTo>
                      <a:pt x="474" y="260"/>
                    </a:lnTo>
                    <a:lnTo>
                      <a:pt x="490" y="262"/>
                    </a:lnTo>
                    <a:lnTo>
                      <a:pt x="507" y="264"/>
                    </a:lnTo>
                    <a:lnTo>
                      <a:pt x="523" y="268"/>
                    </a:lnTo>
                    <a:lnTo>
                      <a:pt x="539" y="271"/>
                    </a:lnTo>
                    <a:lnTo>
                      <a:pt x="555" y="273"/>
                    </a:lnTo>
                    <a:lnTo>
                      <a:pt x="571" y="278"/>
                    </a:lnTo>
                    <a:lnTo>
                      <a:pt x="588" y="282"/>
                    </a:lnTo>
                    <a:lnTo>
                      <a:pt x="600" y="283"/>
                    </a:lnTo>
                    <a:lnTo>
                      <a:pt x="612" y="285"/>
                    </a:lnTo>
                    <a:lnTo>
                      <a:pt x="623" y="288"/>
                    </a:lnTo>
                    <a:lnTo>
                      <a:pt x="634" y="291"/>
                    </a:lnTo>
                    <a:lnTo>
                      <a:pt x="644" y="294"/>
                    </a:lnTo>
                    <a:lnTo>
                      <a:pt x="655" y="296"/>
                    </a:lnTo>
                    <a:lnTo>
                      <a:pt x="667" y="299"/>
                    </a:lnTo>
                    <a:lnTo>
                      <a:pt x="678" y="301"/>
                    </a:lnTo>
                    <a:lnTo>
                      <a:pt x="681" y="299"/>
                    </a:lnTo>
                    <a:lnTo>
                      <a:pt x="687" y="307"/>
                    </a:lnTo>
                    <a:lnTo>
                      <a:pt x="691" y="317"/>
                    </a:lnTo>
                    <a:lnTo>
                      <a:pt x="697" y="324"/>
                    </a:lnTo>
                    <a:lnTo>
                      <a:pt x="706" y="322"/>
                    </a:lnTo>
                    <a:lnTo>
                      <a:pt x="703" y="300"/>
                    </a:lnTo>
                    <a:lnTo>
                      <a:pt x="708" y="278"/>
                    </a:lnTo>
                    <a:lnTo>
                      <a:pt x="716" y="256"/>
                    </a:lnTo>
                    <a:lnTo>
                      <a:pt x="723" y="234"/>
                    </a:lnTo>
                    <a:lnTo>
                      <a:pt x="733" y="222"/>
                    </a:lnTo>
                    <a:lnTo>
                      <a:pt x="736" y="207"/>
                    </a:lnTo>
                    <a:lnTo>
                      <a:pt x="740" y="190"/>
                    </a:lnTo>
                    <a:lnTo>
                      <a:pt x="748" y="175"/>
                    </a:lnTo>
                    <a:lnTo>
                      <a:pt x="749" y="172"/>
                    </a:lnTo>
                    <a:lnTo>
                      <a:pt x="748" y="170"/>
                    </a:lnTo>
                    <a:lnTo>
                      <a:pt x="745" y="169"/>
                    </a:lnTo>
                    <a:lnTo>
                      <a:pt x="743" y="167"/>
                    </a:lnTo>
                    <a:lnTo>
                      <a:pt x="735" y="177"/>
                    </a:lnTo>
                    <a:lnTo>
                      <a:pt x="728" y="189"/>
                    </a:lnTo>
                    <a:lnTo>
                      <a:pt x="720" y="203"/>
                    </a:lnTo>
                    <a:lnTo>
                      <a:pt x="710" y="214"/>
                    </a:lnTo>
                    <a:lnTo>
                      <a:pt x="705" y="223"/>
                    </a:lnTo>
                    <a:lnTo>
                      <a:pt x="700" y="232"/>
                    </a:lnTo>
                    <a:lnTo>
                      <a:pt x="697" y="241"/>
                    </a:lnTo>
                    <a:lnTo>
                      <a:pt x="692" y="250"/>
                    </a:lnTo>
                    <a:lnTo>
                      <a:pt x="689" y="258"/>
                    </a:lnTo>
                    <a:lnTo>
                      <a:pt x="683" y="267"/>
                    </a:lnTo>
                    <a:lnTo>
                      <a:pt x="677" y="275"/>
                    </a:lnTo>
                    <a:lnTo>
                      <a:pt x="670" y="282"/>
                    </a:lnTo>
                    <a:lnTo>
                      <a:pt x="675" y="261"/>
                    </a:lnTo>
                    <a:lnTo>
                      <a:pt x="677" y="239"/>
                    </a:lnTo>
                    <a:lnTo>
                      <a:pt x="677" y="218"/>
                    </a:lnTo>
                    <a:lnTo>
                      <a:pt x="673" y="197"/>
                    </a:lnTo>
                    <a:lnTo>
                      <a:pt x="670" y="197"/>
                    </a:lnTo>
                    <a:lnTo>
                      <a:pt x="668" y="208"/>
                    </a:lnTo>
                    <a:lnTo>
                      <a:pt x="666" y="218"/>
                    </a:lnTo>
                    <a:lnTo>
                      <a:pt x="661" y="228"/>
                    </a:lnTo>
                    <a:lnTo>
                      <a:pt x="657" y="238"/>
                    </a:lnTo>
                    <a:lnTo>
                      <a:pt x="652" y="247"/>
                    </a:lnTo>
                    <a:lnTo>
                      <a:pt x="646" y="255"/>
                    </a:lnTo>
                    <a:lnTo>
                      <a:pt x="640" y="264"/>
                    </a:lnTo>
                    <a:lnTo>
                      <a:pt x="635" y="272"/>
                    </a:lnTo>
                    <a:lnTo>
                      <a:pt x="634" y="253"/>
                    </a:lnTo>
                    <a:lnTo>
                      <a:pt x="636" y="231"/>
                    </a:lnTo>
                    <a:lnTo>
                      <a:pt x="636" y="210"/>
                    </a:lnTo>
                    <a:lnTo>
                      <a:pt x="629" y="194"/>
                    </a:lnTo>
                    <a:lnTo>
                      <a:pt x="623" y="203"/>
                    </a:lnTo>
                    <a:lnTo>
                      <a:pt x="620" y="212"/>
                    </a:lnTo>
                    <a:lnTo>
                      <a:pt x="617" y="223"/>
                    </a:lnTo>
                    <a:lnTo>
                      <a:pt x="613" y="233"/>
                    </a:lnTo>
                    <a:lnTo>
                      <a:pt x="608" y="240"/>
                    </a:lnTo>
                    <a:lnTo>
                      <a:pt x="605" y="246"/>
                    </a:lnTo>
                    <a:lnTo>
                      <a:pt x="599" y="253"/>
                    </a:lnTo>
                    <a:lnTo>
                      <a:pt x="593" y="258"/>
                    </a:lnTo>
                    <a:lnTo>
                      <a:pt x="591" y="245"/>
                    </a:lnTo>
                    <a:lnTo>
                      <a:pt x="594" y="231"/>
                    </a:lnTo>
                    <a:lnTo>
                      <a:pt x="596" y="218"/>
                    </a:lnTo>
                    <a:lnTo>
                      <a:pt x="584" y="210"/>
                    </a:lnTo>
                    <a:lnTo>
                      <a:pt x="577" y="223"/>
                    </a:lnTo>
                    <a:lnTo>
                      <a:pt x="570" y="234"/>
                    </a:lnTo>
                    <a:lnTo>
                      <a:pt x="563" y="247"/>
                    </a:lnTo>
                    <a:lnTo>
                      <a:pt x="556" y="258"/>
                    </a:lnTo>
                    <a:lnTo>
                      <a:pt x="553" y="258"/>
                    </a:lnTo>
                    <a:lnTo>
                      <a:pt x="554" y="234"/>
                    </a:lnTo>
                    <a:lnTo>
                      <a:pt x="558" y="207"/>
                    </a:lnTo>
                    <a:lnTo>
                      <a:pt x="560" y="179"/>
                    </a:lnTo>
                    <a:lnTo>
                      <a:pt x="564" y="154"/>
                    </a:lnTo>
                    <a:lnTo>
                      <a:pt x="563" y="152"/>
                    </a:lnTo>
                    <a:lnTo>
                      <a:pt x="562" y="151"/>
                    </a:lnTo>
                    <a:lnTo>
                      <a:pt x="560" y="151"/>
                    </a:lnTo>
                    <a:lnTo>
                      <a:pt x="559" y="151"/>
                    </a:lnTo>
                    <a:lnTo>
                      <a:pt x="553" y="162"/>
                    </a:lnTo>
                    <a:lnTo>
                      <a:pt x="548" y="172"/>
                    </a:lnTo>
                    <a:lnTo>
                      <a:pt x="543" y="182"/>
                    </a:lnTo>
                    <a:lnTo>
                      <a:pt x="538" y="194"/>
                    </a:lnTo>
                    <a:lnTo>
                      <a:pt x="532" y="204"/>
                    </a:lnTo>
                    <a:lnTo>
                      <a:pt x="526" y="215"/>
                    </a:lnTo>
                    <a:lnTo>
                      <a:pt x="520" y="224"/>
                    </a:lnTo>
                    <a:lnTo>
                      <a:pt x="513" y="233"/>
                    </a:lnTo>
                    <a:lnTo>
                      <a:pt x="512" y="237"/>
                    </a:lnTo>
                    <a:lnTo>
                      <a:pt x="512" y="240"/>
                    </a:lnTo>
                    <a:lnTo>
                      <a:pt x="509" y="243"/>
                    </a:lnTo>
                    <a:lnTo>
                      <a:pt x="506" y="245"/>
                    </a:lnTo>
                    <a:lnTo>
                      <a:pt x="506" y="227"/>
                    </a:lnTo>
                    <a:lnTo>
                      <a:pt x="507" y="210"/>
                    </a:lnTo>
                    <a:lnTo>
                      <a:pt x="510" y="190"/>
                    </a:lnTo>
                    <a:lnTo>
                      <a:pt x="514" y="169"/>
                    </a:lnTo>
                    <a:lnTo>
                      <a:pt x="514" y="166"/>
                    </a:lnTo>
                    <a:lnTo>
                      <a:pt x="515" y="164"/>
                    </a:lnTo>
                    <a:lnTo>
                      <a:pt x="514" y="162"/>
                    </a:lnTo>
                    <a:lnTo>
                      <a:pt x="513" y="159"/>
                    </a:lnTo>
                    <a:lnTo>
                      <a:pt x="505" y="164"/>
                    </a:lnTo>
                    <a:lnTo>
                      <a:pt x="502" y="173"/>
                    </a:lnTo>
                    <a:lnTo>
                      <a:pt x="500" y="184"/>
                    </a:lnTo>
                    <a:lnTo>
                      <a:pt x="493" y="190"/>
                    </a:lnTo>
                    <a:lnTo>
                      <a:pt x="493" y="197"/>
                    </a:lnTo>
                    <a:lnTo>
                      <a:pt x="491" y="204"/>
                    </a:lnTo>
                    <a:lnTo>
                      <a:pt x="487" y="212"/>
                    </a:lnTo>
                    <a:lnTo>
                      <a:pt x="484" y="220"/>
                    </a:lnTo>
                    <a:lnTo>
                      <a:pt x="482" y="230"/>
                    </a:lnTo>
                    <a:lnTo>
                      <a:pt x="471" y="242"/>
                    </a:lnTo>
                    <a:lnTo>
                      <a:pt x="470" y="196"/>
                    </a:lnTo>
                    <a:lnTo>
                      <a:pt x="471" y="196"/>
                    </a:lnTo>
                    <a:lnTo>
                      <a:pt x="474" y="195"/>
                    </a:lnTo>
                    <a:lnTo>
                      <a:pt x="475" y="194"/>
                    </a:lnTo>
                    <a:lnTo>
                      <a:pt x="476" y="192"/>
                    </a:lnTo>
                    <a:lnTo>
                      <a:pt x="472" y="189"/>
                    </a:lnTo>
                    <a:lnTo>
                      <a:pt x="470" y="186"/>
                    </a:lnTo>
                    <a:lnTo>
                      <a:pt x="468" y="184"/>
                    </a:lnTo>
                    <a:lnTo>
                      <a:pt x="464" y="182"/>
                    </a:lnTo>
                    <a:lnTo>
                      <a:pt x="459" y="199"/>
                    </a:lnTo>
                    <a:lnTo>
                      <a:pt x="453" y="215"/>
                    </a:lnTo>
                    <a:lnTo>
                      <a:pt x="446" y="228"/>
                    </a:lnTo>
                    <a:lnTo>
                      <a:pt x="433" y="239"/>
                    </a:lnTo>
                    <a:lnTo>
                      <a:pt x="433" y="202"/>
                    </a:lnTo>
                    <a:lnTo>
                      <a:pt x="436" y="202"/>
                    </a:lnTo>
                    <a:lnTo>
                      <a:pt x="436" y="200"/>
                    </a:lnTo>
                    <a:lnTo>
                      <a:pt x="434" y="196"/>
                    </a:lnTo>
                    <a:lnTo>
                      <a:pt x="432" y="194"/>
                    </a:lnTo>
                    <a:lnTo>
                      <a:pt x="431" y="190"/>
                    </a:lnTo>
                    <a:lnTo>
                      <a:pt x="424" y="197"/>
                    </a:lnTo>
                    <a:lnTo>
                      <a:pt x="419" y="208"/>
                    </a:lnTo>
                    <a:lnTo>
                      <a:pt x="415" y="219"/>
                    </a:lnTo>
                    <a:lnTo>
                      <a:pt x="409" y="230"/>
                    </a:lnTo>
                    <a:lnTo>
                      <a:pt x="409" y="233"/>
                    </a:lnTo>
                    <a:lnTo>
                      <a:pt x="407" y="234"/>
                    </a:lnTo>
                    <a:lnTo>
                      <a:pt x="403" y="237"/>
                    </a:lnTo>
                    <a:lnTo>
                      <a:pt x="400" y="237"/>
                    </a:lnTo>
                    <a:lnTo>
                      <a:pt x="398" y="223"/>
                    </a:lnTo>
                    <a:lnTo>
                      <a:pt x="398" y="209"/>
                    </a:lnTo>
                    <a:lnTo>
                      <a:pt x="399" y="196"/>
                    </a:lnTo>
                    <a:lnTo>
                      <a:pt x="400" y="182"/>
                    </a:lnTo>
                    <a:lnTo>
                      <a:pt x="400" y="171"/>
                    </a:lnTo>
                    <a:lnTo>
                      <a:pt x="399" y="158"/>
                    </a:lnTo>
                    <a:lnTo>
                      <a:pt x="393" y="148"/>
                    </a:lnTo>
                    <a:lnTo>
                      <a:pt x="383" y="136"/>
                    </a:lnTo>
                    <a:lnTo>
                      <a:pt x="377" y="142"/>
                    </a:lnTo>
                    <a:lnTo>
                      <a:pt x="378" y="160"/>
                    </a:lnTo>
                    <a:lnTo>
                      <a:pt x="378" y="181"/>
                    </a:lnTo>
                    <a:lnTo>
                      <a:pt x="373" y="201"/>
                    </a:lnTo>
                    <a:lnTo>
                      <a:pt x="361" y="216"/>
                    </a:lnTo>
                    <a:lnTo>
                      <a:pt x="361" y="200"/>
                    </a:lnTo>
                    <a:lnTo>
                      <a:pt x="362" y="181"/>
                    </a:lnTo>
                    <a:lnTo>
                      <a:pt x="361" y="164"/>
                    </a:lnTo>
                    <a:lnTo>
                      <a:pt x="354" y="148"/>
                    </a:lnTo>
                    <a:lnTo>
                      <a:pt x="348" y="157"/>
                    </a:lnTo>
                    <a:lnTo>
                      <a:pt x="345" y="169"/>
                    </a:lnTo>
                    <a:lnTo>
                      <a:pt x="341" y="181"/>
                    </a:lnTo>
                    <a:lnTo>
                      <a:pt x="339" y="192"/>
                    </a:lnTo>
                    <a:lnTo>
                      <a:pt x="334" y="197"/>
                    </a:lnTo>
                    <a:lnTo>
                      <a:pt x="330" y="203"/>
                    </a:lnTo>
                    <a:lnTo>
                      <a:pt x="326" y="208"/>
                    </a:lnTo>
                    <a:lnTo>
                      <a:pt x="320" y="211"/>
                    </a:lnTo>
                    <a:lnTo>
                      <a:pt x="319" y="199"/>
                    </a:lnTo>
                    <a:lnTo>
                      <a:pt x="319" y="187"/>
                    </a:lnTo>
                    <a:lnTo>
                      <a:pt x="318" y="174"/>
                    </a:lnTo>
                    <a:lnTo>
                      <a:pt x="315" y="163"/>
                    </a:lnTo>
                    <a:lnTo>
                      <a:pt x="309" y="173"/>
                    </a:lnTo>
                    <a:lnTo>
                      <a:pt x="303" y="185"/>
                    </a:lnTo>
                    <a:lnTo>
                      <a:pt x="297" y="195"/>
                    </a:lnTo>
                    <a:lnTo>
                      <a:pt x="290" y="204"/>
                    </a:lnTo>
                    <a:lnTo>
                      <a:pt x="288" y="194"/>
                    </a:lnTo>
                    <a:lnTo>
                      <a:pt x="287" y="182"/>
                    </a:lnTo>
                    <a:lnTo>
                      <a:pt x="285" y="172"/>
                    </a:lnTo>
                    <a:lnTo>
                      <a:pt x="280" y="163"/>
                    </a:lnTo>
                    <a:lnTo>
                      <a:pt x="273" y="174"/>
                    </a:lnTo>
                    <a:lnTo>
                      <a:pt x="267" y="186"/>
                    </a:lnTo>
                    <a:lnTo>
                      <a:pt x="260" y="197"/>
                    </a:lnTo>
                    <a:lnTo>
                      <a:pt x="252" y="205"/>
                    </a:lnTo>
                    <a:lnTo>
                      <a:pt x="254" y="193"/>
                    </a:lnTo>
                    <a:lnTo>
                      <a:pt x="251" y="181"/>
                    </a:lnTo>
                    <a:lnTo>
                      <a:pt x="248" y="171"/>
                    </a:lnTo>
                    <a:lnTo>
                      <a:pt x="242" y="162"/>
                    </a:lnTo>
                    <a:lnTo>
                      <a:pt x="235" y="170"/>
                    </a:lnTo>
                    <a:lnTo>
                      <a:pt x="232" y="179"/>
                    </a:lnTo>
                    <a:lnTo>
                      <a:pt x="228" y="188"/>
                    </a:lnTo>
                    <a:lnTo>
                      <a:pt x="220" y="194"/>
                    </a:lnTo>
                    <a:lnTo>
                      <a:pt x="219" y="186"/>
                    </a:lnTo>
                    <a:lnTo>
                      <a:pt x="218" y="175"/>
                    </a:lnTo>
                    <a:lnTo>
                      <a:pt x="219" y="166"/>
                    </a:lnTo>
                    <a:lnTo>
                      <a:pt x="224" y="157"/>
                    </a:lnTo>
                    <a:lnTo>
                      <a:pt x="224" y="158"/>
                    </a:lnTo>
                    <a:lnTo>
                      <a:pt x="225" y="159"/>
                    </a:lnTo>
                    <a:lnTo>
                      <a:pt x="225" y="160"/>
                    </a:lnTo>
                    <a:lnTo>
                      <a:pt x="226" y="162"/>
                    </a:lnTo>
                    <a:lnTo>
                      <a:pt x="229" y="158"/>
                    </a:lnTo>
                    <a:lnTo>
                      <a:pt x="231" y="154"/>
                    </a:lnTo>
                    <a:lnTo>
                      <a:pt x="231" y="149"/>
                    </a:lnTo>
                    <a:lnTo>
                      <a:pt x="232" y="146"/>
                    </a:lnTo>
                    <a:lnTo>
                      <a:pt x="237" y="142"/>
                    </a:lnTo>
                    <a:lnTo>
                      <a:pt x="243" y="140"/>
                    </a:lnTo>
                    <a:lnTo>
                      <a:pt x="249" y="136"/>
                    </a:lnTo>
                    <a:lnTo>
                      <a:pt x="255" y="134"/>
                    </a:lnTo>
                    <a:lnTo>
                      <a:pt x="260" y="131"/>
                    </a:lnTo>
                    <a:lnTo>
                      <a:pt x="267" y="128"/>
                    </a:lnTo>
                    <a:lnTo>
                      <a:pt x="273" y="125"/>
                    </a:lnTo>
                    <a:lnTo>
                      <a:pt x="280" y="122"/>
                    </a:lnTo>
                    <a:lnTo>
                      <a:pt x="301" y="121"/>
                    </a:lnTo>
                    <a:lnTo>
                      <a:pt x="323" y="120"/>
                    </a:lnTo>
                    <a:lnTo>
                      <a:pt x="343" y="119"/>
                    </a:lnTo>
                    <a:lnTo>
                      <a:pt x="364" y="119"/>
                    </a:lnTo>
                    <a:lnTo>
                      <a:pt x="386" y="118"/>
                    </a:lnTo>
                    <a:lnTo>
                      <a:pt x="407" y="118"/>
                    </a:lnTo>
                    <a:lnTo>
                      <a:pt x="429" y="119"/>
                    </a:lnTo>
                    <a:lnTo>
                      <a:pt x="450" y="119"/>
                    </a:lnTo>
                    <a:lnTo>
                      <a:pt x="471" y="119"/>
                    </a:lnTo>
                    <a:lnTo>
                      <a:pt x="493" y="120"/>
                    </a:lnTo>
                    <a:lnTo>
                      <a:pt x="515" y="120"/>
                    </a:lnTo>
                    <a:lnTo>
                      <a:pt x="537" y="121"/>
                    </a:lnTo>
                    <a:lnTo>
                      <a:pt x="559" y="121"/>
                    </a:lnTo>
                    <a:lnTo>
                      <a:pt x="581" y="122"/>
                    </a:lnTo>
                    <a:lnTo>
                      <a:pt x="602" y="122"/>
                    </a:lnTo>
                    <a:lnTo>
                      <a:pt x="624" y="122"/>
                    </a:lnTo>
                    <a:lnTo>
                      <a:pt x="644" y="126"/>
                    </a:lnTo>
                    <a:lnTo>
                      <a:pt x="662" y="128"/>
                    </a:lnTo>
                    <a:lnTo>
                      <a:pt x="682" y="132"/>
                    </a:lnTo>
                    <a:lnTo>
                      <a:pt x="702" y="134"/>
                    </a:lnTo>
                    <a:lnTo>
                      <a:pt x="721" y="136"/>
                    </a:lnTo>
                    <a:lnTo>
                      <a:pt x="741" y="139"/>
                    </a:lnTo>
                    <a:lnTo>
                      <a:pt x="761" y="141"/>
                    </a:lnTo>
                    <a:lnTo>
                      <a:pt x="781" y="142"/>
                    </a:lnTo>
                    <a:lnTo>
                      <a:pt x="801" y="143"/>
                    </a:lnTo>
                    <a:lnTo>
                      <a:pt x="820" y="146"/>
                    </a:lnTo>
                    <a:lnTo>
                      <a:pt x="841" y="147"/>
                    </a:lnTo>
                    <a:lnTo>
                      <a:pt x="860" y="148"/>
                    </a:lnTo>
                    <a:lnTo>
                      <a:pt x="880" y="148"/>
                    </a:lnTo>
                    <a:lnTo>
                      <a:pt x="900" y="149"/>
                    </a:lnTo>
                    <a:lnTo>
                      <a:pt x="919" y="149"/>
                    </a:lnTo>
                    <a:lnTo>
                      <a:pt x="939" y="149"/>
                    </a:lnTo>
                    <a:lnTo>
                      <a:pt x="938" y="151"/>
                    </a:lnTo>
                    <a:lnTo>
                      <a:pt x="936" y="155"/>
                    </a:lnTo>
                    <a:lnTo>
                      <a:pt x="936" y="158"/>
                    </a:lnTo>
                    <a:lnTo>
                      <a:pt x="936" y="162"/>
                    </a:lnTo>
                    <a:lnTo>
                      <a:pt x="940" y="165"/>
                    </a:lnTo>
                    <a:lnTo>
                      <a:pt x="947" y="158"/>
                    </a:lnTo>
                    <a:lnTo>
                      <a:pt x="955" y="151"/>
                    </a:lnTo>
                    <a:lnTo>
                      <a:pt x="963" y="148"/>
                    </a:lnTo>
                    <a:lnTo>
                      <a:pt x="973" y="148"/>
                    </a:lnTo>
                    <a:lnTo>
                      <a:pt x="972" y="155"/>
                    </a:lnTo>
                    <a:lnTo>
                      <a:pt x="969" y="164"/>
                    </a:lnTo>
                    <a:lnTo>
                      <a:pt x="968" y="172"/>
                    </a:lnTo>
                    <a:lnTo>
                      <a:pt x="971" y="181"/>
                    </a:lnTo>
                    <a:lnTo>
                      <a:pt x="977" y="177"/>
                    </a:lnTo>
                    <a:lnTo>
                      <a:pt x="981" y="170"/>
                    </a:lnTo>
                    <a:lnTo>
                      <a:pt x="986" y="162"/>
                    </a:lnTo>
                    <a:lnTo>
                      <a:pt x="991" y="155"/>
                    </a:lnTo>
                    <a:lnTo>
                      <a:pt x="996" y="148"/>
                    </a:lnTo>
                    <a:lnTo>
                      <a:pt x="1003" y="142"/>
                    </a:lnTo>
                    <a:lnTo>
                      <a:pt x="1011" y="140"/>
                    </a:lnTo>
                    <a:lnTo>
                      <a:pt x="1022" y="140"/>
                    </a:lnTo>
                    <a:lnTo>
                      <a:pt x="1025" y="140"/>
                    </a:lnTo>
                    <a:lnTo>
                      <a:pt x="1021" y="152"/>
                    </a:lnTo>
                    <a:lnTo>
                      <a:pt x="1015" y="165"/>
                    </a:lnTo>
                    <a:lnTo>
                      <a:pt x="1011" y="178"/>
                    </a:lnTo>
                    <a:lnTo>
                      <a:pt x="1014" y="190"/>
                    </a:lnTo>
                    <a:lnTo>
                      <a:pt x="1022" y="184"/>
                    </a:lnTo>
                    <a:lnTo>
                      <a:pt x="1027" y="173"/>
                    </a:lnTo>
                    <a:lnTo>
                      <a:pt x="1031" y="163"/>
                    </a:lnTo>
                    <a:lnTo>
                      <a:pt x="1035" y="151"/>
                    </a:lnTo>
                    <a:lnTo>
                      <a:pt x="1046" y="146"/>
                    </a:lnTo>
                    <a:lnTo>
                      <a:pt x="1052" y="139"/>
                    </a:lnTo>
                    <a:lnTo>
                      <a:pt x="1059" y="132"/>
                    </a:lnTo>
                    <a:lnTo>
                      <a:pt x="1069" y="128"/>
                    </a:lnTo>
                    <a:lnTo>
                      <a:pt x="1065" y="141"/>
                    </a:lnTo>
                    <a:lnTo>
                      <a:pt x="1063" y="155"/>
                    </a:lnTo>
                    <a:lnTo>
                      <a:pt x="1060" y="169"/>
                    </a:lnTo>
                    <a:lnTo>
                      <a:pt x="1055" y="181"/>
                    </a:lnTo>
                    <a:lnTo>
                      <a:pt x="1056" y="185"/>
                    </a:lnTo>
                    <a:lnTo>
                      <a:pt x="1057" y="187"/>
                    </a:lnTo>
                    <a:lnTo>
                      <a:pt x="1059" y="190"/>
                    </a:lnTo>
                    <a:lnTo>
                      <a:pt x="1061" y="194"/>
                    </a:lnTo>
                    <a:lnTo>
                      <a:pt x="1065" y="186"/>
                    </a:lnTo>
                    <a:lnTo>
                      <a:pt x="1070" y="178"/>
                    </a:lnTo>
                    <a:lnTo>
                      <a:pt x="1073" y="169"/>
                    </a:lnTo>
                    <a:lnTo>
                      <a:pt x="1077" y="160"/>
                    </a:lnTo>
                    <a:lnTo>
                      <a:pt x="1080" y="151"/>
                    </a:lnTo>
                    <a:lnTo>
                      <a:pt x="1085" y="143"/>
                    </a:lnTo>
                    <a:lnTo>
                      <a:pt x="1091" y="135"/>
                    </a:lnTo>
                    <a:lnTo>
                      <a:pt x="1098" y="128"/>
                    </a:lnTo>
                    <a:lnTo>
                      <a:pt x="1105" y="122"/>
                    </a:lnTo>
                    <a:lnTo>
                      <a:pt x="1111" y="117"/>
                    </a:lnTo>
                    <a:lnTo>
                      <a:pt x="1117" y="112"/>
                    </a:lnTo>
                    <a:lnTo>
                      <a:pt x="1124" y="106"/>
                    </a:lnTo>
                    <a:lnTo>
                      <a:pt x="1113" y="128"/>
                    </a:lnTo>
                    <a:lnTo>
                      <a:pt x="1107" y="150"/>
                    </a:lnTo>
                    <a:lnTo>
                      <a:pt x="1102" y="173"/>
                    </a:lnTo>
                    <a:lnTo>
                      <a:pt x="1092" y="196"/>
                    </a:lnTo>
                    <a:lnTo>
                      <a:pt x="1093" y="205"/>
                    </a:lnTo>
                    <a:lnTo>
                      <a:pt x="1090" y="214"/>
                    </a:lnTo>
                    <a:lnTo>
                      <a:pt x="1087" y="222"/>
                    </a:lnTo>
                    <a:lnTo>
                      <a:pt x="1088" y="231"/>
                    </a:lnTo>
                    <a:lnTo>
                      <a:pt x="1095" y="219"/>
                    </a:lnTo>
                    <a:lnTo>
                      <a:pt x="1101" y="209"/>
                    </a:lnTo>
                    <a:lnTo>
                      <a:pt x="1107" y="197"/>
                    </a:lnTo>
                    <a:lnTo>
                      <a:pt x="1111" y="185"/>
                    </a:lnTo>
                    <a:lnTo>
                      <a:pt x="1117" y="174"/>
                    </a:lnTo>
                    <a:lnTo>
                      <a:pt x="1124" y="163"/>
                    </a:lnTo>
                    <a:lnTo>
                      <a:pt x="1130" y="152"/>
                    </a:lnTo>
                    <a:lnTo>
                      <a:pt x="1138" y="143"/>
                    </a:lnTo>
                    <a:lnTo>
                      <a:pt x="1139" y="135"/>
                    </a:lnTo>
                    <a:lnTo>
                      <a:pt x="1144" y="125"/>
                    </a:lnTo>
                    <a:lnTo>
                      <a:pt x="1152" y="116"/>
                    </a:lnTo>
                    <a:lnTo>
                      <a:pt x="1160" y="109"/>
                    </a:lnTo>
                    <a:lnTo>
                      <a:pt x="1166" y="107"/>
                    </a:lnTo>
                    <a:lnTo>
                      <a:pt x="1168" y="112"/>
                    </a:lnTo>
                    <a:lnTo>
                      <a:pt x="1164" y="127"/>
                    </a:lnTo>
                    <a:lnTo>
                      <a:pt x="1153" y="154"/>
                    </a:lnTo>
                    <a:lnTo>
                      <a:pt x="1156" y="156"/>
                    </a:lnTo>
                    <a:lnTo>
                      <a:pt x="1147" y="175"/>
                    </a:lnTo>
                    <a:lnTo>
                      <a:pt x="1139" y="196"/>
                    </a:lnTo>
                    <a:lnTo>
                      <a:pt x="1132" y="217"/>
                    </a:lnTo>
                    <a:lnTo>
                      <a:pt x="1125" y="239"/>
                    </a:lnTo>
                    <a:lnTo>
                      <a:pt x="1118" y="261"/>
                    </a:lnTo>
                    <a:lnTo>
                      <a:pt x="1110" y="283"/>
                    </a:lnTo>
                    <a:lnTo>
                      <a:pt x="1102" y="305"/>
                    </a:lnTo>
                    <a:lnTo>
                      <a:pt x="1094" y="326"/>
                    </a:lnTo>
                    <a:lnTo>
                      <a:pt x="1088" y="362"/>
                    </a:lnTo>
                    <a:lnTo>
                      <a:pt x="1080" y="398"/>
                    </a:lnTo>
                    <a:lnTo>
                      <a:pt x="1072" y="435"/>
                    </a:lnTo>
                    <a:lnTo>
                      <a:pt x="1067" y="472"/>
                    </a:lnTo>
                    <a:lnTo>
                      <a:pt x="1069" y="473"/>
                    </a:lnTo>
                    <a:lnTo>
                      <a:pt x="1072" y="474"/>
                    </a:lnTo>
                    <a:lnTo>
                      <a:pt x="1075" y="475"/>
                    </a:lnTo>
                    <a:lnTo>
                      <a:pt x="1078" y="475"/>
                    </a:lnTo>
                    <a:lnTo>
                      <a:pt x="1084" y="450"/>
                    </a:lnTo>
                    <a:lnTo>
                      <a:pt x="1090" y="426"/>
                    </a:lnTo>
                    <a:lnTo>
                      <a:pt x="1095" y="401"/>
                    </a:lnTo>
                    <a:lnTo>
                      <a:pt x="1102" y="376"/>
                    </a:lnTo>
                    <a:lnTo>
                      <a:pt x="1109" y="353"/>
                    </a:lnTo>
                    <a:lnTo>
                      <a:pt x="1116" y="329"/>
                    </a:lnTo>
                    <a:lnTo>
                      <a:pt x="1124" y="305"/>
                    </a:lnTo>
                    <a:lnTo>
                      <a:pt x="1132" y="282"/>
                    </a:lnTo>
                    <a:lnTo>
                      <a:pt x="1146" y="243"/>
                    </a:lnTo>
                    <a:lnTo>
                      <a:pt x="1161" y="210"/>
                    </a:lnTo>
                    <a:lnTo>
                      <a:pt x="1176" y="178"/>
                    </a:lnTo>
                    <a:lnTo>
                      <a:pt x="1190" y="150"/>
                    </a:lnTo>
                    <a:lnTo>
                      <a:pt x="1205" y="125"/>
                    </a:lnTo>
                    <a:lnTo>
                      <a:pt x="1219" y="103"/>
                    </a:lnTo>
                    <a:lnTo>
                      <a:pt x="1232" y="82"/>
                    </a:lnTo>
                    <a:lnTo>
                      <a:pt x="1246" y="65"/>
                    </a:lnTo>
                    <a:lnTo>
                      <a:pt x="1259" y="50"/>
                    </a:lnTo>
                    <a:lnTo>
                      <a:pt x="1270" y="37"/>
                    </a:lnTo>
                    <a:lnTo>
                      <a:pt x="1282" y="27"/>
                    </a:lnTo>
                    <a:lnTo>
                      <a:pt x="1291" y="18"/>
                    </a:lnTo>
                    <a:lnTo>
                      <a:pt x="1300" y="12"/>
                    </a:lnTo>
                    <a:lnTo>
                      <a:pt x="1307" y="6"/>
                    </a:lnTo>
                    <a:lnTo>
                      <a:pt x="1313" y="3"/>
                    </a:lnTo>
                    <a:lnTo>
                      <a:pt x="1318" y="0"/>
                    </a:lnTo>
                    <a:lnTo>
                      <a:pt x="1321" y="3"/>
                    </a:lnTo>
                    <a:lnTo>
                      <a:pt x="1331" y="10"/>
                    </a:lnTo>
                    <a:lnTo>
                      <a:pt x="1348" y="20"/>
                    </a:lnTo>
                    <a:lnTo>
                      <a:pt x="1367" y="30"/>
                    </a:lnTo>
                    <a:lnTo>
                      <a:pt x="1389" y="43"/>
                    </a:lnTo>
                    <a:lnTo>
                      <a:pt x="1413" y="53"/>
                    </a:lnTo>
                    <a:lnTo>
                      <a:pt x="1437" y="63"/>
                    </a:lnTo>
                    <a:lnTo>
                      <a:pt x="1460" y="68"/>
                    </a:lnTo>
                    <a:lnTo>
                      <a:pt x="1468" y="71"/>
                    </a:lnTo>
                    <a:lnTo>
                      <a:pt x="1479" y="74"/>
                    </a:lnTo>
                    <a:lnTo>
                      <a:pt x="1492" y="79"/>
                    </a:lnTo>
                    <a:lnTo>
                      <a:pt x="1505" y="86"/>
                    </a:lnTo>
                    <a:lnTo>
                      <a:pt x="1523" y="94"/>
                    </a:lnTo>
                    <a:lnTo>
                      <a:pt x="1540" y="104"/>
                    </a:lnTo>
                    <a:lnTo>
                      <a:pt x="1558" y="116"/>
                    </a:lnTo>
                    <a:lnTo>
                      <a:pt x="1577" y="128"/>
                    </a:lnTo>
                    <a:lnTo>
                      <a:pt x="1595" y="143"/>
                    </a:lnTo>
                    <a:lnTo>
                      <a:pt x="1614" y="158"/>
                    </a:lnTo>
                    <a:lnTo>
                      <a:pt x="1632" y="177"/>
                    </a:lnTo>
                    <a:lnTo>
                      <a:pt x="1648" y="195"/>
                    </a:lnTo>
                    <a:lnTo>
                      <a:pt x="1664" y="216"/>
                    </a:lnTo>
                    <a:lnTo>
                      <a:pt x="1677" y="238"/>
                    </a:lnTo>
                    <a:lnTo>
                      <a:pt x="1688" y="261"/>
                    </a:lnTo>
                    <a:lnTo>
                      <a:pt x="1696" y="285"/>
                    </a:lnTo>
                    <a:close/>
                  </a:path>
                </a:pathLst>
              </a:custGeom>
              <a:solidFill>
                <a:srgbClr val="DDC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51" name="Freeform 143"/>
              <p:cNvSpPr>
                <a:spLocks noChangeAspect="1"/>
              </p:cNvSpPr>
              <p:nvPr/>
            </p:nvSpPr>
            <p:spPr bwMode="auto">
              <a:xfrm>
                <a:off x="2915" y="2306"/>
                <a:ext cx="88" cy="217"/>
              </a:xfrm>
              <a:custGeom>
                <a:avLst/>
                <a:gdLst>
                  <a:gd name="T0" fmla="*/ 151 w 177"/>
                  <a:gd name="T1" fmla="*/ 77 h 435"/>
                  <a:gd name="T2" fmla="*/ 153 w 177"/>
                  <a:gd name="T3" fmla="*/ 80 h 435"/>
                  <a:gd name="T4" fmla="*/ 145 w 177"/>
                  <a:gd name="T5" fmla="*/ 83 h 435"/>
                  <a:gd name="T6" fmla="*/ 141 w 177"/>
                  <a:gd name="T7" fmla="*/ 91 h 435"/>
                  <a:gd name="T8" fmla="*/ 136 w 177"/>
                  <a:gd name="T9" fmla="*/ 99 h 435"/>
                  <a:gd name="T10" fmla="*/ 133 w 177"/>
                  <a:gd name="T11" fmla="*/ 107 h 435"/>
                  <a:gd name="T12" fmla="*/ 128 w 177"/>
                  <a:gd name="T13" fmla="*/ 128 h 435"/>
                  <a:gd name="T14" fmla="*/ 118 w 177"/>
                  <a:gd name="T15" fmla="*/ 144 h 435"/>
                  <a:gd name="T16" fmla="*/ 106 w 177"/>
                  <a:gd name="T17" fmla="*/ 160 h 435"/>
                  <a:gd name="T18" fmla="*/ 99 w 177"/>
                  <a:gd name="T19" fmla="*/ 180 h 435"/>
                  <a:gd name="T20" fmla="*/ 92 w 177"/>
                  <a:gd name="T21" fmla="*/ 194 h 435"/>
                  <a:gd name="T22" fmla="*/ 85 w 177"/>
                  <a:gd name="T23" fmla="*/ 207 h 435"/>
                  <a:gd name="T24" fmla="*/ 80 w 177"/>
                  <a:gd name="T25" fmla="*/ 222 h 435"/>
                  <a:gd name="T26" fmla="*/ 74 w 177"/>
                  <a:gd name="T27" fmla="*/ 236 h 435"/>
                  <a:gd name="T28" fmla="*/ 66 w 177"/>
                  <a:gd name="T29" fmla="*/ 251 h 435"/>
                  <a:gd name="T30" fmla="*/ 59 w 177"/>
                  <a:gd name="T31" fmla="*/ 266 h 435"/>
                  <a:gd name="T32" fmla="*/ 54 w 177"/>
                  <a:gd name="T33" fmla="*/ 282 h 435"/>
                  <a:gd name="T34" fmla="*/ 51 w 177"/>
                  <a:gd name="T35" fmla="*/ 300 h 435"/>
                  <a:gd name="T36" fmla="*/ 47 w 177"/>
                  <a:gd name="T37" fmla="*/ 316 h 435"/>
                  <a:gd name="T38" fmla="*/ 43 w 177"/>
                  <a:gd name="T39" fmla="*/ 332 h 435"/>
                  <a:gd name="T40" fmla="*/ 37 w 177"/>
                  <a:gd name="T41" fmla="*/ 348 h 435"/>
                  <a:gd name="T42" fmla="*/ 30 w 177"/>
                  <a:gd name="T43" fmla="*/ 363 h 435"/>
                  <a:gd name="T44" fmla="*/ 29 w 177"/>
                  <a:gd name="T45" fmla="*/ 372 h 435"/>
                  <a:gd name="T46" fmla="*/ 25 w 177"/>
                  <a:gd name="T47" fmla="*/ 383 h 435"/>
                  <a:gd name="T48" fmla="*/ 22 w 177"/>
                  <a:gd name="T49" fmla="*/ 394 h 435"/>
                  <a:gd name="T50" fmla="*/ 20 w 177"/>
                  <a:gd name="T51" fmla="*/ 406 h 435"/>
                  <a:gd name="T52" fmla="*/ 16 w 177"/>
                  <a:gd name="T53" fmla="*/ 413 h 435"/>
                  <a:gd name="T54" fmla="*/ 15 w 177"/>
                  <a:gd name="T55" fmla="*/ 420 h 435"/>
                  <a:gd name="T56" fmla="*/ 14 w 177"/>
                  <a:gd name="T57" fmla="*/ 428 h 435"/>
                  <a:gd name="T58" fmla="*/ 12 w 177"/>
                  <a:gd name="T59" fmla="*/ 435 h 435"/>
                  <a:gd name="T60" fmla="*/ 0 w 177"/>
                  <a:gd name="T61" fmla="*/ 432 h 435"/>
                  <a:gd name="T62" fmla="*/ 4 w 177"/>
                  <a:gd name="T63" fmla="*/ 409 h 435"/>
                  <a:gd name="T64" fmla="*/ 8 w 177"/>
                  <a:gd name="T65" fmla="*/ 386 h 435"/>
                  <a:gd name="T66" fmla="*/ 14 w 177"/>
                  <a:gd name="T67" fmla="*/ 364 h 435"/>
                  <a:gd name="T68" fmla="*/ 21 w 177"/>
                  <a:gd name="T69" fmla="*/ 343 h 435"/>
                  <a:gd name="T70" fmla="*/ 28 w 177"/>
                  <a:gd name="T71" fmla="*/ 323 h 435"/>
                  <a:gd name="T72" fmla="*/ 35 w 177"/>
                  <a:gd name="T73" fmla="*/ 301 h 435"/>
                  <a:gd name="T74" fmla="*/ 42 w 177"/>
                  <a:gd name="T75" fmla="*/ 280 h 435"/>
                  <a:gd name="T76" fmla="*/ 48 w 177"/>
                  <a:gd name="T77" fmla="*/ 258 h 435"/>
                  <a:gd name="T78" fmla="*/ 51 w 177"/>
                  <a:gd name="T79" fmla="*/ 241 h 435"/>
                  <a:gd name="T80" fmla="*/ 57 w 177"/>
                  <a:gd name="T81" fmla="*/ 225 h 435"/>
                  <a:gd name="T82" fmla="*/ 63 w 177"/>
                  <a:gd name="T83" fmla="*/ 209 h 435"/>
                  <a:gd name="T84" fmla="*/ 68 w 177"/>
                  <a:gd name="T85" fmla="*/ 192 h 435"/>
                  <a:gd name="T86" fmla="*/ 80 w 177"/>
                  <a:gd name="T87" fmla="*/ 165 h 435"/>
                  <a:gd name="T88" fmla="*/ 91 w 177"/>
                  <a:gd name="T89" fmla="*/ 138 h 435"/>
                  <a:gd name="T90" fmla="*/ 103 w 177"/>
                  <a:gd name="T91" fmla="*/ 113 h 435"/>
                  <a:gd name="T92" fmla="*/ 115 w 177"/>
                  <a:gd name="T93" fmla="*/ 89 h 435"/>
                  <a:gd name="T94" fmla="*/ 128 w 177"/>
                  <a:gd name="T95" fmla="*/ 66 h 435"/>
                  <a:gd name="T96" fmla="*/ 143 w 177"/>
                  <a:gd name="T97" fmla="*/ 43 h 435"/>
                  <a:gd name="T98" fmla="*/ 159 w 177"/>
                  <a:gd name="T99" fmla="*/ 21 h 435"/>
                  <a:gd name="T100" fmla="*/ 177 w 177"/>
                  <a:gd name="T101" fmla="*/ 0 h 435"/>
                  <a:gd name="T102" fmla="*/ 177 w 177"/>
                  <a:gd name="T103" fmla="*/ 5 h 435"/>
                  <a:gd name="T104" fmla="*/ 174 w 177"/>
                  <a:gd name="T105" fmla="*/ 20 h 435"/>
                  <a:gd name="T106" fmla="*/ 166 w 177"/>
                  <a:gd name="T107" fmla="*/ 44 h 435"/>
                  <a:gd name="T108" fmla="*/ 151 w 177"/>
                  <a:gd name="T109" fmla="*/ 77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7" h="435">
                    <a:moveTo>
                      <a:pt x="151" y="77"/>
                    </a:moveTo>
                    <a:lnTo>
                      <a:pt x="153" y="80"/>
                    </a:lnTo>
                    <a:lnTo>
                      <a:pt x="145" y="83"/>
                    </a:lnTo>
                    <a:lnTo>
                      <a:pt x="141" y="91"/>
                    </a:lnTo>
                    <a:lnTo>
                      <a:pt x="136" y="99"/>
                    </a:lnTo>
                    <a:lnTo>
                      <a:pt x="133" y="107"/>
                    </a:lnTo>
                    <a:lnTo>
                      <a:pt x="128" y="128"/>
                    </a:lnTo>
                    <a:lnTo>
                      <a:pt x="118" y="144"/>
                    </a:lnTo>
                    <a:lnTo>
                      <a:pt x="106" y="160"/>
                    </a:lnTo>
                    <a:lnTo>
                      <a:pt x="99" y="180"/>
                    </a:lnTo>
                    <a:lnTo>
                      <a:pt x="92" y="194"/>
                    </a:lnTo>
                    <a:lnTo>
                      <a:pt x="85" y="207"/>
                    </a:lnTo>
                    <a:lnTo>
                      <a:pt x="80" y="222"/>
                    </a:lnTo>
                    <a:lnTo>
                      <a:pt x="74" y="236"/>
                    </a:lnTo>
                    <a:lnTo>
                      <a:pt x="66" y="251"/>
                    </a:lnTo>
                    <a:lnTo>
                      <a:pt x="59" y="266"/>
                    </a:lnTo>
                    <a:lnTo>
                      <a:pt x="54" y="282"/>
                    </a:lnTo>
                    <a:lnTo>
                      <a:pt x="51" y="300"/>
                    </a:lnTo>
                    <a:lnTo>
                      <a:pt x="47" y="316"/>
                    </a:lnTo>
                    <a:lnTo>
                      <a:pt x="43" y="332"/>
                    </a:lnTo>
                    <a:lnTo>
                      <a:pt x="37" y="348"/>
                    </a:lnTo>
                    <a:lnTo>
                      <a:pt x="30" y="363"/>
                    </a:lnTo>
                    <a:lnTo>
                      <a:pt x="29" y="372"/>
                    </a:lnTo>
                    <a:lnTo>
                      <a:pt x="25" y="383"/>
                    </a:lnTo>
                    <a:lnTo>
                      <a:pt x="22" y="394"/>
                    </a:lnTo>
                    <a:lnTo>
                      <a:pt x="20" y="406"/>
                    </a:lnTo>
                    <a:lnTo>
                      <a:pt x="16" y="413"/>
                    </a:lnTo>
                    <a:lnTo>
                      <a:pt x="15" y="420"/>
                    </a:lnTo>
                    <a:lnTo>
                      <a:pt x="14" y="428"/>
                    </a:lnTo>
                    <a:lnTo>
                      <a:pt x="12" y="435"/>
                    </a:lnTo>
                    <a:lnTo>
                      <a:pt x="0" y="432"/>
                    </a:lnTo>
                    <a:lnTo>
                      <a:pt x="4" y="409"/>
                    </a:lnTo>
                    <a:lnTo>
                      <a:pt x="8" y="386"/>
                    </a:lnTo>
                    <a:lnTo>
                      <a:pt x="14" y="364"/>
                    </a:lnTo>
                    <a:lnTo>
                      <a:pt x="21" y="343"/>
                    </a:lnTo>
                    <a:lnTo>
                      <a:pt x="28" y="323"/>
                    </a:lnTo>
                    <a:lnTo>
                      <a:pt x="35" y="301"/>
                    </a:lnTo>
                    <a:lnTo>
                      <a:pt x="42" y="280"/>
                    </a:lnTo>
                    <a:lnTo>
                      <a:pt x="48" y="258"/>
                    </a:lnTo>
                    <a:lnTo>
                      <a:pt x="51" y="241"/>
                    </a:lnTo>
                    <a:lnTo>
                      <a:pt x="57" y="225"/>
                    </a:lnTo>
                    <a:lnTo>
                      <a:pt x="63" y="209"/>
                    </a:lnTo>
                    <a:lnTo>
                      <a:pt x="68" y="192"/>
                    </a:lnTo>
                    <a:lnTo>
                      <a:pt x="80" y="165"/>
                    </a:lnTo>
                    <a:lnTo>
                      <a:pt x="91" y="138"/>
                    </a:lnTo>
                    <a:lnTo>
                      <a:pt x="103" y="113"/>
                    </a:lnTo>
                    <a:lnTo>
                      <a:pt x="115" y="89"/>
                    </a:lnTo>
                    <a:lnTo>
                      <a:pt x="128" y="66"/>
                    </a:lnTo>
                    <a:lnTo>
                      <a:pt x="143" y="43"/>
                    </a:lnTo>
                    <a:lnTo>
                      <a:pt x="159" y="21"/>
                    </a:lnTo>
                    <a:lnTo>
                      <a:pt x="177" y="0"/>
                    </a:lnTo>
                    <a:lnTo>
                      <a:pt x="177" y="5"/>
                    </a:lnTo>
                    <a:lnTo>
                      <a:pt x="174" y="20"/>
                    </a:lnTo>
                    <a:lnTo>
                      <a:pt x="166" y="44"/>
                    </a:lnTo>
                    <a:lnTo>
                      <a:pt x="151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52" name="Freeform 144"/>
              <p:cNvSpPr>
                <a:spLocks noChangeAspect="1"/>
              </p:cNvSpPr>
              <p:nvPr/>
            </p:nvSpPr>
            <p:spPr bwMode="auto">
              <a:xfrm>
                <a:off x="2936" y="2324"/>
                <a:ext cx="93" cy="222"/>
              </a:xfrm>
              <a:custGeom>
                <a:avLst/>
                <a:gdLst>
                  <a:gd name="T0" fmla="*/ 184 w 184"/>
                  <a:gd name="T1" fmla="*/ 0 h 443"/>
                  <a:gd name="T2" fmla="*/ 178 w 184"/>
                  <a:gd name="T3" fmla="*/ 11 h 443"/>
                  <a:gd name="T4" fmla="*/ 174 w 184"/>
                  <a:gd name="T5" fmla="*/ 18 h 443"/>
                  <a:gd name="T6" fmla="*/ 171 w 184"/>
                  <a:gd name="T7" fmla="*/ 27 h 443"/>
                  <a:gd name="T8" fmla="*/ 171 w 184"/>
                  <a:gd name="T9" fmla="*/ 41 h 443"/>
                  <a:gd name="T10" fmla="*/ 161 w 184"/>
                  <a:gd name="T11" fmla="*/ 55 h 443"/>
                  <a:gd name="T12" fmla="*/ 153 w 184"/>
                  <a:gd name="T13" fmla="*/ 69 h 443"/>
                  <a:gd name="T14" fmla="*/ 145 w 184"/>
                  <a:gd name="T15" fmla="*/ 84 h 443"/>
                  <a:gd name="T16" fmla="*/ 138 w 184"/>
                  <a:gd name="T17" fmla="*/ 99 h 443"/>
                  <a:gd name="T18" fmla="*/ 131 w 184"/>
                  <a:gd name="T19" fmla="*/ 114 h 443"/>
                  <a:gd name="T20" fmla="*/ 124 w 184"/>
                  <a:gd name="T21" fmla="*/ 129 h 443"/>
                  <a:gd name="T22" fmla="*/ 117 w 184"/>
                  <a:gd name="T23" fmla="*/ 144 h 443"/>
                  <a:gd name="T24" fmla="*/ 109 w 184"/>
                  <a:gd name="T25" fmla="*/ 158 h 443"/>
                  <a:gd name="T26" fmla="*/ 106 w 184"/>
                  <a:gd name="T27" fmla="*/ 163 h 443"/>
                  <a:gd name="T28" fmla="*/ 103 w 184"/>
                  <a:gd name="T29" fmla="*/ 169 h 443"/>
                  <a:gd name="T30" fmla="*/ 101 w 184"/>
                  <a:gd name="T31" fmla="*/ 176 h 443"/>
                  <a:gd name="T32" fmla="*/ 97 w 184"/>
                  <a:gd name="T33" fmla="*/ 183 h 443"/>
                  <a:gd name="T34" fmla="*/ 83 w 184"/>
                  <a:gd name="T35" fmla="*/ 214 h 443"/>
                  <a:gd name="T36" fmla="*/ 70 w 184"/>
                  <a:gd name="T37" fmla="*/ 246 h 443"/>
                  <a:gd name="T38" fmla="*/ 57 w 184"/>
                  <a:gd name="T39" fmla="*/ 277 h 443"/>
                  <a:gd name="T40" fmla="*/ 46 w 184"/>
                  <a:gd name="T41" fmla="*/ 310 h 443"/>
                  <a:gd name="T42" fmla="*/ 34 w 184"/>
                  <a:gd name="T43" fmla="*/ 343 h 443"/>
                  <a:gd name="T44" fmla="*/ 25 w 184"/>
                  <a:gd name="T45" fmla="*/ 375 h 443"/>
                  <a:gd name="T46" fmla="*/ 17 w 184"/>
                  <a:gd name="T47" fmla="*/ 409 h 443"/>
                  <a:gd name="T48" fmla="*/ 10 w 184"/>
                  <a:gd name="T49" fmla="*/ 442 h 443"/>
                  <a:gd name="T50" fmla="*/ 8 w 184"/>
                  <a:gd name="T51" fmla="*/ 443 h 443"/>
                  <a:gd name="T52" fmla="*/ 6 w 184"/>
                  <a:gd name="T53" fmla="*/ 443 h 443"/>
                  <a:gd name="T54" fmla="*/ 2 w 184"/>
                  <a:gd name="T55" fmla="*/ 442 h 443"/>
                  <a:gd name="T56" fmla="*/ 0 w 184"/>
                  <a:gd name="T57" fmla="*/ 441 h 443"/>
                  <a:gd name="T58" fmla="*/ 3 w 184"/>
                  <a:gd name="T59" fmla="*/ 402 h 443"/>
                  <a:gd name="T60" fmla="*/ 13 w 184"/>
                  <a:gd name="T61" fmla="*/ 364 h 443"/>
                  <a:gd name="T62" fmla="*/ 24 w 184"/>
                  <a:gd name="T63" fmla="*/ 326 h 443"/>
                  <a:gd name="T64" fmla="*/ 29 w 184"/>
                  <a:gd name="T65" fmla="*/ 288 h 443"/>
                  <a:gd name="T66" fmla="*/ 36 w 184"/>
                  <a:gd name="T67" fmla="*/ 277 h 443"/>
                  <a:gd name="T68" fmla="*/ 40 w 184"/>
                  <a:gd name="T69" fmla="*/ 266 h 443"/>
                  <a:gd name="T70" fmla="*/ 42 w 184"/>
                  <a:gd name="T71" fmla="*/ 254 h 443"/>
                  <a:gd name="T72" fmla="*/ 47 w 184"/>
                  <a:gd name="T73" fmla="*/ 243 h 443"/>
                  <a:gd name="T74" fmla="*/ 59 w 184"/>
                  <a:gd name="T75" fmla="*/ 218 h 443"/>
                  <a:gd name="T76" fmla="*/ 71 w 184"/>
                  <a:gd name="T77" fmla="*/ 192 h 443"/>
                  <a:gd name="T78" fmla="*/ 84 w 184"/>
                  <a:gd name="T79" fmla="*/ 167 h 443"/>
                  <a:gd name="T80" fmla="*/ 97 w 184"/>
                  <a:gd name="T81" fmla="*/ 141 h 443"/>
                  <a:gd name="T82" fmla="*/ 110 w 184"/>
                  <a:gd name="T83" fmla="*/ 115 h 443"/>
                  <a:gd name="T84" fmla="*/ 124 w 184"/>
                  <a:gd name="T85" fmla="*/ 90 h 443"/>
                  <a:gd name="T86" fmla="*/ 138 w 184"/>
                  <a:gd name="T87" fmla="*/ 64 h 443"/>
                  <a:gd name="T88" fmla="*/ 153 w 184"/>
                  <a:gd name="T89" fmla="*/ 40 h 443"/>
                  <a:gd name="T90" fmla="*/ 162 w 184"/>
                  <a:gd name="T91" fmla="*/ 27 h 443"/>
                  <a:gd name="T92" fmla="*/ 167 w 184"/>
                  <a:gd name="T93" fmla="*/ 16 h 443"/>
                  <a:gd name="T94" fmla="*/ 174 w 184"/>
                  <a:gd name="T95" fmla="*/ 8 h 443"/>
                  <a:gd name="T96" fmla="*/ 184 w 184"/>
                  <a:gd name="T97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4" h="443">
                    <a:moveTo>
                      <a:pt x="184" y="0"/>
                    </a:moveTo>
                    <a:lnTo>
                      <a:pt x="178" y="11"/>
                    </a:lnTo>
                    <a:lnTo>
                      <a:pt x="174" y="18"/>
                    </a:lnTo>
                    <a:lnTo>
                      <a:pt x="171" y="27"/>
                    </a:lnTo>
                    <a:lnTo>
                      <a:pt x="171" y="41"/>
                    </a:lnTo>
                    <a:lnTo>
                      <a:pt x="161" y="55"/>
                    </a:lnTo>
                    <a:lnTo>
                      <a:pt x="153" y="69"/>
                    </a:lnTo>
                    <a:lnTo>
                      <a:pt x="145" y="84"/>
                    </a:lnTo>
                    <a:lnTo>
                      <a:pt x="138" y="99"/>
                    </a:lnTo>
                    <a:lnTo>
                      <a:pt x="131" y="114"/>
                    </a:lnTo>
                    <a:lnTo>
                      <a:pt x="124" y="129"/>
                    </a:lnTo>
                    <a:lnTo>
                      <a:pt x="117" y="144"/>
                    </a:lnTo>
                    <a:lnTo>
                      <a:pt x="109" y="158"/>
                    </a:lnTo>
                    <a:lnTo>
                      <a:pt x="106" y="163"/>
                    </a:lnTo>
                    <a:lnTo>
                      <a:pt x="103" y="169"/>
                    </a:lnTo>
                    <a:lnTo>
                      <a:pt x="101" y="176"/>
                    </a:lnTo>
                    <a:lnTo>
                      <a:pt x="97" y="183"/>
                    </a:lnTo>
                    <a:lnTo>
                      <a:pt x="83" y="214"/>
                    </a:lnTo>
                    <a:lnTo>
                      <a:pt x="70" y="246"/>
                    </a:lnTo>
                    <a:lnTo>
                      <a:pt x="57" y="277"/>
                    </a:lnTo>
                    <a:lnTo>
                      <a:pt x="46" y="310"/>
                    </a:lnTo>
                    <a:lnTo>
                      <a:pt x="34" y="343"/>
                    </a:lnTo>
                    <a:lnTo>
                      <a:pt x="25" y="375"/>
                    </a:lnTo>
                    <a:lnTo>
                      <a:pt x="17" y="409"/>
                    </a:lnTo>
                    <a:lnTo>
                      <a:pt x="10" y="442"/>
                    </a:lnTo>
                    <a:lnTo>
                      <a:pt x="8" y="443"/>
                    </a:lnTo>
                    <a:lnTo>
                      <a:pt x="6" y="443"/>
                    </a:lnTo>
                    <a:lnTo>
                      <a:pt x="2" y="442"/>
                    </a:lnTo>
                    <a:lnTo>
                      <a:pt x="0" y="441"/>
                    </a:lnTo>
                    <a:lnTo>
                      <a:pt x="3" y="402"/>
                    </a:lnTo>
                    <a:lnTo>
                      <a:pt x="13" y="364"/>
                    </a:lnTo>
                    <a:lnTo>
                      <a:pt x="24" y="326"/>
                    </a:lnTo>
                    <a:lnTo>
                      <a:pt x="29" y="288"/>
                    </a:lnTo>
                    <a:lnTo>
                      <a:pt x="36" y="277"/>
                    </a:lnTo>
                    <a:lnTo>
                      <a:pt x="40" y="266"/>
                    </a:lnTo>
                    <a:lnTo>
                      <a:pt x="42" y="254"/>
                    </a:lnTo>
                    <a:lnTo>
                      <a:pt x="47" y="243"/>
                    </a:lnTo>
                    <a:lnTo>
                      <a:pt x="59" y="218"/>
                    </a:lnTo>
                    <a:lnTo>
                      <a:pt x="71" y="192"/>
                    </a:lnTo>
                    <a:lnTo>
                      <a:pt x="84" y="167"/>
                    </a:lnTo>
                    <a:lnTo>
                      <a:pt x="97" y="141"/>
                    </a:lnTo>
                    <a:lnTo>
                      <a:pt x="110" y="115"/>
                    </a:lnTo>
                    <a:lnTo>
                      <a:pt x="124" y="90"/>
                    </a:lnTo>
                    <a:lnTo>
                      <a:pt x="138" y="64"/>
                    </a:lnTo>
                    <a:lnTo>
                      <a:pt x="153" y="40"/>
                    </a:lnTo>
                    <a:lnTo>
                      <a:pt x="162" y="27"/>
                    </a:lnTo>
                    <a:lnTo>
                      <a:pt x="167" y="16"/>
                    </a:lnTo>
                    <a:lnTo>
                      <a:pt x="174" y="8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53" name="Freeform 145"/>
              <p:cNvSpPr>
                <a:spLocks noChangeAspect="1"/>
              </p:cNvSpPr>
              <p:nvPr/>
            </p:nvSpPr>
            <p:spPr bwMode="auto">
              <a:xfrm>
                <a:off x="2957" y="2344"/>
                <a:ext cx="94" cy="206"/>
              </a:xfrm>
              <a:custGeom>
                <a:avLst/>
                <a:gdLst>
                  <a:gd name="T0" fmla="*/ 188 w 188"/>
                  <a:gd name="T1" fmla="*/ 1 h 412"/>
                  <a:gd name="T2" fmla="*/ 175 w 188"/>
                  <a:gd name="T3" fmla="*/ 17 h 412"/>
                  <a:gd name="T4" fmla="*/ 165 w 188"/>
                  <a:gd name="T5" fmla="*/ 32 h 412"/>
                  <a:gd name="T6" fmla="*/ 156 w 188"/>
                  <a:gd name="T7" fmla="*/ 48 h 412"/>
                  <a:gd name="T8" fmla="*/ 148 w 188"/>
                  <a:gd name="T9" fmla="*/ 65 h 412"/>
                  <a:gd name="T10" fmla="*/ 140 w 188"/>
                  <a:gd name="T11" fmla="*/ 82 h 412"/>
                  <a:gd name="T12" fmla="*/ 132 w 188"/>
                  <a:gd name="T13" fmla="*/ 98 h 412"/>
                  <a:gd name="T14" fmla="*/ 122 w 188"/>
                  <a:gd name="T15" fmla="*/ 114 h 412"/>
                  <a:gd name="T16" fmla="*/ 112 w 188"/>
                  <a:gd name="T17" fmla="*/ 131 h 412"/>
                  <a:gd name="T18" fmla="*/ 111 w 188"/>
                  <a:gd name="T19" fmla="*/ 137 h 412"/>
                  <a:gd name="T20" fmla="*/ 107 w 188"/>
                  <a:gd name="T21" fmla="*/ 144 h 412"/>
                  <a:gd name="T22" fmla="*/ 106 w 188"/>
                  <a:gd name="T23" fmla="*/ 151 h 412"/>
                  <a:gd name="T24" fmla="*/ 106 w 188"/>
                  <a:gd name="T25" fmla="*/ 157 h 412"/>
                  <a:gd name="T26" fmla="*/ 98 w 188"/>
                  <a:gd name="T27" fmla="*/ 171 h 412"/>
                  <a:gd name="T28" fmla="*/ 90 w 188"/>
                  <a:gd name="T29" fmla="*/ 186 h 412"/>
                  <a:gd name="T30" fmla="*/ 83 w 188"/>
                  <a:gd name="T31" fmla="*/ 199 h 412"/>
                  <a:gd name="T32" fmla="*/ 76 w 188"/>
                  <a:gd name="T33" fmla="*/ 214 h 412"/>
                  <a:gd name="T34" fmla="*/ 69 w 188"/>
                  <a:gd name="T35" fmla="*/ 231 h 412"/>
                  <a:gd name="T36" fmla="*/ 62 w 188"/>
                  <a:gd name="T37" fmla="*/ 246 h 412"/>
                  <a:gd name="T38" fmla="*/ 56 w 188"/>
                  <a:gd name="T39" fmla="*/ 262 h 412"/>
                  <a:gd name="T40" fmla="*/ 50 w 188"/>
                  <a:gd name="T41" fmla="*/ 277 h 412"/>
                  <a:gd name="T42" fmla="*/ 45 w 188"/>
                  <a:gd name="T43" fmla="*/ 293 h 412"/>
                  <a:gd name="T44" fmla="*/ 41 w 188"/>
                  <a:gd name="T45" fmla="*/ 309 h 412"/>
                  <a:gd name="T46" fmla="*/ 35 w 188"/>
                  <a:gd name="T47" fmla="*/ 325 h 412"/>
                  <a:gd name="T48" fmla="*/ 30 w 188"/>
                  <a:gd name="T49" fmla="*/ 341 h 412"/>
                  <a:gd name="T50" fmla="*/ 24 w 188"/>
                  <a:gd name="T51" fmla="*/ 356 h 412"/>
                  <a:gd name="T52" fmla="*/ 21 w 188"/>
                  <a:gd name="T53" fmla="*/ 372 h 412"/>
                  <a:gd name="T54" fmla="*/ 16 w 188"/>
                  <a:gd name="T55" fmla="*/ 390 h 412"/>
                  <a:gd name="T56" fmla="*/ 14 w 188"/>
                  <a:gd name="T57" fmla="*/ 406 h 412"/>
                  <a:gd name="T58" fmla="*/ 11 w 188"/>
                  <a:gd name="T59" fmla="*/ 408 h 412"/>
                  <a:gd name="T60" fmla="*/ 7 w 188"/>
                  <a:gd name="T61" fmla="*/ 410 h 412"/>
                  <a:gd name="T62" fmla="*/ 4 w 188"/>
                  <a:gd name="T63" fmla="*/ 412 h 412"/>
                  <a:gd name="T64" fmla="*/ 0 w 188"/>
                  <a:gd name="T65" fmla="*/ 409 h 412"/>
                  <a:gd name="T66" fmla="*/ 7 w 188"/>
                  <a:gd name="T67" fmla="*/ 383 h 412"/>
                  <a:gd name="T68" fmla="*/ 15 w 188"/>
                  <a:gd name="T69" fmla="*/ 355 h 412"/>
                  <a:gd name="T70" fmla="*/ 22 w 188"/>
                  <a:gd name="T71" fmla="*/ 327 h 412"/>
                  <a:gd name="T72" fmla="*/ 30 w 188"/>
                  <a:gd name="T73" fmla="*/ 300 h 412"/>
                  <a:gd name="T74" fmla="*/ 38 w 188"/>
                  <a:gd name="T75" fmla="*/ 273 h 412"/>
                  <a:gd name="T76" fmla="*/ 46 w 188"/>
                  <a:gd name="T77" fmla="*/ 246 h 412"/>
                  <a:gd name="T78" fmla="*/ 56 w 188"/>
                  <a:gd name="T79" fmla="*/ 218 h 412"/>
                  <a:gd name="T80" fmla="*/ 66 w 188"/>
                  <a:gd name="T81" fmla="*/ 191 h 412"/>
                  <a:gd name="T82" fmla="*/ 76 w 188"/>
                  <a:gd name="T83" fmla="*/ 165 h 412"/>
                  <a:gd name="T84" fmla="*/ 88 w 188"/>
                  <a:gd name="T85" fmla="*/ 140 h 412"/>
                  <a:gd name="T86" fmla="*/ 100 w 188"/>
                  <a:gd name="T87" fmla="*/ 114 h 412"/>
                  <a:gd name="T88" fmla="*/ 114 w 188"/>
                  <a:gd name="T89" fmla="*/ 90 h 412"/>
                  <a:gd name="T90" fmla="*/ 129 w 188"/>
                  <a:gd name="T91" fmla="*/ 66 h 412"/>
                  <a:gd name="T92" fmla="*/ 147 w 188"/>
                  <a:gd name="T93" fmla="*/ 43 h 412"/>
                  <a:gd name="T94" fmla="*/ 165 w 188"/>
                  <a:gd name="T95" fmla="*/ 21 h 412"/>
                  <a:gd name="T96" fmla="*/ 186 w 188"/>
                  <a:gd name="T97" fmla="*/ 0 h 412"/>
                  <a:gd name="T98" fmla="*/ 188 w 188"/>
                  <a:gd name="T99" fmla="*/ 1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8" h="412">
                    <a:moveTo>
                      <a:pt x="188" y="1"/>
                    </a:moveTo>
                    <a:lnTo>
                      <a:pt x="175" y="17"/>
                    </a:lnTo>
                    <a:lnTo>
                      <a:pt x="165" y="32"/>
                    </a:lnTo>
                    <a:lnTo>
                      <a:pt x="156" y="48"/>
                    </a:lnTo>
                    <a:lnTo>
                      <a:pt x="148" y="65"/>
                    </a:lnTo>
                    <a:lnTo>
                      <a:pt x="140" y="82"/>
                    </a:lnTo>
                    <a:lnTo>
                      <a:pt x="132" y="98"/>
                    </a:lnTo>
                    <a:lnTo>
                      <a:pt x="122" y="114"/>
                    </a:lnTo>
                    <a:lnTo>
                      <a:pt x="112" y="131"/>
                    </a:lnTo>
                    <a:lnTo>
                      <a:pt x="111" y="137"/>
                    </a:lnTo>
                    <a:lnTo>
                      <a:pt x="107" y="144"/>
                    </a:lnTo>
                    <a:lnTo>
                      <a:pt x="106" y="151"/>
                    </a:lnTo>
                    <a:lnTo>
                      <a:pt x="106" y="157"/>
                    </a:lnTo>
                    <a:lnTo>
                      <a:pt x="98" y="171"/>
                    </a:lnTo>
                    <a:lnTo>
                      <a:pt x="90" y="186"/>
                    </a:lnTo>
                    <a:lnTo>
                      <a:pt x="83" y="199"/>
                    </a:lnTo>
                    <a:lnTo>
                      <a:pt x="76" y="214"/>
                    </a:lnTo>
                    <a:lnTo>
                      <a:pt x="69" y="231"/>
                    </a:lnTo>
                    <a:lnTo>
                      <a:pt x="62" y="246"/>
                    </a:lnTo>
                    <a:lnTo>
                      <a:pt x="56" y="262"/>
                    </a:lnTo>
                    <a:lnTo>
                      <a:pt x="50" y="277"/>
                    </a:lnTo>
                    <a:lnTo>
                      <a:pt x="45" y="293"/>
                    </a:lnTo>
                    <a:lnTo>
                      <a:pt x="41" y="309"/>
                    </a:lnTo>
                    <a:lnTo>
                      <a:pt x="35" y="325"/>
                    </a:lnTo>
                    <a:lnTo>
                      <a:pt x="30" y="341"/>
                    </a:lnTo>
                    <a:lnTo>
                      <a:pt x="24" y="356"/>
                    </a:lnTo>
                    <a:lnTo>
                      <a:pt x="21" y="372"/>
                    </a:lnTo>
                    <a:lnTo>
                      <a:pt x="16" y="390"/>
                    </a:lnTo>
                    <a:lnTo>
                      <a:pt x="14" y="406"/>
                    </a:lnTo>
                    <a:lnTo>
                      <a:pt x="11" y="408"/>
                    </a:lnTo>
                    <a:lnTo>
                      <a:pt x="7" y="410"/>
                    </a:lnTo>
                    <a:lnTo>
                      <a:pt x="4" y="412"/>
                    </a:lnTo>
                    <a:lnTo>
                      <a:pt x="0" y="409"/>
                    </a:lnTo>
                    <a:lnTo>
                      <a:pt x="7" y="383"/>
                    </a:lnTo>
                    <a:lnTo>
                      <a:pt x="15" y="355"/>
                    </a:lnTo>
                    <a:lnTo>
                      <a:pt x="22" y="327"/>
                    </a:lnTo>
                    <a:lnTo>
                      <a:pt x="30" y="300"/>
                    </a:lnTo>
                    <a:lnTo>
                      <a:pt x="38" y="273"/>
                    </a:lnTo>
                    <a:lnTo>
                      <a:pt x="46" y="246"/>
                    </a:lnTo>
                    <a:lnTo>
                      <a:pt x="56" y="218"/>
                    </a:lnTo>
                    <a:lnTo>
                      <a:pt x="66" y="191"/>
                    </a:lnTo>
                    <a:lnTo>
                      <a:pt x="76" y="165"/>
                    </a:lnTo>
                    <a:lnTo>
                      <a:pt x="88" y="140"/>
                    </a:lnTo>
                    <a:lnTo>
                      <a:pt x="100" y="114"/>
                    </a:lnTo>
                    <a:lnTo>
                      <a:pt x="114" y="90"/>
                    </a:lnTo>
                    <a:lnTo>
                      <a:pt x="129" y="66"/>
                    </a:lnTo>
                    <a:lnTo>
                      <a:pt x="147" y="43"/>
                    </a:lnTo>
                    <a:lnTo>
                      <a:pt x="165" y="21"/>
                    </a:lnTo>
                    <a:lnTo>
                      <a:pt x="186" y="0"/>
                    </a:lnTo>
                    <a:lnTo>
                      <a:pt x="18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54" name="Freeform 146"/>
              <p:cNvSpPr>
                <a:spLocks noChangeAspect="1"/>
              </p:cNvSpPr>
              <p:nvPr/>
            </p:nvSpPr>
            <p:spPr bwMode="auto">
              <a:xfrm>
                <a:off x="2902" y="2273"/>
                <a:ext cx="102" cy="205"/>
              </a:xfrm>
              <a:custGeom>
                <a:avLst/>
                <a:gdLst>
                  <a:gd name="T0" fmla="*/ 204 w 204"/>
                  <a:gd name="T1" fmla="*/ 8 h 412"/>
                  <a:gd name="T2" fmla="*/ 193 w 204"/>
                  <a:gd name="T3" fmla="*/ 20 h 412"/>
                  <a:gd name="T4" fmla="*/ 184 w 204"/>
                  <a:gd name="T5" fmla="*/ 32 h 412"/>
                  <a:gd name="T6" fmla="*/ 174 w 204"/>
                  <a:gd name="T7" fmla="*/ 45 h 412"/>
                  <a:gd name="T8" fmla="*/ 163 w 204"/>
                  <a:gd name="T9" fmla="*/ 59 h 412"/>
                  <a:gd name="T10" fmla="*/ 152 w 204"/>
                  <a:gd name="T11" fmla="*/ 74 h 412"/>
                  <a:gd name="T12" fmla="*/ 140 w 204"/>
                  <a:gd name="T13" fmla="*/ 91 h 412"/>
                  <a:gd name="T14" fmla="*/ 128 w 204"/>
                  <a:gd name="T15" fmla="*/ 110 h 412"/>
                  <a:gd name="T16" fmla="*/ 113 w 204"/>
                  <a:gd name="T17" fmla="*/ 132 h 412"/>
                  <a:gd name="T18" fmla="*/ 110 w 204"/>
                  <a:gd name="T19" fmla="*/ 137 h 412"/>
                  <a:gd name="T20" fmla="*/ 108 w 204"/>
                  <a:gd name="T21" fmla="*/ 143 h 412"/>
                  <a:gd name="T22" fmla="*/ 106 w 204"/>
                  <a:gd name="T23" fmla="*/ 150 h 412"/>
                  <a:gd name="T24" fmla="*/ 107 w 204"/>
                  <a:gd name="T25" fmla="*/ 156 h 412"/>
                  <a:gd name="T26" fmla="*/ 99 w 204"/>
                  <a:gd name="T27" fmla="*/ 171 h 412"/>
                  <a:gd name="T28" fmla="*/ 91 w 204"/>
                  <a:gd name="T29" fmla="*/ 185 h 412"/>
                  <a:gd name="T30" fmla="*/ 83 w 204"/>
                  <a:gd name="T31" fmla="*/ 200 h 412"/>
                  <a:gd name="T32" fmla="*/ 76 w 204"/>
                  <a:gd name="T33" fmla="*/ 215 h 412"/>
                  <a:gd name="T34" fmla="*/ 69 w 204"/>
                  <a:gd name="T35" fmla="*/ 231 h 412"/>
                  <a:gd name="T36" fmla="*/ 62 w 204"/>
                  <a:gd name="T37" fmla="*/ 246 h 412"/>
                  <a:gd name="T38" fmla="*/ 56 w 204"/>
                  <a:gd name="T39" fmla="*/ 262 h 412"/>
                  <a:gd name="T40" fmla="*/ 50 w 204"/>
                  <a:gd name="T41" fmla="*/ 277 h 412"/>
                  <a:gd name="T42" fmla="*/ 46 w 204"/>
                  <a:gd name="T43" fmla="*/ 293 h 412"/>
                  <a:gd name="T44" fmla="*/ 40 w 204"/>
                  <a:gd name="T45" fmla="*/ 309 h 412"/>
                  <a:gd name="T46" fmla="*/ 35 w 204"/>
                  <a:gd name="T47" fmla="*/ 325 h 412"/>
                  <a:gd name="T48" fmla="*/ 30 w 204"/>
                  <a:gd name="T49" fmla="*/ 341 h 412"/>
                  <a:gd name="T50" fmla="*/ 25 w 204"/>
                  <a:gd name="T51" fmla="*/ 356 h 412"/>
                  <a:gd name="T52" fmla="*/ 20 w 204"/>
                  <a:gd name="T53" fmla="*/ 372 h 412"/>
                  <a:gd name="T54" fmla="*/ 17 w 204"/>
                  <a:gd name="T55" fmla="*/ 390 h 412"/>
                  <a:gd name="T56" fmla="*/ 14 w 204"/>
                  <a:gd name="T57" fmla="*/ 406 h 412"/>
                  <a:gd name="T58" fmla="*/ 11 w 204"/>
                  <a:gd name="T59" fmla="*/ 409 h 412"/>
                  <a:gd name="T60" fmla="*/ 8 w 204"/>
                  <a:gd name="T61" fmla="*/ 412 h 412"/>
                  <a:gd name="T62" fmla="*/ 3 w 204"/>
                  <a:gd name="T63" fmla="*/ 412 h 412"/>
                  <a:gd name="T64" fmla="*/ 0 w 204"/>
                  <a:gd name="T65" fmla="*/ 410 h 412"/>
                  <a:gd name="T66" fmla="*/ 8 w 204"/>
                  <a:gd name="T67" fmla="*/ 383 h 412"/>
                  <a:gd name="T68" fmla="*/ 15 w 204"/>
                  <a:gd name="T69" fmla="*/ 356 h 412"/>
                  <a:gd name="T70" fmla="*/ 23 w 204"/>
                  <a:gd name="T71" fmla="*/ 329 h 412"/>
                  <a:gd name="T72" fmla="*/ 31 w 204"/>
                  <a:gd name="T73" fmla="*/ 301 h 412"/>
                  <a:gd name="T74" fmla="*/ 39 w 204"/>
                  <a:gd name="T75" fmla="*/ 273 h 412"/>
                  <a:gd name="T76" fmla="*/ 47 w 204"/>
                  <a:gd name="T77" fmla="*/ 246 h 412"/>
                  <a:gd name="T78" fmla="*/ 56 w 204"/>
                  <a:gd name="T79" fmla="*/ 219 h 412"/>
                  <a:gd name="T80" fmla="*/ 65 w 204"/>
                  <a:gd name="T81" fmla="*/ 191 h 412"/>
                  <a:gd name="T82" fmla="*/ 77 w 204"/>
                  <a:gd name="T83" fmla="*/ 165 h 412"/>
                  <a:gd name="T84" fmla="*/ 88 w 204"/>
                  <a:gd name="T85" fmla="*/ 140 h 412"/>
                  <a:gd name="T86" fmla="*/ 101 w 204"/>
                  <a:gd name="T87" fmla="*/ 114 h 412"/>
                  <a:gd name="T88" fmla="*/ 115 w 204"/>
                  <a:gd name="T89" fmla="*/ 90 h 412"/>
                  <a:gd name="T90" fmla="*/ 130 w 204"/>
                  <a:gd name="T91" fmla="*/ 66 h 412"/>
                  <a:gd name="T92" fmla="*/ 147 w 204"/>
                  <a:gd name="T93" fmla="*/ 43 h 412"/>
                  <a:gd name="T94" fmla="*/ 166 w 204"/>
                  <a:gd name="T95" fmla="*/ 21 h 412"/>
                  <a:gd name="T96" fmla="*/ 186 w 204"/>
                  <a:gd name="T97" fmla="*/ 0 h 412"/>
                  <a:gd name="T98" fmla="*/ 204 w 204"/>
                  <a:gd name="T99" fmla="*/ 8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4" h="412">
                    <a:moveTo>
                      <a:pt x="204" y="8"/>
                    </a:moveTo>
                    <a:lnTo>
                      <a:pt x="193" y="20"/>
                    </a:lnTo>
                    <a:lnTo>
                      <a:pt x="184" y="32"/>
                    </a:lnTo>
                    <a:lnTo>
                      <a:pt x="174" y="45"/>
                    </a:lnTo>
                    <a:lnTo>
                      <a:pt x="163" y="59"/>
                    </a:lnTo>
                    <a:lnTo>
                      <a:pt x="152" y="74"/>
                    </a:lnTo>
                    <a:lnTo>
                      <a:pt x="140" y="91"/>
                    </a:lnTo>
                    <a:lnTo>
                      <a:pt x="128" y="110"/>
                    </a:lnTo>
                    <a:lnTo>
                      <a:pt x="113" y="132"/>
                    </a:lnTo>
                    <a:lnTo>
                      <a:pt x="110" y="137"/>
                    </a:lnTo>
                    <a:lnTo>
                      <a:pt x="108" y="143"/>
                    </a:lnTo>
                    <a:lnTo>
                      <a:pt x="106" y="150"/>
                    </a:lnTo>
                    <a:lnTo>
                      <a:pt x="107" y="156"/>
                    </a:lnTo>
                    <a:lnTo>
                      <a:pt x="99" y="171"/>
                    </a:lnTo>
                    <a:lnTo>
                      <a:pt x="91" y="185"/>
                    </a:lnTo>
                    <a:lnTo>
                      <a:pt x="83" y="200"/>
                    </a:lnTo>
                    <a:lnTo>
                      <a:pt x="76" y="215"/>
                    </a:lnTo>
                    <a:lnTo>
                      <a:pt x="69" y="231"/>
                    </a:lnTo>
                    <a:lnTo>
                      <a:pt x="62" y="246"/>
                    </a:lnTo>
                    <a:lnTo>
                      <a:pt x="56" y="262"/>
                    </a:lnTo>
                    <a:lnTo>
                      <a:pt x="50" y="277"/>
                    </a:lnTo>
                    <a:lnTo>
                      <a:pt x="46" y="293"/>
                    </a:lnTo>
                    <a:lnTo>
                      <a:pt x="40" y="309"/>
                    </a:lnTo>
                    <a:lnTo>
                      <a:pt x="35" y="325"/>
                    </a:lnTo>
                    <a:lnTo>
                      <a:pt x="30" y="341"/>
                    </a:lnTo>
                    <a:lnTo>
                      <a:pt x="25" y="356"/>
                    </a:lnTo>
                    <a:lnTo>
                      <a:pt x="20" y="372"/>
                    </a:lnTo>
                    <a:lnTo>
                      <a:pt x="17" y="390"/>
                    </a:lnTo>
                    <a:lnTo>
                      <a:pt x="14" y="406"/>
                    </a:lnTo>
                    <a:lnTo>
                      <a:pt x="11" y="409"/>
                    </a:lnTo>
                    <a:lnTo>
                      <a:pt x="8" y="412"/>
                    </a:lnTo>
                    <a:lnTo>
                      <a:pt x="3" y="412"/>
                    </a:lnTo>
                    <a:lnTo>
                      <a:pt x="0" y="410"/>
                    </a:lnTo>
                    <a:lnTo>
                      <a:pt x="8" y="383"/>
                    </a:lnTo>
                    <a:lnTo>
                      <a:pt x="15" y="356"/>
                    </a:lnTo>
                    <a:lnTo>
                      <a:pt x="23" y="329"/>
                    </a:lnTo>
                    <a:lnTo>
                      <a:pt x="31" y="301"/>
                    </a:lnTo>
                    <a:lnTo>
                      <a:pt x="39" y="273"/>
                    </a:lnTo>
                    <a:lnTo>
                      <a:pt x="47" y="246"/>
                    </a:lnTo>
                    <a:lnTo>
                      <a:pt x="56" y="219"/>
                    </a:lnTo>
                    <a:lnTo>
                      <a:pt x="65" y="191"/>
                    </a:lnTo>
                    <a:lnTo>
                      <a:pt x="77" y="165"/>
                    </a:lnTo>
                    <a:lnTo>
                      <a:pt x="88" y="140"/>
                    </a:lnTo>
                    <a:lnTo>
                      <a:pt x="101" y="114"/>
                    </a:lnTo>
                    <a:lnTo>
                      <a:pt x="115" y="90"/>
                    </a:lnTo>
                    <a:lnTo>
                      <a:pt x="130" y="66"/>
                    </a:lnTo>
                    <a:lnTo>
                      <a:pt x="147" y="43"/>
                    </a:lnTo>
                    <a:lnTo>
                      <a:pt x="166" y="21"/>
                    </a:lnTo>
                    <a:lnTo>
                      <a:pt x="186" y="0"/>
                    </a:lnTo>
                    <a:lnTo>
                      <a:pt x="20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55" name="Freeform 147"/>
              <p:cNvSpPr>
                <a:spLocks noChangeAspect="1"/>
              </p:cNvSpPr>
              <p:nvPr/>
            </p:nvSpPr>
            <p:spPr bwMode="auto">
              <a:xfrm>
                <a:off x="2980" y="2372"/>
                <a:ext cx="81" cy="180"/>
              </a:xfrm>
              <a:custGeom>
                <a:avLst/>
                <a:gdLst>
                  <a:gd name="T0" fmla="*/ 113 w 162"/>
                  <a:gd name="T1" fmla="*/ 92 h 359"/>
                  <a:gd name="T2" fmla="*/ 106 w 162"/>
                  <a:gd name="T3" fmla="*/ 111 h 359"/>
                  <a:gd name="T4" fmla="*/ 98 w 162"/>
                  <a:gd name="T5" fmla="*/ 131 h 359"/>
                  <a:gd name="T6" fmla="*/ 89 w 162"/>
                  <a:gd name="T7" fmla="*/ 151 h 359"/>
                  <a:gd name="T8" fmla="*/ 80 w 162"/>
                  <a:gd name="T9" fmla="*/ 169 h 359"/>
                  <a:gd name="T10" fmla="*/ 72 w 162"/>
                  <a:gd name="T11" fmla="*/ 189 h 359"/>
                  <a:gd name="T12" fmla="*/ 64 w 162"/>
                  <a:gd name="T13" fmla="*/ 208 h 359"/>
                  <a:gd name="T14" fmla="*/ 57 w 162"/>
                  <a:gd name="T15" fmla="*/ 228 h 359"/>
                  <a:gd name="T16" fmla="*/ 51 w 162"/>
                  <a:gd name="T17" fmla="*/ 248 h 359"/>
                  <a:gd name="T18" fmla="*/ 43 w 162"/>
                  <a:gd name="T19" fmla="*/ 259 h 359"/>
                  <a:gd name="T20" fmla="*/ 40 w 162"/>
                  <a:gd name="T21" fmla="*/ 272 h 359"/>
                  <a:gd name="T22" fmla="*/ 36 w 162"/>
                  <a:gd name="T23" fmla="*/ 285 h 359"/>
                  <a:gd name="T24" fmla="*/ 29 w 162"/>
                  <a:gd name="T25" fmla="*/ 297 h 359"/>
                  <a:gd name="T26" fmla="*/ 25 w 162"/>
                  <a:gd name="T27" fmla="*/ 314 h 359"/>
                  <a:gd name="T28" fmla="*/ 21 w 162"/>
                  <a:gd name="T29" fmla="*/ 329 h 359"/>
                  <a:gd name="T30" fmla="*/ 16 w 162"/>
                  <a:gd name="T31" fmla="*/ 343 h 359"/>
                  <a:gd name="T32" fmla="*/ 12 w 162"/>
                  <a:gd name="T33" fmla="*/ 359 h 359"/>
                  <a:gd name="T34" fmla="*/ 0 w 162"/>
                  <a:gd name="T35" fmla="*/ 358 h 359"/>
                  <a:gd name="T36" fmla="*/ 0 w 162"/>
                  <a:gd name="T37" fmla="*/ 345 h 359"/>
                  <a:gd name="T38" fmla="*/ 4 w 162"/>
                  <a:gd name="T39" fmla="*/ 334 h 359"/>
                  <a:gd name="T40" fmla="*/ 7 w 162"/>
                  <a:gd name="T41" fmla="*/ 321 h 359"/>
                  <a:gd name="T42" fmla="*/ 10 w 162"/>
                  <a:gd name="T43" fmla="*/ 310 h 359"/>
                  <a:gd name="T44" fmla="*/ 14 w 162"/>
                  <a:gd name="T45" fmla="*/ 303 h 359"/>
                  <a:gd name="T46" fmla="*/ 16 w 162"/>
                  <a:gd name="T47" fmla="*/ 295 h 359"/>
                  <a:gd name="T48" fmla="*/ 19 w 162"/>
                  <a:gd name="T49" fmla="*/ 287 h 359"/>
                  <a:gd name="T50" fmla="*/ 23 w 162"/>
                  <a:gd name="T51" fmla="*/ 280 h 359"/>
                  <a:gd name="T52" fmla="*/ 33 w 162"/>
                  <a:gd name="T53" fmla="*/ 243 h 359"/>
                  <a:gd name="T54" fmla="*/ 45 w 162"/>
                  <a:gd name="T55" fmla="*/ 206 h 359"/>
                  <a:gd name="T56" fmla="*/ 60 w 162"/>
                  <a:gd name="T57" fmla="*/ 170 h 359"/>
                  <a:gd name="T58" fmla="*/ 78 w 162"/>
                  <a:gd name="T59" fmla="*/ 134 h 359"/>
                  <a:gd name="T60" fmla="*/ 97 w 162"/>
                  <a:gd name="T61" fmla="*/ 100 h 359"/>
                  <a:gd name="T62" fmla="*/ 118 w 162"/>
                  <a:gd name="T63" fmla="*/ 65 h 359"/>
                  <a:gd name="T64" fmla="*/ 139 w 162"/>
                  <a:gd name="T65" fmla="*/ 32 h 359"/>
                  <a:gd name="T66" fmla="*/ 162 w 162"/>
                  <a:gd name="T67" fmla="*/ 0 h 359"/>
                  <a:gd name="T68" fmla="*/ 157 w 162"/>
                  <a:gd name="T69" fmla="*/ 10 h 359"/>
                  <a:gd name="T70" fmla="*/ 151 w 162"/>
                  <a:gd name="T71" fmla="*/ 21 h 359"/>
                  <a:gd name="T72" fmla="*/ 144 w 162"/>
                  <a:gd name="T73" fmla="*/ 33 h 359"/>
                  <a:gd name="T74" fmla="*/ 137 w 162"/>
                  <a:gd name="T75" fmla="*/ 43 h 359"/>
                  <a:gd name="T76" fmla="*/ 131 w 162"/>
                  <a:gd name="T77" fmla="*/ 56 h 359"/>
                  <a:gd name="T78" fmla="*/ 124 w 162"/>
                  <a:gd name="T79" fmla="*/ 68 h 359"/>
                  <a:gd name="T80" fmla="*/ 118 w 162"/>
                  <a:gd name="T81" fmla="*/ 79 h 359"/>
                  <a:gd name="T82" fmla="*/ 113 w 162"/>
                  <a:gd name="T83" fmla="*/ 92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2" h="359">
                    <a:moveTo>
                      <a:pt x="113" y="92"/>
                    </a:moveTo>
                    <a:lnTo>
                      <a:pt x="106" y="111"/>
                    </a:lnTo>
                    <a:lnTo>
                      <a:pt x="98" y="131"/>
                    </a:lnTo>
                    <a:lnTo>
                      <a:pt x="89" y="151"/>
                    </a:lnTo>
                    <a:lnTo>
                      <a:pt x="80" y="169"/>
                    </a:lnTo>
                    <a:lnTo>
                      <a:pt x="72" y="189"/>
                    </a:lnTo>
                    <a:lnTo>
                      <a:pt x="64" y="208"/>
                    </a:lnTo>
                    <a:lnTo>
                      <a:pt x="57" y="228"/>
                    </a:lnTo>
                    <a:lnTo>
                      <a:pt x="51" y="248"/>
                    </a:lnTo>
                    <a:lnTo>
                      <a:pt x="43" y="259"/>
                    </a:lnTo>
                    <a:lnTo>
                      <a:pt x="40" y="272"/>
                    </a:lnTo>
                    <a:lnTo>
                      <a:pt x="36" y="285"/>
                    </a:lnTo>
                    <a:lnTo>
                      <a:pt x="29" y="297"/>
                    </a:lnTo>
                    <a:lnTo>
                      <a:pt x="25" y="314"/>
                    </a:lnTo>
                    <a:lnTo>
                      <a:pt x="21" y="329"/>
                    </a:lnTo>
                    <a:lnTo>
                      <a:pt x="16" y="343"/>
                    </a:lnTo>
                    <a:lnTo>
                      <a:pt x="12" y="359"/>
                    </a:lnTo>
                    <a:lnTo>
                      <a:pt x="0" y="358"/>
                    </a:lnTo>
                    <a:lnTo>
                      <a:pt x="0" y="345"/>
                    </a:lnTo>
                    <a:lnTo>
                      <a:pt x="4" y="334"/>
                    </a:lnTo>
                    <a:lnTo>
                      <a:pt x="7" y="321"/>
                    </a:lnTo>
                    <a:lnTo>
                      <a:pt x="10" y="310"/>
                    </a:lnTo>
                    <a:lnTo>
                      <a:pt x="14" y="303"/>
                    </a:lnTo>
                    <a:lnTo>
                      <a:pt x="16" y="295"/>
                    </a:lnTo>
                    <a:lnTo>
                      <a:pt x="19" y="287"/>
                    </a:lnTo>
                    <a:lnTo>
                      <a:pt x="23" y="280"/>
                    </a:lnTo>
                    <a:lnTo>
                      <a:pt x="33" y="243"/>
                    </a:lnTo>
                    <a:lnTo>
                      <a:pt x="45" y="206"/>
                    </a:lnTo>
                    <a:lnTo>
                      <a:pt x="60" y="170"/>
                    </a:lnTo>
                    <a:lnTo>
                      <a:pt x="78" y="134"/>
                    </a:lnTo>
                    <a:lnTo>
                      <a:pt x="97" y="100"/>
                    </a:lnTo>
                    <a:lnTo>
                      <a:pt x="118" y="65"/>
                    </a:lnTo>
                    <a:lnTo>
                      <a:pt x="139" y="32"/>
                    </a:lnTo>
                    <a:lnTo>
                      <a:pt x="162" y="0"/>
                    </a:lnTo>
                    <a:lnTo>
                      <a:pt x="157" y="10"/>
                    </a:lnTo>
                    <a:lnTo>
                      <a:pt x="151" y="21"/>
                    </a:lnTo>
                    <a:lnTo>
                      <a:pt x="144" y="33"/>
                    </a:lnTo>
                    <a:lnTo>
                      <a:pt x="137" y="43"/>
                    </a:lnTo>
                    <a:lnTo>
                      <a:pt x="131" y="56"/>
                    </a:lnTo>
                    <a:lnTo>
                      <a:pt x="124" y="68"/>
                    </a:lnTo>
                    <a:lnTo>
                      <a:pt x="118" y="79"/>
                    </a:lnTo>
                    <a:lnTo>
                      <a:pt x="113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56" name="Freeform 148"/>
              <p:cNvSpPr>
                <a:spLocks noChangeAspect="1"/>
              </p:cNvSpPr>
              <p:nvPr/>
            </p:nvSpPr>
            <p:spPr bwMode="auto">
              <a:xfrm>
                <a:off x="2696" y="2361"/>
                <a:ext cx="34" cy="63"/>
              </a:xfrm>
              <a:custGeom>
                <a:avLst/>
                <a:gdLst>
                  <a:gd name="T0" fmla="*/ 68 w 68"/>
                  <a:gd name="T1" fmla="*/ 1 h 124"/>
                  <a:gd name="T2" fmla="*/ 62 w 68"/>
                  <a:gd name="T3" fmla="*/ 13 h 124"/>
                  <a:gd name="T4" fmla="*/ 57 w 68"/>
                  <a:gd name="T5" fmla="*/ 26 h 124"/>
                  <a:gd name="T6" fmla="*/ 51 w 68"/>
                  <a:gd name="T7" fmla="*/ 39 h 124"/>
                  <a:gd name="T8" fmla="*/ 46 w 68"/>
                  <a:gd name="T9" fmla="*/ 51 h 124"/>
                  <a:gd name="T10" fmla="*/ 40 w 68"/>
                  <a:gd name="T11" fmla="*/ 64 h 124"/>
                  <a:gd name="T12" fmla="*/ 34 w 68"/>
                  <a:gd name="T13" fmla="*/ 77 h 124"/>
                  <a:gd name="T14" fmla="*/ 30 w 68"/>
                  <a:gd name="T15" fmla="*/ 90 h 124"/>
                  <a:gd name="T16" fmla="*/ 25 w 68"/>
                  <a:gd name="T17" fmla="*/ 102 h 124"/>
                  <a:gd name="T18" fmla="*/ 17 w 68"/>
                  <a:gd name="T19" fmla="*/ 107 h 124"/>
                  <a:gd name="T20" fmla="*/ 13 w 68"/>
                  <a:gd name="T21" fmla="*/ 117 h 124"/>
                  <a:gd name="T22" fmla="*/ 9 w 68"/>
                  <a:gd name="T23" fmla="*/ 124 h 124"/>
                  <a:gd name="T24" fmla="*/ 0 w 68"/>
                  <a:gd name="T25" fmla="*/ 122 h 124"/>
                  <a:gd name="T26" fmla="*/ 4 w 68"/>
                  <a:gd name="T27" fmla="*/ 106 h 124"/>
                  <a:gd name="T28" fmla="*/ 10 w 68"/>
                  <a:gd name="T29" fmla="*/ 88 h 124"/>
                  <a:gd name="T30" fmla="*/ 17 w 68"/>
                  <a:gd name="T31" fmla="*/ 73 h 124"/>
                  <a:gd name="T32" fmla="*/ 25 w 68"/>
                  <a:gd name="T33" fmla="*/ 57 h 124"/>
                  <a:gd name="T34" fmla="*/ 33 w 68"/>
                  <a:gd name="T35" fmla="*/ 42 h 124"/>
                  <a:gd name="T36" fmla="*/ 42 w 68"/>
                  <a:gd name="T37" fmla="*/ 28 h 124"/>
                  <a:gd name="T38" fmla="*/ 51 w 68"/>
                  <a:gd name="T39" fmla="*/ 13 h 124"/>
                  <a:gd name="T40" fmla="*/ 60 w 68"/>
                  <a:gd name="T41" fmla="*/ 0 h 124"/>
                  <a:gd name="T42" fmla="*/ 62 w 68"/>
                  <a:gd name="T43" fmla="*/ 0 h 124"/>
                  <a:gd name="T44" fmla="*/ 64 w 68"/>
                  <a:gd name="T45" fmla="*/ 0 h 124"/>
                  <a:gd name="T46" fmla="*/ 65 w 68"/>
                  <a:gd name="T47" fmla="*/ 0 h 124"/>
                  <a:gd name="T48" fmla="*/ 68 w 68"/>
                  <a:gd name="T49" fmla="*/ 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8" h="124">
                    <a:moveTo>
                      <a:pt x="68" y="1"/>
                    </a:moveTo>
                    <a:lnTo>
                      <a:pt x="62" y="13"/>
                    </a:lnTo>
                    <a:lnTo>
                      <a:pt x="57" y="26"/>
                    </a:lnTo>
                    <a:lnTo>
                      <a:pt x="51" y="39"/>
                    </a:lnTo>
                    <a:lnTo>
                      <a:pt x="46" y="51"/>
                    </a:lnTo>
                    <a:lnTo>
                      <a:pt x="40" y="64"/>
                    </a:lnTo>
                    <a:lnTo>
                      <a:pt x="34" y="77"/>
                    </a:lnTo>
                    <a:lnTo>
                      <a:pt x="30" y="90"/>
                    </a:lnTo>
                    <a:lnTo>
                      <a:pt x="25" y="102"/>
                    </a:lnTo>
                    <a:lnTo>
                      <a:pt x="17" y="107"/>
                    </a:lnTo>
                    <a:lnTo>
                      <a:pt x="13" y="117"/>
                    </a:lnTo>
                    <a:lnTo>
                      <a:pt x="9" y="124"/>
                    </a:lnTo>
                    <a:lnTo>
                      <a:pt x="0" y="122"/>
                    </a:lnTo>
                    <a:lnTo>
                      <a:pt x="4" y="106"/>
                    </a:lnTo>
                    <a:lnTo>
                      <a:pt x="10" y="88"/>
                    </a:lnTo>
                    <a:lnTo>
                      <a:pt x="17" y="73"/>
                    </a:lnTo>
                    <a:lnTo>
                      <a:pt x="25" y="57"/>
                    </a:lnTo>
                    <a:lnTo>
                      <a:pt x="33" y="42"/>
                    </a:lnTo>
                    <a:lnTo>
                      <a:pt x="42" y="28"/>
                    </a:lnTo>
                    <a:lnTo>
                      <a:pt x="51" y="13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4" y="0"/>
                    </a:lnTo>
                    <a:lnTo>
                      <a:pt x="65" y="0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57" name="Freeform 149"/>
              <p:cNvSpPr>
                <a:spLocks noChangeAspect="1"/>
              </p:cNvSpPr>
              <p:nvPr/>
            </p:nvSpPr>
            <p:spPr bwMode="auto">
              <a:xfrm>
                <a:off x="3053" y="2406"/>
                <a:ext cx="79" cy="179"/>
              </a:xfrm>
              <a:custGeom>
                <a:avLst/>
                <a:gdLst>
                  <a:gd name="T0" fmla="*/ 158 w 158"/>
                  <a:gd name="T1" fmla="*/ 4 h 357"/>
                  <a:gd name="T2" fmla="*/ 154 w 158"/>
                  <a:gd name="T3" fmla="*/ 15 h 357"/>
                  <a:gd name="T4" fmla="*/ 149 w 158"/>
                  <a:gd name="T5" fmla="*/ 25 h 357"/>
                  <a:gd name="T6" fmla="*/ 143 w 158"/>
                  <a:gd name="T7" fmla="*/ 36 h 357"/>
                  <a:gd name="T8" fmla="*/ 138 w 158"/>
                  <a:gd name="T9" fmla="*/ 47 h 357"/>
                  <a:gd name="T10" fmla="*/ 132 w 158"/>
                  <a:gd name="T11" fmla="*/ 57 h 357"/>
                  <a:gd name="T12" fmla="*/ 127 w 158"/>
                  <a:gd name="T13" fmla="*/ 68 h 357"/>
                  <a:gd name="T14" fmla="*/ 125 w 158"/>
                  <a:gd name="T15" fmla="*/ 78 h 357"/>
                  <a:gd name="T16" fmla="*/ 123 w 158"/>
                  <a:gd name="T17" fmla="*/ 89 h 357"/>
                  <a:gd name="T18" fmla="*/ 110 w 158"/>
                  <a:gd name="T19" fmla="*/ 115 h 357"/>
                  <a:gd name="T20" fmla="*/ 97 w 158"/>
                  <a:gd name="T21" fmla="*/ 140 h 357"/>
                  <a:gd name="T22" fmla="*/ 86 w 158"/>
                  <a:gd name="T23" fmla="*/ 164 h 357"/>
                  <a:gd name="T24" fmla="*/ 74 w 158"/>
                  <a:gd name="T25" fmla="*/ 190 h 357"/>
                  <a:gd name="T26" fmla="*/ 63 w 158"/>
                  <a:gd name="T27" fmla="*/ 215 h 357"/>
                  <a:gd name="T28" fmla="*/ 51 w 158"/>
                  <a:gd name="T29" fmla="*/ 240 h 357"/>
                  <a:gd name="T30" fmla="*/ 41 w 158"/>
                  <a:gd name="T31" fmla="*/ 266 h 357"/>
                  <a:gd name="T32" fmla="*/ 32 w 158"/>
                  <a:gd name="T33" fmla="*/ 292 h 357"/>
                  <a:gd name="T34" fmla="*/ 25 w 158"/>
                  <a:gd name="T35" fmla="*/ 307 h 357"/>
                  <a:gd name="T36" fmla="*/ 22 w 158"/>
                  <a:gd name="T37" fmla="*/ 325 h 357"/>
                  <a:gd name="T38" fmla="*/ 19 w 158"/>
                  <a:gd name="T39" fmla="*/ 340 h 357"/>
                  <a:gd name="T40" fmla="*/ 7 w 158"/>
                  <a:gd name="T41" fmla="*/ 350 h 357"/>
                  <a:gd name="T42" fmla="*/ 7 w 158"/>
                  <a:gd name="T43" fmla="*/ 352 h 357"/>
                  <a:gd name="T44" fmla="*/ 6 w 158"/>
                  <a:gd name="T45" fmla="*/ 355 h 357"/>
                  <a:gd name="T46" fmla="*/ 3 w 158"/>
                  <a:gd name="T47" fmla="*/ 356 h 357"/>
                  <a:gd name="T48" fmla="*/ 0 w 158"/>
                  <a:gd name="T49" fmla="*/ 357 h 357"/>
                  <a:gd name="T50" fmla="*/ 9 w 158"/>
                  <a:gd name="T51" fmla="*/ 310 h 357"/>
                  <a:gd name="T52" fmla="*/ 22 w 158"/>
                  <a:gd name="T53" fmla="*/ 263 h 357"/>
                  <a:gd name="T54" fmla="*/ 41 w 158"/>
                  <a:gd name="T55" fmla="*/ 219 h 357"/>
                  <a:gd name="T56" fmla="*/ 62 w 158"/>
                  <a:gd name="T57" fmla="*/ 175 h 357"/>
                  <a:gd name="T58" fmla="*/ 83 w 158"/>
                  <a:gd name="T59" fmla="*/ 131 h 357"/>
                  <a:gd name="T60" fmla="*/ 108 w 158"/>
                  <a:gd name="T61" fmla="*/ 87 h 357"/>
                  <a:gd name="T62" fmla="*/ 131 w 158"/>
                  <a:gd name="T63" fmla="*/ 43 h 357"/>
                  <a:gd name="T64" fmla="*/ 154 w 158"/>
                  <a:gd name="T65" fmla="*/ 0 h 357"/>
                  <a:gd name="T66" fmla="*/ 158 w 158"/>
                  <a:gd name="T67" fmla="*/ 4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8" h="357">
                    <a:moveTo>
                      <a:pt x="158" y="4"/>
                    </a:moveTo>
                    <a:lnTo>
                      <a:pt x="154" y="15"/>
                    </a:lnTo>
                    <a:lnTo>
                      <a:pt x="149" y="25"/>
                    </a:lnTo>
                    <a:lnTo>
                      <a:pt x="143" y="36"/>
                    </a:lnTo>
                    <a:lnTo>
                      <a:pt x="138" y="47"/>
                    </a:lnTo>
                    <a:lnTo>
                      <a:pt x="132" y="57"/>
                    </a:lnTo>
                    <a:lnTo>
                      <a:pt x="127" y="68"/>
                    </a:lnTo>
                    <a:lnTo>
                      <a:pt x="125" y="78"/>
                    </a:lnTo>
                    <a:lnTo>
                      <a:pt x="123" y="89"/>
                    </a:lnTo>
                    <a:lnTo>
                      <a:pt x="110" y="115"/>
                    </a:lnTo>
                    <a:lnTo>
                      <a:pt x="97" y="140"/>
                    </a:lnTo>
                    <a:lnTo>
                      <a:pt x="86" y="164"/>
                    </a:lnTo>
                    <a:lnTo>
                      <a:pt x="74" y="190"/>
                    </a:lnTo>
                    <a:lnTo>
                      <a:pt x="63" y="215"/>
                    </a:lnTo>
                    <a:lnTo>
                      <a:pt x="51" y="240"/>
                    </a:lnTo>
                    <a:lnTo>
                      <a:pt x="41" y="266"/>
                    </a:lnTo>
                    <a:lnTo>
                      <a:pt x="32" y="292"/>
                    </a:lnTo>
                    <a:lnTo>
                      <a:pt x="25" y="307"/>
                    </a:lnTo>
                    <a:lnTo>
                      <a:pt x="22" y="325"/>
                    </a:lnTo>
                    <a:lnTo>
                      <a:pt x="19" y="340"/>
                    </a:lnTo>
                    <a:lnTo>
                      <a:pt x="7" y="350"/>
                    </a:lnTo>
                    <a:lnTo>
                      <a:pt x="7" y="352"/>
                    </a:lnTo>
                    <a:lnTo>
                      <a:pt x="6" y="355"/>
                    </a:lnTo>
                    <a:lnTo>
                      <a:pt x="3" y="356"/>
                    </a:lnTo>
                    <a:lnTo>
                      <a:pt x="0" y="357"/>
                    </a:lnTo>
                    <a:lnTo>
                      <a:pt x="9" y="310"/>
                    </a:lnTo>
                    <a:lnTo>
                      <a:pt x="22" y="263"/>
                    </a:lnTo>
                    <a:lnTo>
                      <a:pt x="41" y="219"/>
                    </a:lnTo>
                    <a:lnTo>
                      <a:pt x="62" y="175"/>
                    </a:lnTo>
                    <a:lnTo>
                      <a:pt x="83" y="131"/>
                    </a:lnTo>
                    <a:lnTo>
                      <a:pt x="108" y="87"/>
                    </a:lnTo>
                    <a:lnTo>
                      <a:pt x="131" y="43"/>
                    </a:lnTo>
                    <a:lnTo>
                      <a:pt x="154" y="0"/>
                    </a:lnTo>
                    <a:lnTo>
                      <a:pt x="158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58" name="Freeform 150"/>
              <p:cNvSpPr>
                <a:spLocks noChangeAspect="1"/>
              </p:cNvSpPr>
              <p:nvPr/>
            </p:nvSpPr>
            <p:spPr bwMode="auto">
              <a:xfrm>
                <a:off x="3027" y="2406"/>
                <a:ext cx="75" cy="174"/>
              </a:xfrm>
              <a:custGeom>
                <a:avLst/>
                <a:gdLst>
                  <a:gd name="T0" fmla="*/ 151 w 151"/>
                  <a:gd name="T1" fmla="*/ 3 h 350"/>
                  <a:gd name="T2" fmla="*/ 146 w 151"/>
                  <a:gd name="T3" fmla="*/ 13 h 350"/>
                  <a:gd name="T4" fmla="*/ 141 w 151"/>
                  <a:gd name="T5" fmla="*/ 23 h 350"/>
                  <a:gd name="T6" fmla="*/ 134 w 151"/>
                  <a:gd name="T7" fmla="*/ 34 h 350"/>
                  <a:gd name="T8" fmla="*/ 129 w 151"/>
                  <a:gd name="T9" fmla="*/ 44 h 350"/>
                  <a:gd name="T10" fmla="*/ 123 w 151"/>
                  <a:gd name="T11" fmla="*/ 53 h 350"/>
                  <a:gd name="T12" fmla="*/ 117 w 151"/>
                  <a:gd name="T13" fmla="*/ 64 h 350"/>
                  <a:gd name="T14" fmla="*/ 114 w 151"/>
                  <a:gd name="T15" fmla="*/ 74 h 350"/>
                  <a:gd name="T16" fmla="*/ 111 w 151"/>
                  <a:gd name="T17" fmla="*/ 86 h 350"/>
                  <a:gd name="T18" fmla="*/ 94 w 151"/>
                  <a:gd name="T19" fmla="*/ 113 h 350"/>
                  <a:gd name="T20" fmla="*/ 78 w 151"/>
                  <a:gd name="T21" fmla="*/ 142 h 350"/>
                  <a:gd name="T22" fmla="*/ 65 w 151"/>
                  <a:gd name="T23" fmla="*/ 172 h 350"/>
                  <a:gd name="T24" fmla="*/ 53 w 151"/>
                  <a:gd name="T25" fmla="*/ 203 h 350"/>
                  <a:gd name="T26" fmla="*/ 42 w 151"/>
                  <a:gd name="T27" fmla="*/ 234 h 350"/>
                  <a:gd name="T28" fmla="*/ 33 w 151"/>
                  <a:gd name="T29" fmla="*/ 265 h 350"/>
                  <a:gd name="T30" fmla="*/ 24 w 151"/>
                  <a:gd name="T31" fmla="*/ 298 h 350"/>
                  <a:gd name="T32" fmla="*/ 15 w 151"/>
                  <a:gd name="T33" fmla="*/ 329 h 350"/>
                  <a:gd name="T34" fmla="*/ 10 w 151"/>
                  <a:gd name="T35" fmla="*/ 333 h 350"/>
                  <a:gd name="T36" fmla="*/ 8 w 151"/>
                  <a:gd name="T37" fmla="*/ 340 h 350"/>
                  <a:gd name="T38" fmla="*/ 5 w 151"/>
                  <a:gd name="T39" fmla="*/ 346 h 350"/>
                  <a:gd name="T40" fmla="*/ 0 w 151"/>
                  <a:gd name="T41" fmla="*/ 350 h 350"/>
                  <a:gd name="T42" fmla="*/ 2 w 151"/>
                  <a:gd name="T43" fmla="*/ 324 h 350"/>
                  <a:gd name="T44" fmla="*/ 7 w 151"/>
                  <a:gd name="T45" fmla="*/ 299 h 350"/>
                  <a:gd name="T46" fmla="*/ 12 w 151"/>
                  <a:gd name="T47" fmla="*/ 275 h 350"/>
                  <a:gd name="T48" fmla="*/ 20 w 151"/>
                  <a:gd name="T49" fmla="*/ 252 h 350"/>
                  <a:gd name="T50" fmla="*/ 30 w 151"/>
                  <a:gd name="T51" fmla="*/ 227 h 350"/>
                  <a:gd name="T52" fmla="*/ 39 w 151"/>
                  <a:gd name="T53" fmla="*/ 204 h 350"/>
                  <a:gd name="T54" fmla="*/ 49 w 151"/>
                  <a:gd name="T55" fmla="*/ 181 h 350"/>
                  <a:gd name="T56" fmla="*/ 58 w 151"/>
                  <a:gd name="T57" fmla="*/ 157 h 350"/>
                  <a:gd name="T58" fmla="*/ 69 w 151"/>
                  <a:gd name="T59" fmla="*/ 139 h 350"/>
                  <a:gd name="T60" fmla="*/ 79 w 151"/>
                  <a:gd name="T61" fmla="*/ 119 h 350"/>
                  <a:gd name="T62" fmla="*/ 89 w 151"/>
                  <a:gd name="T63" fmla="*/ 98 h 350"/>
                  <a:gd name="T64" fmla="*/ 100 w 151"/>
                  <a:gd name="T65" fmla="*/ 79 h 350"/>
                  <a:gd name="T66" fmla="*/ 111 w 151"/>
                  <a:gd name="T67" fmla="*/ 59 h 350"/>
                  <a:gd name="T68" fmla="*/ 122 w 151"/>
                  <a:gd name="T69" fmla="*/ 38 h 350"/>
                  <a:gd name="T70" fmla="*/ 133 w 151"/>
                  <a:gd name="T71" fmla="*/ 19 h 350"/>
                  <a:gd name="T72" fmla="*/ 145 w 151"/>
                  <a:gd name="T73" fmla="*/ 0 h 350"/>
                  <a:gd name="T74" fmla="*/ 146 w 151"/>
                  <a:gd name="T75" fmla="*/ 0 h 350"/>
                  <a:gd name="T76" fmla="*/ 148 w 151"/>
                  <a:gd name="T77" fmla="*/ 0 h 350"/>
                  <a:gd name="T78" fmla="*/ 149 w 151"/>
                  <a:gd name="T79" fmla="*/ 0 h 350"/>
                  <a:gd name="T80" fmla="*/ 151 w 151"/>
                  <a:gd name="T81" fmla="*/ 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1" h="350">
                    <a:moveTo>
                      <a:pt x="151" y="3"/>
                    </a:moveTo>
                    <a:lnTo>
                      <a:pt x="146" y="13"/>
                    </a:lnTo>
                    <a:lnTo>
                      <a:pt x="141" y="23"/>
                    </a:lnTo>
                    <a:lnTo>
                      <a:pt x="134" y="34"/>
                    </a:lnTo>
                    <a:lnTo>
                      <a:pt x="129" y="44"/>
                    </a:lnTo>
                    <a:lnTo>
                      <a:pt x="123" y="53"/>
                    </a:lnTo>
                    <a:lnTo>
                      <a:pt x="117" y="64"/>
                    </a:lnTo>
                    <a:lnTo>
                      <a:pt x="114" y="74"/>
                    </a:lnTo>
                    <a:lnTo>
                      <a:pt x="111" y="86"/>
                    </a:lnTo>
                    <a:lnTo>
                      <a:pt x="94" y="113"/>
                    </a:lnTo>
                    <a:lnTo>
                      <a:pt x="78" y="142"/>
                    </a:lnTo>
                    <a:lnTo>
                      <a:pt x="65" y="172"/>
                    </a:lnTo>
                    <a:lnTo>
                      <a:pt x="53" y="203"/>
                    </a:lnTo>
                    <a:lnTo>
                      <a:pt x="42" y="234"/>
                    </a:lnTo>
                    <a:lnTo>
                      <a:pt x="33" y="265"/>
                    </a:lnTo>
                    <a:lnTo>
                      <a:pt x="24" y="298"/>
                    </a:lnTo>
                    <a:lnTo>
                      <a:pt x="15" y="329"/>
                    </a:lnTo>
                    <a:lnTo>
                      <a:pt x="10" y="333"/>
                    </a:lnTo>
                    <a:lnTo>
                      <a:pt x="8" y="340"/>
                    </a:lnTo>
                    <a:lnTo>
                      <a:pt x="5" y="346"/>
                    </a:lnTo>
                    <a:lnTo>
                      <a:pt x="0" y="350"/>
                    </a:lnTo>
                    <a:lnTo>
                      <a:pt x="2" y="324"/>
                    </a:lnTo>
                    <a:lnTo>
                      <a:pt x="7" y="299"/>
                    </a:lnTo>
                    <a:lnTo>
                      <a:pt x="12" y="275"/>
                    </a:lnTo>
                    <a:lnTo>
                      <a:pt x="20" y="252"/>
                    </a:lnTo>
                    <a:lnTo>
                      <a:pt x="30" y="227"/>
                    </a:lnTo>
                    <a:lnTo>
                      <a:pt x="39" y="204"/>
                    </a:lnTo>
                    <a:lnTo>
                      <a:pt x="49" y="181"/>
                    </a:lnTo>
                    <a:lnTo>
                      <a:pt x="58" y="157"/>
                    </a:lnTo>
                    <a:lnTo>
                      <a:pt x="69" y="139"/>
                    </a:lnTo>
                    <a:lnTo>
                      <a:pt x="79" y="119"/>
                    </a:lnTo>
                    <a:lnTo>
                      <a:pt x="89" y="98"/>
                    </a:lnTo>
                    <a:lnTo>
                      <a:pt x="100" y="79"/>
                    </a:lnTo>
                    <a:lnTo>
                      <a:pt x="111" y="59"/>
                    </a:lnTo>
                    <a:lnTo>
                      <a:pt x="122" y="38"/>
                    </a:lnTo>
                    <a:lnTo>
                      <a:pt x="133" y="19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5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59" name="Freeform 151"/>
              <p:cNvSpPr>
                <a:spLocks noChangeAspect="1"/>
              </p:cNvSpPr>
              <p:nvPr/>
            </p:nvSpPr>
            <p:spPr bwMode="auto">
              <a:xfrm>
                <a:off x="3003" y="2407"/>
                <a:ext cx="66" cy="153"/>
              </a:xfrm>
              <a:custGeom>
                <a:avLst/>
                <a:gdLst>
                  <a:gd name="T0" fmla="*/ 133 w 133"/>
                  <a:gd name="T1" fmla="*/ 0 h 306"/>
                  <a:gd name="T2" fmla="*/ 114 w 133"/>
                  <a:gd name="T3" fmla="*/ 35 h 306"/>
                  <a:gd name="T4" fmla="*/ 97 w 133"/>
                  <a:gd name="T5" fmla="*/ 72 h 306"/>
                  <a:gd name="T6" fmla="*/ 80 w 133"/>
                  <a:gd name="T7" fmla="*/ 109 h 306"/>
                  <a:gd name="T8" fmla="*/ 65 w 133"/>
                  <a:gd name="T9" fmla="*/ 147 h 306"/>
                  <a:gd name="T10" fmla="*/ 50 w 133"/>
                  <a:gd name="T11" fmla="*/ 185 h 306"/>
                  <a:gd name="T12" fmla="*/ 36 w 133"/>
                  <a:gd name="T13" fmla="*/ 223 h 306"/>
                  <a:gd name="T14" fmla="*/ 23 w 133"/>
                  <a:gd name="T15" fmla="*/ 261 h 306"/>
                  <a:gd name="T16" fmla="*/ 12 w 133"/>
                  <a:gd name="T17" fmla="*/ 301 h 306"/>
                  <a:gd name="T18" fmla="*/ 10 w 133"/>
                  <a:gd name="T19" fmla="*/ 303 h 306"/>
                  <a:gd name="T20" fmla="*/ 7 w 133"/>
                  <a:gd name="T21" fmla="*/ 305 h 306"/>
                  <a:gd name="T22" fmla="*/ 5 w 133"/>
                  <a:gd name="T23" fmla="*/ 306 h 306"/>
                  <a:gd name="T24" fmla="*/ 2 w 133"/>
                  <a:gd name="T25" fmla="*/ 306 h 306"/>
                  <a:gd name="T26" fmla="*/ 0 w 133"/>
                  <a:gd name="T27" fmla="*/ 295 h 306"/>
                  <a:gd name="T28" fmla="*/ 3 w 133"/>
                  <a:gd name="T29" fmla="*/ 283 h 306"/>
                  <a:gd name="T30" fmla="*/ 5 w 133"/>
                  <a:gd name="T31" fmla="*/ 273 h 306"/>
                  <a:gd name="T32" fmla="*/ 3 w 133"/>
                  <a:gd name="T33" fmla="*/ 265 h 306"/>
                  <a:gd name="T34" fmla="*/ 15 w 133"/>
                  <a:gd name="T35" fmla="*/ 238 h 306"/>
                  <a:gd name="T36" fmla="*/ 26 w 133"/>
                  <a:gd name="T37" fmla="*/ 211 h 306"/>
                  <a:gd name="T38" fmla="*/ 35 w 133"/>
                  <a:gd name="T39" fmla="*/ 182 h 306"/>
                  <a:gd name="T40" fmla="*/ 44 w 133"/>
                  <a:gd name="T41" fmla="*/ 153 h 306"/>
                  <a:gd name="T42" fmla="*/ 55 w 133"/>
                  <a:gd name="T43" fmla="*/ 125 h 306"/>
                  <a:gd name="T44" fmla="*/ 66 w 133"/>
                  <a:gd name="T45" fmla="*/ 98 h 306"/>
                  <a:gd name="T46" fmla="*/ 81 w 133"/>
                  <a:gd name="T47" fmla="*/ 72 h 306"/>
                  <a:gd name="T48" fmla="*/ 99 w 133"/>
                  <a:gd name="T49" fmla="*/ 49 h 306"/>
                  <a:gd name="T50" fmla="*/ 127 w 133"/>
                  <a:gd name="T51" fmla="*/ 0 h 306"/>
                  <a:gd name="T52" fmla="*/ 133 w 133"/>
                  <a:gd name="T53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3" h="306">
                    <a:moveTo>
                      <a:pt x="133" y="0"/>
                    </a:moveTo>
                    <a:lnTo>
                      <a:pt x="114" y="35"/>
                    </a:lnTo>
                    <a:lnTo>
                      <a:pt x="97" y="72"/>
                    </a:lnTo>
                    <a:lnTo>
                      <a:pt x="80" y="109"/>
                    </a:lnTo>
                    <a:lnTo>
                      <a:pt x="65" y="147"/>
                    </a:lnTo>
                    <a:lnTo>
                      <a:pt x="50" y="185"/>
                    </a:lnTo>
                    <a:lnTo>
                      <a:pt x="36" y="223"/>
                    </a:lnTo>
                    <a:lnTo>
                      <a:pt x="23" y="261"/>
                    </a:lnTo>
                    <a:lnTo>
                      <a:pt x="12" y="301"/>
                    </a:lnTo>
                    <a:lnTo>
                      <a:pt x="10" y="303"/>
                    </a:lnTo>
                    <a:lnTo>
                      <a:pt x="7" y="305"/>
                    </a:lnTo>
                    <a:lnTo>
                      <a:pt x="5" y="306"/>
                    </a:lnTo>
                    <a:lnTo>
                      <a:pt x="2" y="306"/>
                    </a:lnTo>
                    <a:lnTo>
                      <a:pt x="0" y="295"/>
                    </a:lnTo>
                    <a:lnTo>
                      <a:pt x="3" y="283"/>
                    </a:lnTo>
                    <a:lnTo>
                      <a:pt x="5" y="273"/>
                    </a:lnTo>
                    <a:lnTo>
                      <a:pt x="3" y="265"/>
                    </a:lnTo>
                    <a:lnTo>
                      <a:pt x="15" y="238"/>
                    </a:lnTo>
                    <a:lnTo>
                      <a:pt x="26" y="211"/>
                    </a:lnTo>
                    <a:lnTo>
                      <a:pt x="35" y="182"/>
                    </a:lnTo>
                    <a:lnTo>
                      <a:pt x="44" y="153"/>
                    </a:lnTo>
                    <a:lnTo>
                      <a:pt x="55" y="125"/>
                    </a:lnTo>
                    <a:lnTo>
                      <a:pt x="66" y="98"/>
                    </a:lnTo>
                    <a:lnTo>
                      <a:pt x="81" y="72"/>
                    </a:lnTo>
                    <a:lnTo>
                      <a:pt x="99" y="49"/>
                    </a:lnTo>
                    <a:lnTo>
                      <a:pt x="127" y="0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60" name="Freeform 152"/>
              <p:cNvSpPr>
                <a:spLocks noChangeAspect="1"/>
              </p:cNvSpPr>
              <p:nvPr/>
            </p:nvSpPr>
            <p:spPr bwMode="auto">
              <a:xfrm>
                <a:off x="3080" y="2436"/>
                <a:ext cx="65" cy="150"/>
              </a:xfrm>
              <a:custGeom>
                <a:avLst/>
                <a:gdLst>
                  <a:gd name="T0" fmla="*/ 129 w 129"/>
                  <a:gd name="T1" fmla="*/ 3 h 301"/>
                  <a:gd name="T2" fmla="*/ 122 w 129"/>
                  <a:gd name="T3" fmla="*/ 26 h 301"/>
                  <a:gd name="T4" fmla="*/ 113 w 129"/>
                  <a:gd name="T5" fmla="*/ 49 h 301"/>
                  <a:gd name="T6" fmla="*/ 102 w 129"/>
                  <a:gd name="T7" fmla="*/ 71 h 301"/>
                  <a:gd name="T8" fmla="*/ 92 w 129"/>
                  <a:gd name="T9" fmla="*/ 93 h 301"/>
                  <a:gd name="T10" fmla="*/ 82 w 129"/>
                  <a:gd name="T11" fmla="*/ 114 h 301"/>
                  <a:gd name="T12" fmla="*/ 71 w 129"/>
                  <a:gd name="T13" fmla="*/ 136 h 301"/>
                  <a:gd name="T14" fmla="*/ 63 w 129"/>
                  <a:gd name="T15" fmla="*/ 159 h 301"/>
                  <a:gd name="T16" fmla="*/ 56 w 129"/>
                  <a:gd name="T17" fmla="*/ 182 h 301"/>
                  <a:gd name="T18" fmla="*/ 47 w 129"/>
                  <a:gd name="T19" fmla="*/ 195 h 301"/>
                  <a:gd name="T20" fmla="*/ 40 w 129"/>
                  <a:gd name="T21" fmla="*/ 210 h 301"/>
                  <a:gd name="T22" fmla="*/ 34 w 129"/>
                  <a:gd name="T23" fmla="*/ 225 h 301"/>
                  <a:gd name="T24" fmla="*/ 30 w 129"/>
                  <a:gd name="T25" fmla="*/ 240 h 301"/>
                  <a:gd name="T26" fmla="*/ 24 w 129"/>
                  <a:gd name="T27" fmla="*/ 256 h 301"/>
                  <a:gd name="T28" fmla="*/ 18 w 129"/>
                  <a:gd name="T29" fmla="*/ 271 h 301"/>
                  <a:gd name="T30" fmla="*/ 10 w 129"/>
                  <a:gd name="T31" fmla="*/ 286 h 301"/>
                  <a:gd name="T32" fmla="*/ 1 w 129"/>
                  <a:gd name="T33" fmla="*/ 299 h 301"/>
                  <a:gd name="T34" fmla="*/ 0 w 129"/>
                  <a:gd name="T35" fmla="*/ 301 h 301"/>
                  <a:gd name="T36" fmla="*/ 4 w 129"/>
                  <a:gd name="T37" fmla="*/ 275 h 301"/>
                  <a:gd name="T38" fmla="*/ 12 w 129"/>
                  <a:gd name="T39" fmla="*/ 248 h 301"/>
                  <a:gd name="T40" fmla="*/ 20 w 129"/>
                  <a:gd name="T41" fmla="*/ 222 h 301"/>
                  <a:gd name="T42" fmla="*/ 29 w 129"/>
                  <a:gd name="T43" fmla="*/ 194 h 301"/>
                  <a:gd name="T44" fmla="*/ 39 w 129"/>
                  <a:gd name="T45" fmla="*/ 170 h 301"/>
                  <a:gd name="T46" fmla="*/ 50 w 129"/>
                  <a:gd name="T47" fmla="*/ 146 h 301"/>
                  <a:gd name="T48" fmla="*/ 63 w 129"/>
                  <a:gd name="T49" fmla="*/ 121 h 301"/>
                  <a:gd name="T50" fmla="*/ 76 w 129"/>
                  <a:gd name="T51" fmla="*/ 97 h 301"/>
                  <a:gd name="T52" fmla="*/ 87 w 129"/>
                  <a:gd name="T53" fmla="*/ 73 h 301"/>
                  <a:gd name="T54" fmla="*/ 100 w 129"/>
                  <a:gd name="T55" fmla="*/ 49 h 301"/>
                  <a:gd name="T56" fmla="*/ 111 w 129"/>
                  <a:gd name="T57" fmla="*/ 25 h 301"/>
                  <a:gd name="T58" fmla="*/ 123 w 129"/>
                  <a:gd name="T59" fmla="*/ 0 h 301"/>
                  <a:gd name="T60" fmla="*/ 129 w 129"/>
                  <a:gd name="T61" fmla="*/ 3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9" h="301">
                    <a:moveTo>
                      <a:pt x="129" y="3"/>
                    </a:moveTo>
                    <a:lnTo>
                      <a:pt x="122" y="26"/>
                    </a:lnTo>
                    <a:lnTo>
                      <a:pt x="113" y="49"/>
                    </a:lnTo>
                    <a:lnTo>
                      <a:pt x="102" y="71"/>
                    </a:lnTo>
                    <a:lnTo>
                      <a:pt x="92" y="93"/>
                    </a:lnTo>
                    <a:lnTo>
                      <a:pt x="82" y="114"/>
                    </a:lnTo>
                    <a:lnTo>
                      <a:pt x="71" y="136"/>
                    </a:lnTo>
                    <a:lnTo>
                      <a:pt x="63" y="159"/>
                    </a:lnTo>
                    <a:lnTo>
                      <a:pt x="56" y="182"/>
                    </a:lnTo>
                    <a:lnTo>
                      <a:pt x="47" y="195"/>
                    </a:lnTo>
                    <a:lnTo>
                      <a:pt x="40" y="210"/>
                    </a:lnTo>
                    <a:lnTo>
                      <a:pt x="34" y="225"/>
                    </a:lnTo>
                    <a:lnTo>
                      <a:pt x="30" y="240"/>
                    </a:lnTo>
                    <a:lnTo>
                      <a:pt x="24" y="256"/>
                    </a:lnTo>
                    <a:lnTo>
                      <a:pt x="18" y="271"/>
                    </a:lnTo>
                    <a:lnTo>
                      <a:pt x="10" y="286"/>
                    </a:lnTo>
                    <a:lnTo>
                      <a:pt x="1" y="299"/>
                    </a:lnTo>
                    <a:lnTo>
                      <a:pt x="0" y="301"/>
                    </a:lnTo>
                    <a:lnTo>
                      <a:pt x="4" y="275"/>
                    </a:lnTo>
                    <a:lnTo>
                      <a:pt x="12" y="248"/>
                    </a:lnTo>
                    <a:lnTo>
                      <a:pt x="20" y="222"/>
                    </a:lnTo>
                    <a:lnTo>
                      <a:pt x="29" y="194"/>
                    </a:lnTo>
                    <a:lnTo>
                      <a:pt x="39" y="170"/>
                    </a:lnTo>
                    <a:lnTo>
                      <a:pt x="50" y="146"/>
                    </a:lnTo>
                    <a:lnTo>
                      <a:pt x="63" y="121"/>
                    </a:lnTo>
                    <a:lnTo>
                      <a:pt x="76" y="97"/>
                    </a:lnTo>
                    <a:lnTo>
                      <a:pt x="87" y="73"/>
                    </a:lnTo>
                    <a:lnTo>
                      <a:pt x="100" y="49"/>
                    </a:lnTo>
                    <a:lnTo>
                      <a:pt x="111" y="25"/>
                    </a:lnTo>
                    <a:lnTo>
                      <a:pt x="123" y="0"/>
                    </a:lnTo>
                    <a:lnTo>
                      <a:pt x="129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61" name="Freeform 153"/>
              <p:cNvSpPr>
                <a:spLocks noChangeAspect="1"/>
              </p:cNvSpPr>
              <p:nvPr/>
            </p:nvSpPr>
            <p:spPr bwMode="auto">
              <a:xfrm>
                <a:off x="2744" y="2407"/>
                <a:ext cx="15" cy="31"/>
              </a:xfrm>
              <a:custGeom>
                <a:avLst/>
                <a:gdLst>
                  <a:gd name="T0" fmla="*/ 31 w 31"/>
                  <a:gd name="T1" fmla="*/ 2 h 62"/>
                  <a:gd name="T2" fmla="*/ 24 w 31"/>
                  <a:gd name="T3" fmla="*/ 17 h 62"/>
                  <a:gd name="T4" fmla="*/ 19 w 31"/>
                  <a:gd name="T5" fmla="*/ 32 h 62"/>
                  <a:gd name="T6" fmla="*/ 12 w 31"/>
                  <a:gd name="T7" fmla="*/ 47 h 62"/>
                  <a:gd name="T8" fmla="*/ 6 w 31"/>
                  <a:gd name="T9" fmla="*/ 62 h 62"/>
                  <a:gd name="T10" fmla="*/ 0 w 31"/>
                  <a:gd name="T11" fmla="*/ 62 h 62"/>
                  <a:gd name="T12" fmla="*/ 4 w 31"/>
                  <a:gd name="T13" fmla="*/ 45 h 62"/>
                  <a:gd name="T14" fmla="*/ 9 w 31"/>
                  <a:gd name="T15" fmla="*/ 28 h 62"/>
                  <a:gd name="T16" fmla="*/ 16 w 31"/>
                  <a:gd name="T17" fmla="*/ 14 h 62"/>
                  <a:gd name="T18" fmla="*/ 25 w 31"/>
                  <a:gd name="T19" fmla="*/ 0 h 62"/>
                  <a:gd name="T20" fmla="*/ 31 w 31"/>
                  <a:gd name="T21" fmla="*/ 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62">
                    <a:moveTo>
                      <a:pt x="31" y="2"/>
                    </a:moveTo>
                    <a:lnTo>
                      <a:pt x="24" y="17"/>
                    </a:lnTo>
                    <a:lnTo>
                      <a:pt x="19" y="32"/>
                    </a:lnTo>
                    <a:lnTo>
                      <a:pt x="12" y="47"/>
                    </a:lnTo>
                    <a:lnTo>
                      <a:pt x="6" y="62"/>
                    </a:lnTo>
                    <a:lnTo>
                      <a:pt x="0" y="62"/>
                    </a:lnTo>
                    <a:lnTo>
                      <a:pt x="4" y="45"/>
                    </a:lnTo>
                    <a:lnTo>
                      <a:pt x="9" y="28"/>
                    </a:lnTo>
                    <a:lnTo>
                      <a:pt x="16" y="14"/>
                    </a:lnTo>
                    <a:lnTo>
                      <a:pt x="25" y="0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62" name="Freeform 154"/>
              <p:cNvSpPr>
                <a:spLocks noChangeAspect="1"/>
              </p:cNvSpPr>
              <p:nvPr/>
            </p:nvSpPr>
            <p:spPr bwMode="auto">
              <a:xfrm>
                <a:off x="2722" y="2409"/>
                <a:ext cx="12" cy="29"/>
              </a:xfrm>
              <a:custGeom>
                <a:avLst/>
                <a:gdLst>
                  <a:gd name="T0" fmla="*/ 25 w 25"/>
                  <a:gd name="T1" fmla="*/ 4 h 58"/>
                  <a:gd name="T2" fmla="*/ 0 w 25"/>
                  <a:gd name="T3" fmla="*/ 58 h 58"/>
                  <a:gd name="T4" fmla="*/ 0 w 25"/>
                  <a:gd name="T5" fmla="*/ 43 h 58"/>
                  <a:gd name="T6" fmla="*/ 4 w 25"/>
                  <a:gd name="T7" fmla="*/ 27 h 58"/>
                  <a:gd name="T8" fmla="*/ 12 w 25"/>
                  <a:gd name="T9" fmla="*/ 12 h 58"/>
                  <a:gd name="T10" fmla="*/ 20 w 25"/>
                  <a:gd name="T11" fmla="*/ 0 h 58"/>
                  <a:gd name="T12" fmla="*/ 25 w 25"/>
                  <a:gd name="T13" fmla="*/ 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58">
                    <a:moveTo>
                      <a:pt x="25" y="4"/>
                    </a:moveTo>
                    <a:lnTo>
                      <a:pt x="0" y="58"/>
                    </a:lnTo>
                    <a:lnTo>
                      <a:pt x="0" y="43"/>
                    </a:lnTo>
                    <a:lnTo>
                      <a:pt x="4" y="27"/>
                    </a:lnTo>
                    <a:lnTo>
                      <a:pt x="12" y="12"/>
                    </a:lnTo>
                    <a:lnTo>
                      <a:pt x="20" y="0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63" name="Freeform 155"/>
              <p:cNvSpPr>
                <a:spLocks noChangeAspect="1"/>
              </p:cNvSpPr>
              <p:nvPr/>
            </p:nvSpPr>
            <p:spPr bwMode="auto">
              <a:xfrm>
                <a:off x="2848" y="2420"/>
                <a:ext cx="20" cy="87"/>
              </a:xfrm>
              <a:custGeom>
                <a:avLst/>
                <a:gdLst>
                  <a:gd name="T0" fmla="*/ 39 w 39"/>
                  <a:gd name="T1" fmla="*/ 3 h 174"/>
                  <a:gd name="T2" fmla="*/ 31 w 39"/>
                  <a:gd name="T3" fmla="*/ 46 h 174"/>
                  <a:gd name="T4" fmla="*/ 23 w 39"/>
                  <a:gd name="T5" fmla="*/ 89 h 174"/>
                  <a:gd name="T6" fmla="*/ 13 w 39"/>
                  <a:gd name="T7" fmla="*/ 133 h 174"/>
                  <a:gd name="T8" fmla="*/ 7 w 39"/>
                  <a:gd name="T9" fmla="*/ 174 h 174"/>
                  <a:gd name="T10" fmla="*/ 0 w 39"/>
                  <a:gd name="T11" fmla="*/ 174 h 174"/>
                  <a:gd name="T12" fmla="*/ 2 w 39"/>
                  <a:gd name="T13" fmla="*/ 152 h 174"/>
                  <a:gd name="T14" fmla="*/ 4 w 39"/>
                  <a:gd name="T15" fmla="*/ 129 h 174"/>
                  <a:gd name="T16" fmla="*/ 8 w 39"/>
                  <a:gd name="T17" fmla="*/ 107 h 174"/>
                  <a:gd name="T18" fmla="*/ 12 w 39"/>
                  <a:gd name="T19" fmla="*/ 84 h 174"/>
                  <a:gd name="T20" fmla="*/ 17 w 39"/>
                  <a:gd name="T21" fmla="*/ 62 h 174"/>
                  <a:gd name="T22" fmla="*/ 23 w 39"/>
                  <a:gd name="T23" fmla="*/ 40 h 174"/>
                  <a:gd name="T24" fmla="*/ 28 w 39"/>
                  <a:gd name="T25" fmla="*/ 20 h 174"/>
                  <a:gd name="T26" fmla="*/ 35 w 39"/>
                  <a:gd name="T27" fmla="*/ 0 h 174"/>
                  <a:gd name="T28" fmla="*/ 39 w 39"/>
                  <a:gd name="T29" fmla="*/ 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174">
                    <a:moveTo>
                      <a:pt x="39" y="3"/>
                    </a:moveTo>
                    <a:lnTo>
                      <a:pt x="31" y="46"/>
                    </a:lnTo>
                    <a:lnTo>
                      <a:pt x="23" y="89"/>
                    </a:lnTo>
                    <a:lnTo>
                      <a:pt x="13" y="133"/>
                    </a:lnTo>
                    <a:lnTo>
                      <a:pt x="7" y="174"/>
                    </a:lnTo>
                    <a:lnTo>
                      <a:pt x="0" y="174"/>
                    </a:lnTo>
                    <a:lnTo>
                      <a:pt x="2" y="152"/>
                    </a:lnTo>
                    <a:lnTo>
                      <a:pt x="4" y="129"/>
                    </a:lnTo>
                    <a:lnTo>
                      <a:pt x="8" y="107"/>
                    </a:lnTo>
                    <a:lnTo>
                      <a:pt x="12" y="84"/>
                    </a:lnTo>
                    <a:lnTo>
                      <a:pt x="17" y="62"/>
                    </a:lnTo>
                    <a:lnTo>
                      <a:pt x="23" y="40"/>
                    </a:lnTo>
                    <a:lnTo>
                      <a:pt x="28" y="20"/>
                    </a:lnTo>
                    <a:lnTo>
                      <a:pt x="35" y="0"/>
                    </a:lnTo>
                    <a:lnTo>
                      <a:pt x="39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64" name="Freeform 156"/>
              <p:cNvSpPr>
                <a:spLocks noChangeAspect="1"/>
              </p:cNvSpPr>
              <p:nvPr/>
            </p:nvSpPr>
            <p:spPr bwMode="auto">
              <a:xfrm>
                <a:off x="2824" y="2424"/>
                <a:ext cx="17" cy="85"/>
              </a:xfrm>
              <a:custGeom>
                <a:avLst/>
                <a:gdLst>
                  <a:gd name="T0" fmla="*/ 34 w 34"/>
                  <a:gd name="T1" fmla="*/ 0 h 170"/>
                  <a:gd name="T2" fmla="*/ 26 w 34"/>
                  <a:gd name="T3" fmla="*/ 41 h 170"/>
                  <a:gd name="T4" fmla="*/ 19 w 34"/>
                  <a:gd name="T5" fmla="*/ 82 h 170"/>
                  <a:gd name="T6" fmla="*/ 13 w 34"/>
                  <a:gd name="T7" fmla="*/ 125 h 170"/>
                  <a:gd name="T8" fmla="*/ 7 w 34"/>
                  <a:gd name="T9" fmla="*/ 167 h 170"/>
                  <a:gd name="T10" fmla="*/ 0 w 34"/>
                  <a:gd name="T11" fmla="*/ 170 h 170"/>
                  <a:gd name="T12" fmla="*/ 0 w 34"/>
                  <a:gd name="T13" fmla="*/ 126 h 170"/>
                  <a:gd name="T14" fmla="*/ 7 w 34"/>
                  <a:gd name="T15" fmla="*/ 83 h 170"/>
                  <a:gd name="T16" fmla="*/ 18 w 34"/>
                  <a:gd name="T17" fmla="*/ 41 h 170"/>
                  <a:gd name="T18" fmla="*/ 29 w 34"/>
                  <a:gd name="T19" fmla="*/ 0 h 170"/>
                  <a:gd name="T20" fmla="*/ 34 w 34"/>
                  <a:gd name="T2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170">
                    <a:moveTo>
                      <a:pt x="34" y="0"/>
                    </a:moveTo>
                    <a:lnTo>
                      <a:pt x="26" y="41"/>
                    </a:lnTo>
                    <a:lnTo>
                      <a:pt x="19" y="82"/>
                    </a:lnTo>
                    <a:lnTo>
                      <a:pt x="13" y="125"/>
                    </a:lnTo>
                    <a:lnTo>
                      <a:pt x="7" y="167"/>
                    </a:lnTo>
                    <a:lnTo>
                      <a:pt x="0" y="170"/>
                    </a:lnTo>
                    <a:lnTo>
                      <a:pt x="0" y="126"/>
                    </a:lnTo>
                    <a:lnTo>
                      <a:pt x="7" y="83"/>
                    </a:lnTo>
                    <a:lnTo>
                      <a:pt x="18" y="41"/>
                    </a:lnTo>
                    <a:lnTo>
                      <a:pt x="29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65" name="Freeform 157"/>
              <p:cNvSpPr>
                <a:spLocks noChangeAspect="1"/>
              </p:cNvSpPr>
              <p:nvPr/>
            </p:nvSpPr>
            <p:spPr bwMode="auto">
              <a:xfrm>
                <a:off x="2798" y="2435"/>
                <a:ext cx="12" cy="78"/>
              </a:xfrm>
              <a:custGeom>
                <a:avLst/>
                <a:gdLst>
                  <a:gd name="T0" fmla="*/ 25 w 25"/>
                  <a:gd name="T1" fmla="*/ 0 h 157"/>
                  <a:gd name="T2" fmla="*/ 21 w 25"/>
                  <a:gd name="T3" fmla="*/ 39 h 157"/>
                  <a:gd name="T4" fmla="*/ 15 w 25"/>
                  <a:gd name="T5" fmla="*/ 77 h 157"/>
                  <a:gd name="T6" fmla="*/ 10 w 25"/>
                  <a:gd name="T7" fmla="*/ 117 h 157"/>
                  <a:gd name="T8" fmla="*/ 5 w 25"/>
                  <a:gd name="T9" fmla="*/ 157 h 157"/>
                  <a:gd name="T10" fmla="*/ 2 w 25"/>
                  <a:gd name="T11" fmla="*/ 157 h 157"/>
                  <a:gd name="T12" fmla="*/ 0 w 25"/>
                  <a:gd name="T13" fmla="*/ 117 h 157"/>
                  <a:gd name="T14" fmla="*/ 5 w 25"/>
                  <a:gd name="T15" fmla="*/ 77 h 157"/>
                  <a:gd name="T16" fmla="*/ 13 w 25"/>
                  <a:gd name="T17" fmla="*/ 38 h 157"/>
                  <a:gd name="T18" fmla="*/ 19 w 25"/>
                  <a:gd name="T19" fmla="*/ 0 h 157"/>
                  <a:gd name="T20" fmla="*/ 25 w 25"/>
                  <a:gd name="T21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157">
                    <a:moveTo>
                      <a:pt x="25" y="0"/>
                    </a:moveTo>
                    <a:lnTo>
                      <a:pt x="21" y="39"/>
                    </a:lnTo>
                    <a:lnTo>
                      <a:pt x="15" y="77"/>
                    </a:lnTo>
                    <a:lnTo>
                      <a:pt x="10" y="117"/>
                    </a:lnTo>
                    <a:lnTo>
                      <a:pt x="5" y="157"/>
                    </a:lnTo>
                    <a:lnTo>
                      <a:pt x="2" y="157"/>
                    </a:lnTo>
                    <a:lnTo>
                      <a:pt x="0" y="117"/>
                    </a:lnTo>
                    <a:lnTo>
                      <a:pt x="5" y="77"/>
                    </a:lnTo>
                    <a:lnTo>
                      <a:pt x="13" y="38"/>
                    </a:lnTo>
                    <a:lnTo>
                      <a:pt x="19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66" name="Freeform 158"/>
              <p:cNvSpPr>
                <a:spLocks noChangeAspect="1"/>
              </p:cNvSpPr>
              <p:nvPr/>
            </p:nvSpPr>
            <p:spPr bwMode="auto">
              <a:xfrm>
                <a:off x="3108" y="2435"/>
                <a:ext cx="56" cy="157"/>
              </a:xfrm>
              <a:custGeom>
                <a:avLst/>
                <a:gdLst>
                  <a:gd name="T0" fmla="*/ 94 w 112"/>
                  <a:gd name="T1" fmla="*/ 69 h 315"/>
                  <a:gd name="T2" fmla="*/ 93 w 112"/>
                  <a:gd name="T3" fmla="*/ 72 h 315"/>
                  <a:gd name="T4" fmla="*/ 91 w 112"/>
                  <a:gd name="T5" fmla="*/ 76 h 315"/>
                  <a:gd name="T6" fmla="*/ 89 w 112"/>
                  <a:gd name="T7" fmla="*/ 81 h 315"/>
                  <a:gd name="T8" fmla="*/ 89 w 112"/>
                  <a:gd name="T9" fmla="*/ 83 h 315"/>
                  <a:gd name="T10" fmla="*/ 76 w 112"/>
                  <a:gd name="T11" fmla="*/ 111 h 315"/>
                  <a:gd name="T12" fmla="*/ 63 w 112"/>
                  <a:gd name="T13" fmla="*/ 140 h 315"/>
                  <a:gd name="T14" fmla="*/ 52 w 112"/>
                  <a:gd name="T15" fmla="*/ 167 h 315"/>
                  <a:gd name="T16" fmla="*/ 41 w 112"/>
                  <a:gd name="T17" fmla="*/ 196 h 315"/>
                  <a:gd name="T18" fmla="*/ 30 w 112"/>
                  <a:gd name="T19" fmla="*/ 225 h 315"/>
                  <a:gd name="T20" fmla="*/ 20 w 112"/>
                  <a:gd name="T21" fmla="*/ 255 h 315"/>
                  <a:gd name="T22" fmla="*/ 10 w 112"/>
                  <a:gd name="T23" fmla="*/ 285 h 315"/>
                  <a:gd name="T24" fmla="*/ 0 w 112"/>
                  <a:gd name="T25" fmla="*/ 315 h 315"/>
                  <a:gd name="T26" fmla="*/ 7 w 112"/>
                  <a:gd name="T27" fmla="*/ 276 h 315"/>
                  <a:gd name="T28" fmla="*/ 17 w 112"/>
                  <a:gd name="T29" fmla="*/ 236 h 315"/>
                  <a:gd name="T30" fmla="*/ 30 w 112"/>
                  <a:gd name="T31" fmla="*/ 197 h 315"/>
                  <a:gd name="T32" fmla="*/ 46 w 112"/>
                  <a:gd name="T33" fmla="*/ 159 h 315"/>
                  <a:gd name="T34" fmla="*/ 62 w 112"/>
                  <a:gd name="T35" fmla="*/ 121 h 315"/>
                  <a:gd name="T36" fmla="*/ 78 w 112"/>
                  <a:gd name="T37" fmla="*/ 83 h 315"/>
                  <a:gd name="T38" fmla="*/ 93 w 112"/>
                  <a:gd name="T39" fmla="*/ 45 h 315"/>
                  <a:gd name="T40" fmla="*/ 106 w 112"/>
                  <a:gd name="T41" fmla="*/ 6 h 315"/>
                  <a:gd name="T42" fmla="*/ 112 w 112"/>
                  <a:gd name="T43" fmla="*/ 0 h 315"/>
                  <a:gd name="T44" fmla="*/ 109 w 112"/>
                  <a:gd name="T45" fmla="*/ 17 h 315"/>
                  <a:gd name="T46" fmla="*/ 106 w 112"/>
                  <a:gd name="T47" fmla="*/ 36 h 315"/>
                  <a:gd name="T48" fmla="*/ 100 w 112"/>
                  <a:gd name="T49" fmla="*/ 53 h 315"/>
                  <a:gd name="T50" fmla="*/ 94 w 112"/>
                  <a:gd name="T51" fmla="*/ 69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2" h="315">
                    <a:moveTo>
                      <a:pt x="94" y="69"/>
                    </a:moveTo>
                    <a:lnTo>
                      <a:pt x="93" y="72"/>
                    </a:lnTo>
                    <a:lnTo>
                      <a:pt x="91" y="76"/>
                    </a:lnTo>
                    <a:lnTo>
                      <a:pt x="89" y="81"/>
                    </a:lnTo>
                    <a:lnTo>
                      <a:pt x="89" y="83"/>
                    </a:lnTo>
                    <a:lnTo>
                      <a:pt x="76" y="111"/>
                    </a:lnTo>
                    <a:lnTo>
                      <a:pt x="63" y="140"/>
                    </a:lnTo>
                    <a:lnTo>
                      <a:pt x="52" y="167"/>
                    </a:lnTo>
                    <a:lnTo>
                      <a:pt x="41" y="196"/>
                    </a:lnTo>
                    <a:lnTo>
                      <a:pt x="30" y="225"/>
                    </a:lnTo>
                    <a:lnTo>
                      <a:pt x="20" y="255"/>
                    </a:lnTo>
                    <a:lnTo>
                      <a:pt x="10" y="285"/>
                    </a:lnTo>
                    <a:lnTo>
                      <a:pt x="0" y="315"/>
                    </a:lnTo>
                    <a:lnTo>
                      <a:pt x="7" y="276"/>
                    </a:lnTo>
                    <a:lnTo>
                      <a:pt x="17" y="236"/>
                    </a:lnTo>
                    <a:lnTo>
                      <a:pt x="30" y="197"/>
                    </a:lnTo>
                    <a:lnTo>
                      <a:pt x="46" y="159"/>
                    </a:lnTo>
                    <a:lnTo>
                      <a:pt x="62" y="121"/>
                    </a:lnTo>
                    <a:lnTo>
                      <a:pt x="78" y="83"/>
                    </a:lnTo>
                    <a:lnTo>
                      <a:pt x="93" y="45"/>
                    </a:lnTo>
                    <a:lnTo>
                      <a:pt x="106" y="6"/>
                    </a:lnTo>
                    <a:lnTo>
                      <a:pt x="112" y="0"/>
                    </a:lnTo>
                    <a:lnTo>
                      <a:pt x="109" y="17"/>
                    </a:lnTo>
                    <a:lnTo>
                      <a:pt x="106" y="36"/>
                    </a:lnTo>
                    <a:lnTo>
                      <a:pt x="100" y="53"/>
                    </a:lnTo>
                    <a:lnTo>
                      <a:pt x="94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67" name="Freeform 159"/>
              <p:cNvSpPr>
                <a:spLocks noChangeAspect="1"/>
              </p:cNvSpPr>
              <p:nvPr/>
            </p:nvSpPr>
            <p:spPr bwMode="auto">
              <a:xfrm>
                <a:off x="3133" y="2445"/>
                <a:ext cx="89" cy="291"/>
              </a:xfrm>
              <a:custGeom>
                <a:avLst/>
                <a:gdLst>
                  <a:gd name="T0" fmla="*/ 177 w 177"/>
                  <a:gd name="T1" fmla="*/ 82 h 582"/>
                  <a:gd name="T2" fmla="*/ 174 w 177"/>
                  <a:gd name="T3" fmla="*/ 97 h 582"/>
                  <a:gd name="T4" fmla="*/ 170 w 177"/>
                  <a:gd name="T5" fmla="*/ 112 h 582"/>
                  <a:gd name="T6" fmla="*/ 166 w 177"/>
                  <a:gd name="T7" fmla="*/ 126 h 582"/>
                  <a:gd name="T8" fmla="*/ 162 w 177"/>
                  <a:gd name="T9" fmla="*/ 141 h 582"/>
                  <a:gd name="T10" fmla="*/ 157 w 177"/>
                  <a:gd name="T11" fmla="*/ 154 h 582"/>
                  <a:gd name="T12" fmla="*/ 152 w 177"/>
                  <a:gd name="T13" fmla="*/ 169 h 582"/>
                  <a:gd name="T14" fmla="*/ 146 w 177"/>
                  <a:gd name="T15" fmla="*/ 183 h 582"/>
                  <a:gd name="T16" fmla="*/ 138 w 177"/>
                  <a:gd name="T17" fmla="*/ 196 h 582"/>
                  <a:gd name="T18" fmla="*/ 130 w 177"/>
                  <a:gd name="T19" fmla="*/ 222 h 582"/>
                  <a:gd name="T20" fmla="*/ 119 w 177"/>
                  <a:gd name="T21" fmla="*/ 248 h 582"/>
                  <a:gd name="T22" fmla="*/ 109 w 177"/>
                  <a:gd name="T23" fmla="*/ 274 h 582"/>
                  <a:gd name="T24" fmla="*/ 106 w 177"/>
                  <a:gd name="T25" fmla="*/ 303 h 582"/>
                  <a:gd name="T26" fmla="*/ 98 w 177"/>
                  <a:gd name="T27" fmla="*/ 335 h 582"/>
                  <a:gd name="T28" fmla="*/ 90 w 177"/>
                  <a:gd name="T29" fmla="*/ 366 h 582"/>
                  <a:gd name="T30" fmla="*/ 79 w 177"/>
                  <a:gd name="T31" fmla="*/ 398 h 582"/>
                  <a:gd name="T32" fmla="*/ 68 w 177"/>
                  <a:gd name="T33" fmla="*/ 429 h 582"/>
                  <a:gd name="T34" fmla="*/ 56 w 177"/>
                  <a:gd name="T35" fmla="*/ 460 h 582"/>
                  <a:gd name="T36" fmla="*/ 45 w 177"/>
                  <a:gd name="T37" fmla="*/ 491 h 582"/>
                  <a:gd name="T38" fmla="*/ 33 w 177"/>
                  <a:gd name="T39" fmla="*/ 522 h 582"/>
                  <a:gd name="T40" fmla="*/ 22 w 177"/>
                  <a:gd name="T41" fmla="*/ 553 h 582"/>
                  <a:gd name="T42" fmla="*/ 17 w 177"/>
                  <a:gd name="T43" fmla="*/ 561 h 582"/>
                  <a:gd name="T44" fmla="*/ 12 w 177"/>
                  <a:gd name="T45" fmla="*/ 569 h 582"/>
                  <a:gd name="T46" fmla="*/ 7 w 177"/>
                  <a:gd name="T47" fmla="*/ 577 h 582"/>
                  <a:gd name="T48" fmla="*/ 0 w 177"/>
                  <a:gd name="T49" fmla="*/ 582 h 582"/>
                  <a:gd name="T50" fmla="*/ 3 w 177"/>
                  <a:gd name="T51" fmla="*/ 561 h 582"/>
                  <a:gd name="T52" fmla="*/ 9 w 177"/>
                  <a:gd name="T53" fmla="*/ 535 h 582"/>
                  <a:gd name="T54" fmla="*/ 16 w 177"/>
                  <a:gd name="T55" fmla="*/ 505 h 582"/>
                  <a:gd name="T56" fmla="*/ 25 w 177"/>
                  <a:gd name="T57" fmla="*/ 475 h 582"/>
                  <a:gd name="T58" fmla="*/ 32 w 177"/>
                  <a:gd name="T59" fmla="*/ 446 h 582"/>
                  <a:gd name="T60" fmla="*/ 39 w 177"/>
                  <a:gd name="T61" fmla="*/ 422 h 582"/>
                  <a:gd name="T62" fmla="*/ 43 w 177"/>
                  <a:gd name="T63" fmla="*/ 406 h 582"/>
                  <a:gd name="T64" fmla="*/ 46 w 177"/>
                  <a:gd name="T65" fmla="*/ 400 h 582"/>
                  <a:gd name="T66" fmla="*/ 54 w 177"/>
                  <a:gd name="T67" fmla="*/ 355 h 582"/>
                  <a:gd name="T68" fmla="*/ 64 w 177"/>
                  <a:gd name="T69" fmla="*/ 312 h 582"/>
                  <a:gd name="T70" fmla="*/ 77 w 177"/>
                  <a:gd name="T71" fmla="*/ 268 h 582"/>
                  <a:gd name="T72" fmla="*/ 92 w 177"/>
                  <a:gd name="T73" fmla="*/ 226 h 582"/>
                  <a:gd name="T74" fmla="*/ 108 w 177"/>
                  <a:gd name="T75" fmla="*/ 183 h 582"/>
                  <a:gd name="T76" fmla="*/ 124 w 177"/>
                  <a:gd name="T77" fmla="*/ 141 h 582"/>
                  <a:gd name="T78" fmla="*/ 139 w 177"/>
                  <a:gd name="T79" fmla="*/ 98 h 582"/>
                  <a:gd name="T80" fmla="*/ 152 w 177"/>
                  <a:gd name="T81" fmla="*/ 54 h 582"/>
                  <a:gd name="T82" fmla="*/ 164 w 177"/>
                  <a:gd name="T83" fmla="*/ 0 h 582"/>
                  <a:gd name="T84" fmla="*/ 168 w 177"/>
                  <a:gd name="T85" fmla="*/ 21 h 582"/>
                  <a:gd name="T86" fmla="*/ 172 w 177"/>
                  <a:gd name="T87" fmla="*/ 41 h 582"/>
                  <a:gd name="T88" fmla="*/ 175 w 177"/>
                  <a:gd name="T89" fmla="*/ 62 h 582"/>
                  <a:gd name="T90" fmla="*/ 177 w 177"/>
                  <a:gd name="T91" fmla="*/ 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7" h="582">
                    <a:moveTo>
                      <a:pt x="177" y="82"/>
                    </a:moveTo>
                    <a:lnTo>
                      <a:pt x="174" y="97"/>
                    </a:lnTo>
                    <a:lnTo>
                      <a:pt x="170" y="112"/>
                    </a:lnTo>
                    <a:lnTo>
                      <a:pt x="166" y="126"/>
                    </a:lnTo>
                    <a:lnTo>
                      <a:pt x="162" y="141"/>
                    </a:lnTo>
                    <a:lnTo>
                      <a:pt x="157" y="154"/>
                    </a:lnTo>
                    <a:lnTo>
                      <a:pt x="152" y="169"/>
                    </a:lnTo>
                    <a:lnTo>
                      <a:pt x="146" y="183"/>
                    </a:lnTo>
                    <a:lnTo>
                      <a:pt x="138" y="196"/>
                    </a:lnTo>
                    <a:lnTo>
                      <a:pt x="130" y="222"/>
                    </a:lnTo>
                    <a:lnTo>
                      <a:pt x="119" y="248"/>
                    </a:lnTo>
                    <a:lnTo>
                      <a:pt x="109" y="274"/>
                    </a:lnTo>
                    <a:lnTo>
                      <a:pt x="106" y="303"/>
                    </a:lnTo>
                    <a:lnTo>
                      <a:pt x="98" y="335"/>
                    </a:lnTo>
                    <a:lnTo>
                      <a:pt x="90" y="366"/>
                    </a:lnTo>
                    <a:lnTo>
                      <a:pt x="79" y="398"/>
                    </a:lnTo>
                    <a:lnTo>
                      <a:pt x="68" y="429"/>
                    </a:lnTo>
                    <a:lnTo>
                      <a:pt x="56" y="460"/>
                    </a:lnTo>
                    <a:lnTo>
                      <a:pt x="45" y="491"/>
                    </a:lnTo>
                    <a:lnTo>
                      <a:pt x="33" y="522"/>
                    </a:lnTo>
                    <a:lnTo>
                      <a:pt x="22" y="553"/>
                    </a:lnTo>
                    <a:lnTo>
                      <a:pt x="17" y="561"/>
                    </a:lnTo>
                    <a:lnTo>
                      <a:pt x="12" y="569"/>
                    </a:lnTo>
                    <a:lnTo>
                      <a:pt x="7" y="577"/>
                    </a:lnTo>
                    <a:lnTo>
                      <a:pt x="0" y="582"/>
                    </a:lnTo>
                    <a:lnTo>
                      <a:pt x="3" y="561"/>
                    </a:lnTo>
                    <a:lnTo>
                      <a:pt x="9" y="535"/>
                    </a:lnTo>
                    <a:lnTo>
                      <a:pt x="16" y="505"/>
                    </a:lnTo>
                    <a:lnTo>
                      <a:pt x="25" y="475"/>
                    </a:lnTo>
                    <a:lnTo>
                      <a:pt x="32" y="446"/>
                    </a:lnTo>
                    <a:lnTo>
                      <a:pt x="39" y="422"/>
                    </a:lnTo>
                    <a:lnTo>
                      <a:pt x="43" y="406"/>
                    </a:lnTo>
                    <a:lnTo>
                      <a:pt x="46" y="400"/>
                    </a:lnTo>
                    <a:lnTo>
                      <a:pt x="54" y="355"/>
                    </a:lnTo>
                    <a:lnTo>
                      <a:pt x="64" y="312"/>
                    </a:lnTo>
                    <a:lnTo>
                      <a:pt x="77" y="268"/>
                    </a:lnTo>
                    <a:lnTo>
                      <a:pt x="92" y="226"/>
                    </a:lnTo>
                    <a:lnTo>
                      <a:pt x="108" y="183"/>
                    </a:lnTo>
                    <a:lnTo>
                      <a:pt x="124" y="141"/>
                    </a:lnTo>
                    <a:lnTo>
                      <a:pt x="139" y="98"/>
                    </a:lnTo>
                    <a:lnTo>
                      <a:pt x="152" y="54"/>
                    </a:lnTo>
                    <a:lnTo>
                      <a:pt x="164" y="0"/>
                    </a:lnTo>
                    <a:lnTo>
                      <a:pt x="168" y="21"/>
                    </a:lnTo>
                    <a:lnTo>
                      <a:pt x="172" y="41"/>
                    </a:lnTo>
                    <a:lnTo>
                      <a:pt x="175" y="62"/>
                    </a:lnTo>
                    <a:lnTo>
                      <a:pt x="177" y="82"/>
                    </a:lnTo>
                    <a:close/>
                  </a:path>
                </a:pathLst>
              </a:custGeom>
              <a:solidFill>
                <a:srgbClr val="DDC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68" name="Freeform 160"/>
              <p:cNvSpPr>
                <a:spLocks noChangeAspect="1"/>
              </p:cNvSpPr>
              <p:nvPr/>
            </p:nvSpPr>
            <p:spPr bwMode="auto">
              <a:xfrm>
                <a:off x="2769" y="2456"/>
                <a:ext cx="10" cy="52"/>
              </a:xfrm>
              <a:custGeom>
                <a:avLst/>
                <a:gdLst>
                  <a:gd name="T0" fmla="*/ 19 w 19"/>
                  <a:gd name="T1" fmla="*/ 3 h 102"/>
                  <a:gd name="T2" fmla="*/ 7 w 19"/>
                  <a:gd name="T3" fmla="*/ 102 h 102"/>
                  <a:gd name="T4" fmla="*/ 0 w 19"/>
                  <a:gd name="T5" fmla="*/ 102 h 102"/>
                  <a:gd name="T6" fmla="*/ 1 w 19"/>
                  <a:gd name="T7" fmla="*/ 75 h 102"/>
                  <a:gd name="T8" fmla="*/ 5 w 19"/>
                  <a:gd name="T9" fmla="*/ 49 h 102"/>
                  <a:gd name="T10" fmla="*/ 10 w 19"/>
                  <a:gd name="T11" fmla="*/ 24 h 102"/>
                  <a:gd name="T12" fmla="*/ 16 w 19"/>
                  <a:gd name="T13" fmla="*/ 0 h 102"/>
                  <a:gd name="T14" fmla="*/ 19 w 19"/>
                  <a:gd name="T15" fmla="*/ 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02">
                    <a:moveTo>
                      <a:pt x="19" y="3"/>
                    </a:moveTo>
                    <a:lnTo>
                      <a:pt x="7" y="102"/>
                    </a:lnTo>
                    <a:lnTo>
                      <a:pt x="0" y="102"/>
                    </a:lnTo>
                    <a:lnTo>
                      <a:pt x="1" y="75"/>
                    </a:lnTo>
                    <a:lnTo>
                      <a:pt x="5" y="49"/>
                    </a:lnTo>
                    <a:lnTo>
                      <a:pt x="10" y="24"/>
                    </a:lnTo>
                    <a:lnTo>
                      <a:pt x="16" y="0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69" name="Freeform 161"/>
              <p:cNvSpPr>
                <a:spLocks noChangeAspect="1"/>
              </p:cNvSpPr>
              <p:nvPr/>
            </p:nvSpPr>
            <p:spPr bwMode="auto">
              <a:xfrm>
                <a:off x="2904" y="2432"/>
                <a:ext cx="13" cy="51"/>
              </a:xfrm>
              <a:custGeom>
                <a:avLst/>
                <a:gdLst>
                  <a:gd name="T0" fmla="*/ 26 w 26"/>
                  <a:gd name="T1" fmla="*/ 4 h 102"/>
                  <a:gd name="T2" fmla="*/ 6 w 26"/>
                  <a:gd name="T3" fmla="*/ 102 h 102"/>
                  <a:gd name="T4" fmla="*/ 0 w 26"/>
                  <a:gd name="T5" fmla="*/ 101 h 102"/>
                  <a:gd name="T6" fmla="*/ 3 w 26"/>
                  <a:gd name="T7" fmla="*/ 74 h 102"/>
                  <a:gd name="T8" fmla="*/ 8 w 26"/>
                  <a:gd name="T9" fmla="*/ 49 h 102"/>
                  <a:gd name="T10" fmla="*/ 14 w 26"/>
                  <a:gd name="T11" fmla="*/ 23 h 102"/>
                  <a:gd name="T12" fmla="*/ 22 w 26"/>
                  <a:gd name="T13" fmla="*/ 0 h 102"/>
                  <a:gd name="T14" fmla="*/ 26 w 26"/>
                  <a:gd name="T15" fmla="*/ 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02">
                    <a:moveTo>
                      <a:pt x="26" y="4"/>
                    </a:moveTo>
                    <a:lnTo>
                      <a:pt x="6" y="102"/>
                    </a:lnTo>
                    <a:lnTo>
                      <a:pt x="0" y="101"/>
                    </a:lnTo>
                    <a:lnTo>
                      <a:pt x="3" y="74"/>
                    </a:lnTo>
                    <a:lnTo>
                      <a:pt x="8" y="49"/>
                    </a:lnTo>
                    <a:lnTo>
                      <a:pt x="14" y="23"/>
                    </a:lnTo>
                    <a:lnTo>
                      <a:pt x="22" y="0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70" name="Freeform 162"/>
              <p:cNvSpPr>
                <a:spLocks noChangeAspect="1"/>
              </p:cNvSpPr>
              <p:nvPr/>
            </p:nvSpPr>
            <p:spPr bwMode="auto">
              <a:xfrm>
                <a:off x="3158" y="2473"/>
                <a:ext cx="83" cy="272"/>
              </a:xfrm>
              <a:custGeom>
                <a:avLst/>
                <a:gdLst>
                  <a:gd name="T0" fmla="*/ 145 w 167"/>
                  <a:gd name="T1" fmla="*/ 145 h 545"/>
                  <a:gd name="T2" fmla="*/ 144 w 167"/>
                  <a:gd name="T3" fmla="*/ 153 h 545"/>
                  <a:gd name="T4" fmla="*/ 139 w 167"/>
                  <a:gd name="T5" fmla="*/ 163 h 545"/>
                  <a:gd name="T6" fmla="*/ 135 w 167"/>
                  <a:gd name="T7" fmla="*/ 173 h 545"/>
                  <a:gd name="T8" fmla="*/ 132 w 167"/>
                  <a:gd name="T9" fmla="*/ 183 h 545"/>
                  <a:gd name="T10" fmla="*/ 131 w 167"/>
                  <a:gd name="T11" fmla="*/ 193 h 545"/>
                  <a:gd name="T12" fmla="*/ 128 w 167"/>
                  <a:gd name="T13" fmla="*/ 202 h 545"/>
                  <a:gd name="T14" fmla="*/ 123 w 167"/>
                  <a:gd name="T15" fmla="*/ 210 h 545"/>
                  <a:gd name="T16" fmla="*/ 118 w 167"/>
                  <a:gd name="T17" fmla="*/ 217 h 545"/>
                  <a:gd name="T18" fmla="*/ 114 w 167"/>
                  <a:gd name="T19" fmla="*/ 239 h 545"/>
                  <a:gd name="T20" fmla="*/ 107 w 167"/>
                  <a:gd name="T21" fmla="*/ 258 h 545"/>
                  <a:gd name="T22" fmla="*/ 100 w 167"/>
                  <a:gd name="T23" fmla="*/ 278 h 545"/>
                  <a:gd name="T24" fmla="*/ 100 w 167"/>
                  <a:gd name="T25" fmla="*/ 297 h 545"/>
                  <a:gd name="T26" fmla="*/ 90 w 167"/>
                  <a:gd name="T27" fmla="*/ 327 h 545"/>
                  <a:gd name="T28" fmla="*/ 81 w 167"/>
                  <a:gd name="T29" fmla="*/ 357 h 545"/>
                  <a:gd name="T30" fmla="*/ 71 w 167"/>
                  <a:gd name="T31" fmla="*/ 387 h 545"/>
                  <a:gd name="T32" fmla="*/ 62 w 167"/>
                  <a:gd name="T33" fmla="*/ 417 h 545"/>
                  <a:gd name="T34" fmla="*/ 52 w 167"/>
                  <a:gd name="T35" fmla="*/ 447 h 545"/>
                  <a:gd name="T36" fmla="*/ 42 w 167"/>
                  <a:gd name="T37" fmla="*/ 477 h 545"/>
                  <a:gd name="T38" fmla="*/ 30 w 167"/>
                  <a:gd name="T39" fmla="*/ 506 h 545"/>
                  <a:gd name="T40" fmla="*/ 16 w 167"/>
                  <a:gd name="T41" fmla="*/ 534 h 545"/>
                  <a:gd name="T42" fmla="*/ 13 w 167"/>
                  <a:gd name="T43" fmla="*/ 538 h 545"/>
                  <a:gd name="T44" fmla="*/ 9 w 167"/>
                  <a:gd name="T45" fmla="*/ 542 h 545"/>
                  <a:gd name="T46" fmla="*/ 5 w 167"/>
                  <a:gd name="T47" fmla="*/ 544 h 545"/>
                  <a:gd name="T48" fmla="*/ 0 w 167"/>
                  <a:gd name="T49" fmla="*/ 545 h 545"/>
                  <a:gd name="T50" fmla="*/ 4 w 167"/>
                  <a:gd name="T51" fmla="*/ 528 h 545"/>
                  <a:gd name="T52" fmla="*/ 8 w 167"/>
                  <a:gd name="T53" fmla="*/ 511 h 545"/>
                  <a:gd name="T54" fmla="*/ 13 w 167"/>
                  <a:gd name="T55" fmla="*/ 493 h 545"/>
                  <a:gd name="T56" fmla="*/ 17 w 167"/>
                  <a:gd name="T57" fmla="*/ 476 h 545"/>
                  <a:gd name="T58" fmla="*/ 23 w 167"/>
                  <a:gd name="T59" fmla="*/ 459 h 545"/>
                  <a:gd name="T60" fmla="*/ 28 w 167"/>
                  <a:gd name="T61" fmla="*/ 443 h 545"/>
                  <a:gd name="T62" fmla="*/ 33 w 167"/>
                  <a:gd name="T63" fmla="*/ 425 h 545"/>
                  <a:gd name="T64" fmla="*/ 38 w 167"/>
                  <a:gd name="T65" fmla="*/ 408 h 545"/>
                  <a:gd name="T66" fmla="*/ 45 w 167"/>
                  <a:gd name="T67" fmla="*/ 394 h 545"/>
                  <a:gd name="T68" fmla="*/ 51 w 167"/>
                  <a:gd name="T69" fmla="*/ 379 h 545"/>
                  <a:gd name="T70" fmla="*/ 55 w 167"/>
                  <a:gd name="T71" fmla="*/ 364 h 545"/>
                  <a:gd name="T72" fmla="*/ 59 w 167"/>
                  <a:gd name="T73" fmla="*/ 349 h 545"/>
                  <a:gd name="T74" fmla="*/ 63 w 167"/>
                  <a:gd name="T75" fmla="*/ 333 h 545"/>
                  <a:gd name="T76" fmla="*/ 67 w 167"/>
                  <a:gd name="T77" fmla="*/ 317 h 545"/>
                  <a:gd name="T78" fmla="*/ 70 w 167"/>
                  <a:gd name="T79" fmla="*/ 302 h 545"/>
                  <a:gd name="T80" fmla="*/ 75 w 167"/>
                  <a:gd name="T81" fmla="*/ 286 h 545"/>
                  <a:gd name="T82" fmla="*/ 78 w 167"/>
                  <a:gd name="T83" fmla="*/ 257 h 545"/>
                  <a:gd name="T84" fmla="*/ 84 w 167"/>
                  <a:gd name="T85" fmla="*/ 231 h 545"/>
                  <a:gd name="T86" fmla="*/ 91 w 167"/>
                  <a:gd name="T87" fmla="*/ 204 h 545"/>
                  <a:gd name="T88" fmla="*/ 100 w 167"/>
                  <a:gd name="T89" fmla="*/ 178 h 545"/>
                  <a:gd name="T90" fmla="*/ 109 w 167"/>
                  <a:gd name="T91" fmla="*/ 152 h 545"/>
                  <a:gd name="T92" fmla="*/ 119 w 167"/>
                  <a:gd name="T93" fmla="*/ 127 h 545"/>
                  <a:gd name="T94" fmla="*/ 127 w 167"/>
                  <a:gd name="T95" fmla="*/ 102 h 545"/>
                  <a:gd name="T96" fmla="*/ 135 w 167"/>
                  <a:gd name="T97" fmla="*/ 76 h 545"/>
                  <a:gd name="T98" fmla="*/ 143 w 167"/>
                  <a:gd name="T99" fmla="*/ 58 h 545"/>
                  <a:gd name="T100" fmla="*/ 146 w 167"/>
                  <a:gd name="T101" fmla="*/ 38 h 545"/>
                  <a:gd name="T102" fmla="*/ 151 w 167"/>
                  <a:gd name="T103" fmla="*/ 19 h 545"/>
                  <a:gd name="T104" fmla="*/ 158 w 167"/>
                  <a:gd name="T105" fmla="*/ 0 h 545"/>
                  <a:gd name="T106" fmla="*/ 167 w 167"/>
                  <a:gd name="T107" fmla="*/ 36 h 545"/>
                  <a:gd name="T108" fmla="*/ 167 w 167"/>
                  <a:gd name="T109" fmla="*/ 73 h 545"/>
                  <a:gd name="T110" fmla="*/ 158 w 167"/>
                  <a:gd name="T111" fmla="*/ 110 h 545"/>
                  <a:gd name="T112" fmla="*/ 145 w 167"/>
                  <a:gd name="T113" fmla="*/ 145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7" h="545">
                    <a:moveTo>
                      <a:pt x="145" y="145"/>
                    </a:moveTo>
                    <a:lnTo>
                      <a:pt x="144" y="153"/>
                    </a:lnTo>
                    <a:lnTo>
                      <a:pt x="139" y="163"/>
                    </a:lnTo>
                    <a:lnTo>
                      <a:pt x="135" y="173"/>
                    </a:lnTo>
                    <a:lnTo>
                      <a:pt x="132" y="183"/>
                    </a:lnTo>
                    <a:lnTo>
                      <a:pt x="131" y="193"/>
                    </a:lnTo>
                    <a:lnTo>
                      <a:pt x="128" y="202"/>
                    </a:lnTo>
                    <a:lnTo>
                      <a:pt x="123" y="210"/>
                    </a:lnTo>
                    <a:lnTo>
                      <a:pt x="118" y="217"/>
                    </a:lnTo>
                    <a:lnTo>
                      <a:pt x="114" y="239"/>
                    </a:lnTo>
                    <a:lnTo>
                      <a:pt x="107" y="258"/>
                    </a:lnTo>
                    <a:lnTo>
                      <a:pt x="100" y="278"/>
                    </a:lnTo>
                    <a:lnTo>
                      <a:pt x="100" y="297"/>
                    </a:lnTo>
                    <a:lnTo>
                      <a:pt x="90" y="327"/>
                    </a:lnTo>
                    <a:lnTo>
                      <a:pt x="81" y="357"/>
                    </a:lnTo>
                    <a:lnTo>
                      <a:pt x="71" y="387"/>
                    </a:lnTo>
                    <a:lnTo>
                      <a:pt x="62" y="417"/>
                    </a:lnTo>
                    <a:lnTo>
                      <a:pt x="52" y="447"/>
                    </a:lnTo>
                    <a:lnTo>
                      <a:pt x="42" y="477"/>
                    </a:lnTo>
                    <a:lnTo>
                      <a:pt x="30" y="506"/>
                    </a:lnTo>
                    <a:lnTo>
                      <a:pt x="16" y="534"/>
                    </a:lnTo>
                    <a:lnTo>
                      <a:pt x="13" y="538"/>
                    </a:lnTo>
                    <a:lnTo>
                      <a:pt x="9" y="542"/>
                    </a:lnTo>
                    <a:lnTo>
                      <a:pt x="5" y="544"/>
                    </a:lnTo>
                    <a:lnTo>
                      <a:pt x="0" y="545"/>
                    </a:lnTo>
                    <a:lnTo>
                      <a:pt x="4" y="528"/>
                    </a:lnTo>
                    <a:lnTo>
                      <a:pt x="8" y="511"/>
                    </a:lnTo>
                    <a:lnTo>
                      <a:pt x="13" y="493"/>
                    </a:lnTo>
                    <a:lnTo>
                      <a:pt x="17" y="476"/>
                    </a:lnTo>
                    <a:lnTo>
                      <a:pt x="23" y="459"/>
                    </a:lnTo>
                    <a:lnTo>
                      <a:pt x="28" y="443"/>
                    </a:lnTo>
                    <a:lnTo>
                      <a:pt x="33" y="425"/>
                    </a:lnTo>
                    <a:lnTo>
                      <a:pt x="38" y="408"/>
                    </a:lnTo>
                    <a:lnTo>
                      <a:pt x="45" y="394"/>
                    </a:lnTo>
                    <a:lnTo>
                      <a:pt x="51" y="379"/>
                    </a:lnTo>
                    <a:lnTo>
                      <a:pt x="55" y="364"/>
                    </a:lnTo>
                    <a:lnTo>
                      <a:pt x="59" y="349"/>
                    </a:lnTo>
                    <a:lnTo>
                      <a:pt x="63" y="333"/>
                    </a:lnTo>
                    <a:lnTo>
                      <a:pt x="67" y="317"/>
                    </a:lnTo>
                    <a:lnTo>
                      <a:pt x="70" y="302"/>
                    </a:lnTo>
                    <a:lnTo>
                      <a:pt x="75" y="286"/>
                    </a:lnTo>
                    <a:lnTo>
                      <a:pt x="78" y="257"/>
                    </a:lnTo>
                    <a:lnTo>
                      <a:pt x="84" y="231"/>
                    </a:lnTo>
                    <a:lnTo>
                      <a:pt x="91" y="204"/>
                    </a:lnTo>
                    <a:lnTo>
                      <a:pt x="100" y="178"/>
                    </a:lnTo>
                    <a:lnTo>
                      <a:pt x="109" y="152"/>
                    </a:lnTo>
                    <a:lnTo>
                      <a:pt x="119" y="127"/>
                    </a:lnTo>
                    <a:lnTo>
                      <a:pt x="127" y="102"/>
                    </a:lnTo>
                    <a:lnTo>
                      <a:pt x="135" y="76"/>
                    </a:lnTo>
                    <a:lnTo>
                      <a:pt x="143" y="58"/>
                    </a:lnTo>
                    <a:lnTo>
                      <a:pt x="146" y="38"/>
                    </a:lnTo>
                    <a:lnTo>
                      <a:pt x="151" y="19"/>
                    </a:lnTo>
                    <a:lnTo>
                      <a:pt x="158" y="0"/>
                    </a:lnTo>
                    <a:lnTo>
                      <a:pt x="167" y="36"/>
                    </a:lnTo>
                    <a:lnTo>
                      <a:pt x="167" y="73"/>
                    </a:lnTo>
                    <a:lnTo>
                      <a:pt x="158" y="110"/>
                    </a:lnTo>
                    <a:lnTo>
                      <a:pt x="145" y="145"/>
                    </a:lnTo>
                    <a:close/>
                  </a:path>
                </a:pathLst>
              </a:custGeom>
              <a:solidFill>
                <a:srgbClr val="DDC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71" name="Freeform 163"/>
              <p:cNvSpPr>
                <a:spLocks noChangeAspect="1"/>
              </p:cNvSpPr>
              <p:nvPr/>
            </p:nvSpPr>
            <p:spPr bwMode="auto">
              <a:xfrm>
                <a:off x="2699" y="2482"/>
                <a:ext cx="10" cy="34"/>
              </a:xfrm>
              <a:custGeom>
                <a:avLst/>
                <a:gdLst>
                  <a:gd name="T0" fmla="*/ 18 w 20"/>
                  <a:gd name="T1" fmla="*/ 0 h 67"/>
                  <a:gd name="T2" fmla="*/ 19 w 20"/>
                  <a:gd name="T3" fmla="*/ 16 h 67"/>
                  <a:gd name="T4" fmla="*/ 20 w 20"/>
                  <a:gd name="T5" fmla="*/ 33 h 67"/>
                  <a:gd name="T6" fmla="*/ 19 w 20"/>
                  <a:gd name="T7" fmla="*/ 50 h 67"/>
                  <a:gd name="T8" fmla="*/ 15 w 20"/>
                  <a:gd name="T9" fmla="*/ 67 h 67"/>
                  <a:gd name="T10" fmla="*/ 3 w 20"/>
                  <a:gd name="T11" fmla="*/ 57 h 67"/>
                  <a:gd name="T12" fmla="*/ 0 w 20"/>
                  <a:gd name="T13" fmla="*/ 43 h 67"/>
                  <a:gd name="T14" fmla="*/ 3 w 20"/>
                  <a:gd name="T15" fmla="*/ 27 h 67"/>
                  <a:gd name="T16" fmla="*/ 4 w 20"/>
                  <a:gd name="T17" fmla="*/ 11 h 67"/>
                  <a:gd name="T18" fmla="*/ 8 w 20"/>
                  <a:gd name="T19" fmla="*/ 9 h 67"/>
                  <a:gd name="T20" fmla="*/ 11 w 20"/>
                  <a:gd name="T21" fmla="*/ 5 h 67"/>
                  <a:gd name="T22" fmla="*/ 13 w 20"/>
                  <a:gd name="T23" fmla="*/ 1 h 67"/>
                  <a:gd name="T24" fmla="*/ 18 w 20"/>
                  <a:gd name="T2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67">
                    <a:moveTo>
                      <a:pt x="18" y="0"/>
                    </a:moveTo>
                    <a:lnTo>
                      <a:pt x="19" y="16"/>
                    </a:lnTo>
                    <a:lnTo>
                      <a:pt x="20" y="33"/>
                    </a:lnTo>
                    <a:lnTo>
                      <a:pt x="19" y="50"/>
                    </a:lnTo>
                    <a:lnTo>
                      <a:pt x="15" y="67"/>
                    </a:lnTo>
                    <a:lnTo>
                      <a:pt x="3" y="57"/>
                    </a:lnTo>
                    <a:lnTo>
                      <a:pt x="0" y="43"/>
                    </a:lnTo>
                    <a:lnTo>
                      <a:pt x="3" y="27"/>
                    </a:lnTo>
                    <a:lnTo>
                      <a:pt x="4" y="11"/>
                    </a:lnTo>
                    <a:lnTo>
                      <a:pt x="8" y="9"/>
                    </a:lnTo>
                    <a:lnTo>
                      <a:pt x="11" y="5"/>
                    </a:lnTo>
                    <a:lnTo>
                      <a:pt x="13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72" name="Freeform 164"/>
              <p:cNvSpPr>
                <a:spLocks noChangeAspect="1"/>
              </p:cNvSpPr>
              <p:nvPr/>
            </p:nvSpPr>
            <p:spPr bwMode="auto">
              <a:xfrm>
                <a:off x="2725" y="2485"/>
                <a:ext cx="6" cy="31"/>
              </a:xfrm>
              <a:custGeom>
                <a:avLst/>
                <a:gdLst>
                  <a:gd name="T0" fmla="*/ 11 w 13"/>
                  <a:gd name="T1" fmla="*/ 0 h 63"/>
                  <a:gd name="T2" fmla="*/ 12 w 13"/>
                  <a:gd name="T3" fmla="*/ 16 h 63"/>
                  <a:gd name="T4" fmla="*/ 13 w 13"/>
                  <a:gd name="T5" fmla="*/ 33 h 63"/>
                  <a:gd name="T6" fmla="*/ 12 w 13"/>
                  <a:gd name="T7" fmla="*/ 49 h 63"/>
                  <a:gd name="T8" fmla="*/ 8 w 13"/>
                  <a:gd name="T9" fmla="*/ 63 h 63"/>
                  <a:gd name="T10" fmla="*/ 1 w 13"/>
                  <a:gd name="T11" fmla="*/ 46 h 63"/>
                  <a:gd name="T12" fmla="*/ 0 w 13"/>
                  <a:gd name="T13" fmla="*/ 31 h 63"/>
                  <a:gd name="T14" fmla="*/ 4 w 13"/>
                  <a:gd name="T15" fmla="*/ 15 h 63"/>
                  <a:gd name="T16" fmla="*/ 5 w 13"/>
                  <a:gd name="T17" fmla="*/ 0 h 63"/>
                  <a:gd name="T18" fmla="*/ 11 w 13"/>
                  <a:gd name="T1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63">
                    <a:moveTo>
                      <a:pt x="11" y="0"/>
                    </a:moveTo>
                    <a:lnTo>
                      <a:pt x="12" y="16"/>
                    </a:lnTo>
                    <a:lnTo>
                      <a:pt x="13" y="33"/>
                    </a:lnTo>
                    <a:lnTo>
                      <a:pt x="12" y="49"/>
                    </a:lnTo>
                    <a:lnTo>
                      <a:pt x="8" y="63"/>
                    </a:lnTo>
                    <a:lnTo>
                      <a:pt x="1" y="46"/>
                    </a:lnTo>
                    <a:lnTo>
                      <a:pt x="0" y="31"/>
                    </a:lnTo>
                    <a:lnTo>
                      <a:pt x="4" y="15"/>
                    </a:lnTo>
                    <a:lnTo>
                      <a:pt x="5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73" name="Freeform 165"/>
              <p:cNvSpPr>
                <a:spLocks noChangeAspect="1"/>
              </p:cNvSpPr>
              <p:nvPr/>
            </p:nvSpPr>
            <p:spPr bwMode="auto">
              <a:xfrm>
                <a:off x="3184" y="2486"/>
                <a:ext cx="80" cy="275"/>
              </a:xfrm>
              <a:custGeom>
                <a:avLst/>
                <a:gdLst>
                  <a:gd name="T0" fmla="*/ 153 w 160"/>
                  <a:gd name="T1" fmla="*/ 80 h 548"/>
                  <a:gd name="T2" fmla="*/ 145 w 160"/>
                  <a:gd name="T3" fmla="*/ 106 h 548"/>
                  <a:gd name="T4" fmla="*/ 138 w 160"/>
                  <a:gd name="T5" fmla="*/ 131 h 548"/>
                  <a:gd name="T6" fmla="*/ 132 w 160"/>
                  <a:gd name="T7" fmla="*/ 158 h 548"/>
                  <a:gd name="T8" fmla="*/ 128 w 160"/>
                  <a:gd name="T9" fmla="*/ 184 h 548"/>
                  <a:gd name="T10" fmla="*/ 121 w 160"/>
                  <a:gd name="T11" fmla="*/ 211 h 548"/>
                  <a:gd name="T12" fmla="*/ 114 w 160"/>
                  <a:gd name="T13" fmla="*/ 236 h 548"/>
                  <a:gd name="T14" fmla="*/ 105 w 160"/>
                  <a:gd name="T15" fmla="*/ 261 h 548"/>
                  <a:gd name="T16" fmla="*/ 92 w 160"/>
                  <a:gd name="T17" fmla="*/ 286 h 548"/>
                  <a:gd name="T18" fmla="*/ 89 w 160"/>
                  <a:gd name="T19" fmla="*/ 310 h 548"/>
                  <a:gd name="T20" fmla="*/ 83 w 160"/>
                  <a:gd name="T21" fmla="*/ 334 h 548"/>
                  <a:gd name="T22" fmla="*/ 75 w 160"/>
                  <a:gd name="T23" fmla="*/ 358 h 548"/>
                  <a:gd name="T24" fmla="*/ 66 w 160"/>
                  <a:gd name="T25" fmla="*/ 382 h 548"/>
                  <a:gd name="T26" fmla="*/ 56 w 160"/>
                  <a:gd name="T27" fmla="*/ 405 h 548"/>
                  <a:gd name="T28" fmla="*/ 46 w 160"/>
                  <a:gd name="T29" fmla="*/ 430 h 548"/>
                  <a:gd name="T30" fmla="*/ 38 w 160"/>
                  <a:gd name="T31" fmla="*/ 454 h 548"/>
                  <a:gd name="T32" fmla="*/ 31 w 160"/>
                  <a:gd name="T33" fmla="*/ 479 h 548"/>
                  <a:gd name="T34" fmla="*/ 23 w 160"/>
                  <a:gd name="T35" fmla="*/ 495 h 548"/>
                  <a:gd name="T36" fmla="*/ 16 w 160"/>
                  <a:gd name="T37" fmla="*/ 514 h 548"/>
                  <a:gd name="T38" fmla="*/ 10 w 160"/>
                  <a:gd name="T39" fmla="*/ 532 h 548"/>
                  <a:gd name="T40" fmla="*/ 1 w 160"/>
                  <a:gd name="T41" fmla="*/ 548 h 548"/>
                  <a:gd name="T42" fmla="*/ 0 w 160"/>
                  <a:gd name="T43" fmla="*/ 531 h 548"/>
                  <a:gd name="T44" fmla="*/ 1 w 160"/>
                  <a:gd name="T45" fmla="*/ 514 h 548"/>
                  <a:gd name="T46" fmla="*/ 6 w 160"/>
                  <a:gd name="T47" fmla="*/ 498 h 548"/>
                  <a:gd name="T48" fmla="*/ 10 w 160"/>
                  <a:gd name="T49" fmla="*/ 480 h 548"/>
                  <a:gd name="T50" fmla="*/ 16 w 160"/>
                  <a:gd name="T51" fmla="*/ 464 h 548"/>
                  <a:gd name="T52" fmla="*/ 22 w 160"/>
                  <a:gd name="T53" fmla="*/ 448 h 548"/>
                  <a:gd name="T54" fmla="*/ 27 w 160"/>
                  <a:gd name="T55" fmla="*/ 433 h 548"/>
                  <a:gd name="T56" fmla="*/ 30 w 160"/>
                  <a:gd name="T57" fmla="*/ 417 h 548"/>
                  <a:gd name="T58" fmla="*/ 40 w 160"/>
                  <a:gd name="T59" fmla="*/ 390 h 548"/>
                  <a:gd name="T60" fmla="*/ 50 w 160"/>
                  <a:gd name="T61" fmla="*/ 362 h 548"/>
                  <a:gd name="T62" fmla="*/ 58 w 160"/>
                  <a:gd name="T63" fmla="*/ 334 h 548"/>
                  <a:gd name="T64" fmla="*/ 65 w 160"/>
                  <a:gd name="T65" fmla="*/ 304 h 548"/>
                  <a:gd name="T66" fmla="*/ 71 w 160"/>
                  <a:gd name="T67" fmla="*/ 275 h 548"/>
                  <a:gd name="T68" fmla="*/ 78 w 160"/>
                  <a:gd name="T69" fmla="*/ 246 h 548"/>
                  <a:gd name="T70" fmla="*/ 85 w 160"/>
                  <a:gd name="T71" fmla="*/ 218 h 548"/>
                  <a:gd name="T72" fmla="*/ 92 w 160"/>
                  <a:gd name="T73" fmla="*/ 189 h 548"/>
                  <a:gd name="T74" fmla="*/ 96 w 160"/>
                  <a:gd name="T75" fmla="*/ 173 h 548"/>
                  <a:gd name="T76" fmla="*/ 101 w 160"/>
                  <a:gd name="T77" fmla="*/ 156 h 548"/>
                  <a:gd name="T78" fmla="*/ 106 w 160"/>
                  <a:gd name="T79" fmla="*/ 140 h 548"/>
                  <a:gd name="T80" fmla="*/ 105 w 160"/>
                  <a:gd name="T81" fmla="*/ 124 h 548"/>
                  <a:gd name="T82" fmla="*/ 107 w 160"/>
                  <a:gd name="T83" fmla="*/ 121 h 548"/>
                  <a:gd name="T84" fmla="*/ 108 w 160"/>
                  <a:gd name="T85" fmla="*/ 117 h 548"/>
                  <a:gd name="T86" fmla="*/ 111 w 160"/>
                  <a:gd name="T87" fmla="*/ 115 h 548"/>
                  <a:gd name="T88" fmla="*/ 114 w 160"/>
                  <a:gd name="T89" fmla="*/ 114 h 548"/>
                  <a:gd name="T90" fmla="*/ 126 w 160"/>
                  <a:gd name="T91" fmla="*/ 86 h 548"/>
                  <a:gd name="T92" fmla="*/ 132 w 160"/>
                  <a:gd name="T93" fmla="*/ 57 h 548"/>
                  <a:gd name="T94" fmla="*/ 138 w 160"/>
                  <a:gd name="T95" fmla="*/ 30 h 548"/>
                  <a:gd name="T96" fmla="*/ 146 w 160"/>
                  <a:gd name="T97" fmla="*/ 2 h 548"/>
                  <a:gd name="T98" fmla="*/ 147 w 160"/>
                  <a:gd name="T99" fmla="*/ 0 h 548"/>
                  <a:gd name="T100" fmla="*/ 157 w 160"/>
                  <a:gd name="T101" fmla="*/ 17 h 548"/>
                  <a:gd name="T102" fmla="*/ 160 w 160"/>
                  <a:gd name="T103" fmla="*/ 38 h 548"/>
                  <a:gd name="T104" fmla="*/ 159 w 160"/>
                  <a:gd name="T105" fmla="*/ 60 h 548"/>
                  <a:gd name="T106" fmla="*/ 153 w 160"/>
                  <a:gd name="T107" fmla="*/ 80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60" h="548">
                    <a:moveTo>
                      <a:pt x="153" y="80"/>
                    </a:moveTo>
                    <a:lnTo>
                      <a:pt x="145" y="106"/>
                    </a:lnTo>
                    <a:lnTo>
                      <a:pt x="138" y="131"/>
                    </a:lnTo>
                    <a:lnTo>
                      <a:pt x="132" y="158"/>
                    </a:lnTo>
                    <a:lnTo>
                      <a:pt x="128" y="184"/>
                    </a:lnTo>
                    <a:lnTo>
                      <a:pt x="121" y="211"/>
                    </a:lnTo>
                    <a:lnTo>
                      <a:pt x="114" y="236"/>
                    </a:lnTo>
                    <a:lnTo>
                      <a:pt x="105" y="261"/>
                    </a:lnTo>
                    <a:lnTo>
                      <a:pt x="92" y="286"/>
                    </a:lnTo>
                    <a:lnTo>
                      <a:pt x="89" y="310"/>
                    </a:lnTo>
                    <a:lnTo>
                      <a:pt x="83" y="334"/>
                    </a:lnTo>
                    <a:lnTo>
                      <a:pt x="75" y="358"/>
                    </a:lnTo>
                    <a:lnTo>
                      <a:pt x="66" y="382"/>
                    </a:lnTo>
                    <a:lnTo>
                      <a:pt x="56" y="405"/>
                    </a:lnTo>
                    <a:lnTo>
                      <a:pt x="46" y="430"/>
                    </a:lnTo>
                    <a:lnTo>
                      <a:pt x="38" y="454"/>
                    </a:lnTo>
                    <a:lnTo>
                      <a:pt x="31" y="479"/>
                    </a:lnTo>
                    <a:lnTo>
                      <a:pt x="23" y="495"/>
                    </a:lnTo>
                    <a:lnTo>
                      <a:pt x="16" y="514"/>
                    </a:lnTo>
                    <a:lnTo>
                      <a:pt x="10" y="532"/>
                    </a:lnTo>
                    <a:lnTo>
                      <a:pt x="1" y="548"/>
                    </a:lnTo>
                    <a:lnTo>
                      <a:pt x="0" y="531"/>
                    </a:lnTo>
                    <a:lnTo>
                      <a:pt x="1" y="514"/>
                    </a:lnTo>
                    <a:lnTo>
                      <a:pt x="6" y="498"/>
                    </a:lnTo>
                    <a:lnTo>
                      <a:pt x="10" y="480"/>
                    </a:lnTo>
                    <a:lnTo>
                      <a:pt x="16" y="464"/>
                    </a:lnTo>
                    <a:lnTo>
                      <a:pt x="22" y="448"/>
                    </a:lnTo>
                    <a:lnTo>
                      <a:pt x="27" y="433"/>
                    </a:lnTo>
                    <a:lnTo>
                      <a:pt x="30" y="417"/>
                    </a:lnTo>
                    <a:lnTo>
                      <a:pt x="40" y="390"/>
                    </a:lnTo>
                    <a:lnTo>
                      <a:pt x="50" y="362"/>
                    </a:lnTo>
                    <a:lnTo>
                      <a:pt x="58" y="334"/>
                    </a:lnTo>
                    <a:lnTo>
                      <a:pt x="65" y="304"/>
                    </a:lnTo>
                    <a:lnTo>
                      <a:pt x="71" y="275"/>
                    </a:lnTo>
                    <a:lnTo>
                      <a:pt x="78" y="246"/>
                    </a:lnTo>
                    <a:lnTo>
                      <a:pt x="85" y="218"/>
                    </a:lnTo>
                    <a:lnTo>
                      <a:pt x="92" y="189"/>
                    </a:lnTo>
                    <a:lnTo>
                      <a:pt x="96" y="173"/>
                    </a:lnTo>
                    <a:lnTo>
                      <a:pt x="101" y="156"/>
                    </a:lnTo>
                    <a:lnTo>
                      <a:pt x="106" y="140"/>
                    </a:lnTo>
                    <a:lnTo>
                      <a:pt x="105" y="124"/>
                    </a:lnTo>
                    <a:lnTo>
                      <a:pt x="107" y="121"/>
                    </a:lnTo>
                    <a:lnTo>
                      <a:pt x="108" y="117"/>
                    </a:lnTo>
                    <a:lnTo>
                      <a:pt x="111" y="115"/>
                    </a:lnTo>
                    <a:lnTo>
                      <a:pt x="114" y="114"/>
                    </a:lnTo>
                    <a:lnTo>
                      <a:pt x="126" y="86"/>
                    </a:lnTo>
                    <a:lnTo>
                      <a:pt x="132" y="57"/>
                    </a:lnTo>
                    <a:lnTo>
                      <a:pt x="138" y="30"/>
                    </a:lnTo>
                    <a:lnTo>
                      <a:pt x="146" y="2"/>
                    </a:lnTo>
                    <a:lnTo>
                      <a:pt x="147" y="0"/>
                    </a:lnTo>
                    <a:lnTo>
                      <a:pt x="157" y="17"/>
                    </a:lnTo>
                    <a:lnTo>
                      <a:pt x="160" y="38"/>
                    </a:lnTo>
                    <a:lnTo>
                      <a:pt x="159" y="60"/>
                    </a:lnTo>
                    <a:lnTo>
                      <a:pt x="153" y="80"/>
                    </a:lnTo>
                    <a:close/>
                  </a:path>
                </a:pathLst>
              </a:custGeom>
              <a:solidFill>
                <a:srgbClr val="DDC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74" name="Freeform 166"/>
              <p:cNvSpPr>
                <a:spLocks noChangeAspect="1"/>
              </p:cNvSpPr>
              <p:nvPr/>
            </p:nvSpPr>
            <p:spPr bwMode="auto">
              <a:xfrm>
                <a:off x="2745" y="2501"/>
                <a:ext cx="4" cy="6"/>
              </a:xfrm>
              <a:custGeom>
                <a:avLst/>
                <a:gdLst>
                  <a:gd name="T0" fmla="*/ 6 w 6"/>
                  <a:gd name="T1" fmla="*/ 3 h 11"/>
                  <a:gd name="T2" fmla="*/ 6 w 6"/>
                  <a:gd name="T3" fmla="*/ 5 h 11"/>
                  <a:gd name="T4" fmla="*/ 6 w 6"/>
                  <a:gd name="T5" fmla="*/ 8 h 11"/>
                  <a:gd name="T6" fmla="*/ 5 w 6"/>
                  <a:gd name="T7" fmla="*/ 10 h 11"/>
                  <a:gd name="T8" fmla="*/ 4 w 6"/>
                  <a:gd name="T9" fmla="*/ 11 h 11"/>
                  <a:gd name="T10" fmla="*/ 0 w 6"/>
                  <a:gd name="T11" fmla="*/ 0 h 11"/>
                  <a:gd name="T12" fmla="*/ 2 w 6"/>
                  <a:gd name="T13" fmla="*/ 0 h 11"/>
                  <a:gd name="T14" fmla="*/ 4 w 6"/>
                  <a:gd name="T15" fmla="*/ 0 h 11"/>
                  <a:gd name="T16" fmla="*/ 5 w 6"/>
                  <a:gd name="T17" fmla="*/ 1 h 11"/>
                  <a:gd name="T18" fmla="*/ 6 w 6"/>
                  <a:gd name="T1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1">
                    <a:moveTo>
                      <a:pt x="6" y="3"/>
                    </a:moveTo>
                    <a:lnTo>
                      <a:pt x="6" y="5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75" name="Freeform 167"/>
              <p:cNvSpPr>
                <a:spLocks noChangeAspect="1"/>
              </p:cNvSpPr>
              <p:nvPr/>
            </p:nvSpPr>
            <p:spPr bwMode="auto">
              <a:xfrm>
                <a:off x="3007" y="2294"/>
                <a:ext cx="4" cy="5"/>
              </a:xfrm>
              <a:custGeom>
                <a:avLst/>
                <a:gdLst>
                  <a:gd name="T0" fmla="*/ 7 w 7"/>
                  <a:gd name="T1" fmla="*/ 2 h 10"/>
                  <a:gd name="T2" fmla="*/ 7 w 7"/>
                  <a:gd name="T3" fmla="*/ 4 h 10"/>
                  <a:gd name="T4" fmla="*/ 7 w 7"/>
                  <a:gd name="T5" fmla="*/ 7 h 10"/>
                  <a:gd name="T6" fmla="*/ 6 w 7"/>
                  <a:gd name="T7" fmla="*/ 9 h 10"/>
                  <a:gd name="T8" fmla="*/ 5 w 7"/>
                  <a:gd name="T9" fmla="*/ 10 h 10"/>
                  <a:gd name="T10" fmla="*/ 0 w 7"/>
                  <a:gd name="T11" fmla="*/ 0 h 10"/>
                  <a:gd name="T12" fmla="*/ 3 w 7"/>
                  <a:gd name="T13" fmla="*/ 0 h 10"/>
                  <a:gd name="T14" fmla="*/ 5 w 7"/>
                  <a:gd name="T15" fmla="*/ 0 h 10"/>
                  <a:gd name="T16" fmla="*/ 6 w 7"/>
                  <a:gd name="T17" fmla="*/ 1 h 10"/>
                  <a:gd name="T18" fmla="*/ 7 w 7"/>
                  <a:gd name="T1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0">
                    <a:moveTo>
                      <a:pt x="7" y="2"/>
                    </a:moveTo>
                    <a:lnTo>
                      <a:pt x="7" y="4"/>
                    </a:lnTo>
                    <a:lnTo>
                      <a:pt x="7" y="7"/>
                    </a:lnTo>
                    <a:lnTo>
                      <a:pt x="6" y="9"/>
                    </a:lnTo>
                    <a:lnTo>
                      <a:pt x="5" y="1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76" name="Freeform 168"/>
              <p:cNvSpPr>
                <a:spLocks noChangeAspect="1"/>
              </p:cNvSpPr>
              <p:nvPr/>
            </p:nvSpPr>
            <p:spPr bwMode="auto">
              <a:xfrm>
                <a:off x="2441" y="2507"/>
                <a:ext cx="297" cy="166"/>
              </a:xfrm>
              <a:custGeom>
                <a:avLst/>
                <a:gdLst>
                  <a:gd name="T0" fmla="*/ 197 w 595"/>
                  <a:gd name="T1" fmla="*/ 22 h 332"/>
                  <a:gd name="T2" fmla="*/ 273 w 595"/>
                  <a:gd name="T3" fmla="*/ 45 h 332"/>
                  <a:gd name="T4" fmla="*/ 353 w 595"/>
                  <a:gd name="T5" fmla="*/ 70 h 332"/>
                  <a:gd name="T6" fmla="*/ 456 w 595"/>
                  <a:gd name="T7" fmla="*/ 111 h 332"/>
                  <a:gd name="T8" fmla="*/ 525 w 595"/>
                  <a:gd name="T9" fmla="*/ 119 h 332"/>
                  <a:gd name="T10" fmla="*/ 552 w 595"/>
                  <a:gd name="T11" fmla="*/ 161 h 332"/>
                  <a:gd name="T12" fmla="*/ 567 w 595"/>
                  <a:gd name="T13" fmla="*/ 131 h 332"/>
                  <a:gd name="T14" fmla="*/ 590 w 595"/>
                  <a:gd name="T15" fmla="*/ 187 h 332"/>
                  <a:gd name="T16" fmla="*/ 589 w 595"/>
                  <a:gd name="T17" fmla="*/ 213 h 332"/>
                  <a:gd name="T18" fmla="*/ 560 w 595"/>
                  <a:gd name="T19" fmla="*/ 331 h 332"/>
                  <a:gd name="T20" fmla="*/ 561 w 595"/>
                  <a:gd name="T21" fmla="*/ 193 h 332"/>
                  <a:gd name="T22" fmla="*/ 548 w 595"/>
                  <a:gd name="T23" fmla="*/ 221 h 332"/>
                  <a:gd name="T24" fmla="*/ 531 w 595"/>
                  <a:gd name="T25" fmla="*/ 284 h 332"/>
                  <a:gd name="T26" fmla="*/ 514 w 595"/>
                  <a:gd name="T27" fmla="*/ 282 h 332"/>
                  <a:gd name="T28" fmla="*/ 502 w 595"/>
                  <a:gd name="T29" fmla="*/ 235 h 332"/>
                  <a:gd name="T30" fmla="*/ 463 w 595"/>
                  <a:gd name="T31" fmla="*/ 315 h 332"/>
                  <a:gd name="T32" fmla="*/ 476 w 595"/>
                  <a:gd name="T33" fmla="*/ 216 h 332"/>
                  <a:gd name="T34" fmla="*/ 464 w 595"/>
                  <a:gd name="T35" fmla="*/ 212 h 332"/>
                  <a:gd name="T36" fmla="*/ 439 w 595"/>
                  <a:gd name="T37" fmla="*/ 280 h 332"/>
                  <a:gd name="T38" fmla="*/ 436 w 595"/>
                  <a:gd name="T39" fmla="*/ 246 h 332"/>
                  <a:gd name="T40" fmla="*/ 433 w 595"/>
                  <a:gd name="T41" fmla="*/ 190 h 332"/>
                  <a:gd name="T42" fmla="*/ 415 w 595"/>
                  <a:gd name="T43" fmla="*/ 250 h 332"/>
                  <a:gd name="T44" fmla="*/ 398 w 595"/>
                  <a:gd name="T45" fmla="*/ 249 h 332"/>
                  <a:gd name="T46" fmla="*/ 415 w 595"/>
                  <a:gd name="T47" fmla="*/ 116 h 332"/>
                  <a:gd name="T48" fmla="*/ 387 w 595"/>
                  <a:gd name="T49" fmla="*/ 183 h 332"/>
                  <a:gd name="T50" fmla="*/ 367 w 595"/>
                  <a:gd name="T51" fmla="*/ 236 h 332"/>
                  <a:gd name="T52" fmla="*/ 350 w 595"/>
                  <a:gd name="T53" fmla="*/ 261 h 332"/>
                  <a:gd name="T54" fmla="*/ 365 w 595"/>
                  <a:gd name="T55" fmla="*/ 116 h 332"/>
                  <a:gd name="T56" fmla="*/ 355 w 595"/>
                  <a:gd name="T57" fmla="*/ 149 h 332"/>
                  <a:gd name="T58" fmla="*/ 326 w 595"/>
                  <a:gd name="T59" fmla="*/ 214 h 332"/>
                  <a:gd name="T60" fmla="*/ 326 w 595"/>
                  <a:gd name="T61" fmla="*/ 179 h 332"/>
                  <a:gd name="T62" fmla="*/ 326 w 595"/>
                  <a:gd name="T63" fmla="*/ 121 h 332"/>
                  <a:gd name="T64" fmla="*/ 299 w 595"/>
                  <a:gd name="T65" fmla="*/ 183 h 332"/>
                  <a:gd name="T66" fmla="*/ 274 w 595"/>
                  <a:gd name="T67" fmla="*/ 197 h 332"/>
                  <a:gd name="T68" fmla="*/ 266 w 595"/>
                  <a:gd name="T69" fmla="*/ 151 h 332"/>
                  <a:gd name="T70" fmla="*/ 238 w 595"/>
                  <a:gd name="T71" fmla="*/ 193 h 332"/>
                  <a:gd name="T72" fmla="*/ 249 w 595"/>
                  <a:gd name="T73" fmla="*/ 129 h 332"/>
                  <a:gd name="T74" fmla="*/ 217 w 595"/>
                  <a:gd name="T75" fmla="*/ 144 h 332"/>
                  <a:gd name="T76" fmla="*/ 194 w 595"/>
                  <a:gd name="T77" fmla="*/ 164 h 332"/>
                  <a:gd name="T78" fmla="*/ 224 w 595"/>
                  <a:gd name="T79" fmla="*/ 65 h 332"/>
                  <a:gd name="T80" fmla="*/ 188 w 595"/>
                  <a:gd name="T81" fmla="*/ 106 h 332"/>
                  <a:gd name="T82" fmla="*/ 155 w 595"/>
                  <a:gd name="T83" fmla="*/ 158 h 332"/>
                  <a:gd name="T84" fmla="*/ 168 w 595"/>
                  <a:gd name="T85" fmla="*/ 83 h 332"/>
                  <a:gd name="T86" fmla="*/ 133 w 595"/>
                  <a:gd name="T87" fmla="*/ 138 h 332"/>
                  <a:gd name="T88" fmla="*/ 144 w 595"/>
                  <a:gd name="T89" fmla="*/ 74 h 332"/>
                  <a:gd name="T90" fmla="*/ 125 w 595"/>
                  <a:gd name="T91" fmla="*/ 84 h 332"/>
                  <a:gd name="T92" fmla="*/ 99 w 595"/>
                  <a:gd name="T93" fmla="*/ 91 h 332"/>
                  <a:gd name="T94" fmla="*/ 101 w 595"/>
                  <a:gd name="T95" fmla="*/ 47 h 332"/>
                  <a:gd name="T96" fmla="*/ 80 w 595"/>
                  <a:gd name="T97" fmla="*/ 99 h 332"/>
                  <a:gd name="T98" fmla="*/ 58 w 595"/>
                  <a:gd name="T99" fmla="*/ 104 h 332"/>
                  <a:gd name="T100" fmla="*/ 54 w 595"/>
                  <a:gd name="T101" fmla="*/ 65 h 332"/>
                  <a:gd name="T102" fmla="*/ 25 w 595"/>
                  <a:gd name="T103" fmla="*/ 84 h 332"/>
                  <a:gd name="T104" fmla="*/ 20 w 595"/>
                  <a:gd name="T105" fmla="*/ 43 h 332"/>
                  <a:gd name="T106" fmla="*/ 4 w 595"/>
                  <a:gd name="T107" fmla="*/ 62 h 332"/>
                  <a:gd name="T108" fmla="*/ 3 w 595"/>
                  <a:gd name="T109" fmla="*/ 21 h 332"/>
                  <a:gd name="T110" fmla="*/ 98 w 595"/>
                  <a:gd name="T111" fmla="*/ 5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95" h="332">
                    <a:moveTo>
                      <a:pt x="133" y="5"/>
                    </a:moveTo>
                    <a:lnTo>
                      <a:pt x="145" y="8"/>
                    </a:lnTo>
                    <a:lnTo>
                      <a:pt x="158" y="12"/>
                    </a:lnTo>
                    <a:lnTo>
                      <a:pt x="171" y="15"/>
                    </a:lnTo>
                    <a:lnTo>
                      <a:pt x="183" y="19"/>
                    </a:lnTo>
                    <a:lnTo>
                      <a:pt x="197" y="22"/>
                    </a:lnTo>
                    <a:lnTo>
                      <a:pt x="210" y="25"/>
                    </a:lnTo>
                    <a:lnTo>
                      <a:pt x="223" y="29"/>
                    </a:lnTo>
                    <a:lnTo>
                      <a:pt x="235" y="32"/>
                    </a:lnTo>
                    <a:lnTo>
                      <a:pt x="248" y="37"/>
                    </a:lnTo>
                    <a:lnTo>
                      <a:pt x="261" y="40"/>
                    </a:lnTo>
                    <a:lnTo>
                      <a:pt x="273" y="45"/>
                    </a:lnTo>
                    <a:lnTo>
                      <a:pt x="285" y="50"/>
                    </a:lnTo>
                    <a:lnTo>
                      <a:pt x="297" y="53"/>
                    </a:lnTo>
                    <a:lnTo>
                      <a:pt x="309" y="58"/>
                    </a:lnTo>
                    <a:lnTo>
                      <a:pt x="322" y="63"/>
                    </a:lnTo>
                    <a:lnTo>
                      <a:pt x="333" y="68"/>
                    </a:lnTo>
                    <a:lnTo>
                      <a:pt x="353" y="70"/>
                    </a:lnTo>
                    <a:lnTo>
                      <a:pt x="370" y="75"/>
                    </a:lnTo>
                    <a:lnTo>
                      <a:pt x="388" y="82"/>
                    </a:lnTo>
                    <a:lnTo>
                      <a:pt x="405" y="90"/>
                    </a:lnTo>
                    <a:lnTo>
                      <a:pt x="422" y="98"/>
                    </a:lnTo>
                    <a:lnTo>
                      <a:pt x="439" y="105"/>
                    </a:lnTo>
                    <a:lnTo>
                      <a:pt x="456" y="111"/>
                    </a:lnTo>
                    <a:lnTo>
                      <a:pt x="475" y="114"/>
                    </a:lnTo>
                    <a:lnTo>
                      <a:pt x="484" y="116"/>
                    </a:lnTo>
                    <a:lnTo>
                      <a:pt x="494" y="118"/>
                    </a:lnTo>
                    <a:lnTo>
                      <a:pt x="505" y="118"/>
                    </a:lnTo>
                    <a:lnTo>
                      <a:pt x="515" y="118"/>
                    </a:lnTo>
                    <a:lnTo>
                      <a:pt x="525" y="119"/>
                    </a:lnTo>
                    <a:lnTo>
                      <a:pt x="534" y="121"/>
                    </a:lnTo>
                    <a:lnTo>
                      <a:pt x="540" y="127"/>
                    </a:lnTo>
                    <a:lnTo>
                      <a:pt x="545" y="135"/>
                    </a:lnTo>
                    <a:lnTo>
                      <a:pt x="552" y="143"/>
                    </a:lnTo>
                    <a:lnTo>
                      <a:pt x="552" y="152"/>
                    </a:lnTo>
                    <a:lnTo>
                      <a:pt x="552" y="161"/>
                    </a:lnTo>
                    <a:lnTo>
                      <a:pt x="558" y="170"/>
                    </a:lnTo>
                    <a:lnTo>
                      <a:pt x="560" y="159"/>
                    </a:lnTo>
                    <a:lnTo>
                      <a:pt x="559" y="149"/>
                    </a:lnTo>
                    <a:lnTo>
                      <a:pt x="557" y="140"/>
                    </a:lnTo>
                    <a:lnTo>
                      <a:pt x="555" y="129"/>
                    </a:lnTo>
                    <a:lnTo>
                      <a:pt x="567" y="131"/>
                    </a:lnTo>
                    <a:lnTo>
                      <a:pt x="575" y="137"/>
                    </a:lnTo>
                    <a:lnTo>
                      <a:pt x="581" y="145"/>
                    </a:lnTo>
                    <a:lnTo>
                      <a:pt x="584" y="155"/>
                    </a:lnTo>
                    <a:lnTo>
                      <a:pt x="586" y="165"/>
                    </a:lnTo>
                    <a:lnTo>
                      <a:pt x="588" y="176"/>
                    </a:lnTo>
                    <a:lnTo>
                      <a:pt x="590" y="187"/>
                    </a:lnTo>
                    <a:lnTo>
                      <a:pt x="593" y="197"/>
                    </a:lnTo>
                    <a:lnTo>
                      <a:pt x="593" y="199"/>
                    </a:lnTo>
                    <a:lnTo>
                      <a:pt x="592" y="203"/>
                    </a:lnTo>
                    <a:lnTo>
                      <a:pt x="593" y="206"/>
                    </a:lnTo>
                    <a:lnTo>
                      <a:pt x="595" y="209"/>
                    </a:lnTo>
                    <a:lnTo>
                      <a:pt x="589" y="213"/>
                    </a:lnTo>
                    <a:lnTo>
                      <a:pt x="589" y="243"/>
                    </a:lnTo>
                    <a:lnTo>
                      <a:pt x="582" y="272"/>
                    </a:lnTo>
                    <a:lnTo>
                      <a:pt x="572" y="300"/>
                    </a:lnTo>
                    <a:lnTo>
                      <a:pt x="563" y="327"/>
                    </a:lnTo>
                    <a:lnTo>
                      <a:pt x="561" y="329"/>
                    </a:lnTo>
                    <a:lnTo>
                      <a:pt x="560" y="331"/>
                    </a:lnTo>
                    <a:lnTo>
                      <a:pt x="558" y="332"/>
                    </a:lnTo>
                    <a:lnTo>
                      <a:pt x="554" y="332"/>
                    </a:lnTo>
                    <a:lnTo>
                      <a:pt x="557" y="299"/>
                    </a:lnTo>
                    <a:lnTo>
                      <a:pt x="560" y="263"/>
                    </a:lnTo>
                    <a:lnTo>
                      <a:pt x="562" y="227"/>
                    </a:lnTo>
                    <a:lnTo>
                      <a:pt x="561" y="193"/>
                    </a:lnTo>
                    <a:lnTo>
                      <a:pt x="560" y="193"/>
                    </a:lnTo>
                    <a:lnTo>
                      <a:pt x="560" y="193"/>
                    </a:lnTo>
                    <a:lnTo>
                      <a:pt x="559" y="193"/>
                    </a:lnTo>
                    <a:lnTo>
                      <a:pt x="558" y="191"/>
                    </a:lnTo>
                    <a:lnTo>
                      <a:pt x="551" y="205"/>
                    </a:lnTo>
                    <a:lnTo>
                      <a:pt x="548" y="221"/>
                    </a:lnTo>
                    <a:lnTo>
                      <a:pt x="546" y="236"/>
                    </a:lnTo>
                    <a:lnTo>
                      <a:pt x="540" y="251"/>
                    </a:lnTo>
                    <a:lnTo>
                      <a:pt x="540" y="259"/>
                    </a:lnTo>
                    <a:lnTo>
                      <a:pt x="539" y="269"/>
                    </a:lnTo>
                    <a:lnTo>
                      <a:pt x="536" y="277"/>
                    </a:lnTo>
                    <a:lnTo>
                      <a:pt x="531" y="284"/>
                    </a:lnTo>
                    <a:lnTo>
                      <a:pt x="532" y="286"/>
                    </a:lnTo>
                    <a:lnTo>
                      <a:pt x="524" y="292"/>
                    </a:lnTo>
                    <a:lnTo>
                      <a:pt x="519" y="300"/>
                    </a:lnTo>
                    <a:lnTo>
                      <a:pt x="514" y="309"/>
                    </a:lnTo>
                    <a:lnTo>
                      <a:pt x="507" y="317"/>
                    </a:lnTo>
                    <a:lnTo>
                      <a:pt x="514" y="282"/>
                    </a:lnTo>
                    <a:lnTo>
                      <a:pt x="519" y="250"/>
                    </a:lnTo>
                    <a:lnTo>
                      <a:pt x="519" y="217"/>
                    </a:lnTo>
                    <a:lnTo>
                      <a:pt x="512" y="183"/>
                    </a:lnTo>
                    <a:lnTo>
                      <a:pt x="509" y="201"/>
                    </a:lnTo>
                    <a:lnTo>
                      <a:pt x="506" y="218"/>
                    </a:lnTo>
                    <a:lnTo>
                      <a:pt x="502" y="235"/>
                    </a:lnTo>
                    <a:lnTo>
                      <a:pt x="498" y="252"/>
                    </a:lnTo>
                    <a:lnTo>
                      <a:pt x="492" y="269"/>
                    </a:lnTo>
                    <a:lnTo>
                      <a:pt x="485" y="285"/>
                    </a:lnTo>
                    <a:lnTo>
                      <a:pt x="478" y="300"/>
                    </a:lnTo>
                    <a:lnTo>
                      <a:pt x="469" y="315"/>
                    </a:lnTo>
                    <a:lnTo>
                      <a:pt x="463" y="315"/>
                    </a:lnTo>
                    <a:lnTo>
                      <a:pt x="467" y="301"/>
                    </a:lnTo>
                    <a:lnTo>
                      <a:pt x="471" y="288"/>
                    </a:lnTo>
                    <a:lnTo>
                      <a:pt x="474" y="276"/>
                    </a:lnTo>
                    <a:lnTo>
                      <a:pt x="472" y="261"/>
                    </a:lnTo>
                    <a:lnTo>
                      <a:pt x="474" y="238"/>
                    </a:lnTo>
                    <a:lnTo>
                      <a:pt x="476" y="216"/>
                    </a:lnTo>
                    <a:lnTo>
                      <a:pt x="477" y="195"/>
                    </a:lnTo>
                    <a:lnTo>
                      <a:pt x="475" y="175"/>
                    </a:lnTo>
                    <a:lnTo>
                      <a:pt x="469" y="183"/>
                    </a:lnTo>
                    <a:lnTo>
                      <a:pt x="468" y="193"/>
                    </a:lnTo>
                    <a:lnTo>
                      <a:pt x="467" y="203"/>
                    </a:lnTo>
                    <a:lnTo>
                      <a:pt x="464" y="212"/>
                    </a:lnTo>
                    <a:lnTo>
                      <a:pt x="462" y="225"/>
                    </a:lnTo>
                    <a:lnTo>
                      <a:pt x="460" y="236"/>
                    </a:lnTo>
                    <a:lnTo>
                      <a:pt x="456" y="248"/>
                    </a:lnTo>
                    <a:lnTo>
                      <a:pt x="452" y="259"/>
                    </a:lnTo>
                    <a:lnTo>
                      <a:pt x="446" y="270"/>
                    </a:lnTo>
                    <a:lnTo>
                      <a:pt x="439" y="280"/>
                    </a:lnTo>
                    <a:lnTo>
                      <a:pt x="432" y="289"/>
                    </a:lnTo>
                    <a:lnTo>
                      <a:pt x="423" y="297"/>
                    </a:lnTo>
                    <a:lnTo>
                      <a:pt x="424" y="284"/>
                    </a:lnTo>
                    <a:lnTo>
                      <a:pt x="426" y="271"/>
                    </a:lnTo>
                    <a:lnTo>
                      <a:pt x="430" y="258"/>
                    </a:lnTo>
                    <a:lnTo>
                      <a:pt x="436" y="246"/>
                    </a:lnTo>
                    <a:lnTo>
                      <a:pt x="434" y="243"/>
                    </a:lnTo>
                    <a:lnTo>
                      <a:pt x="437" y="231"/>
                    </a:lnTo>
                    <a:lnTo>
                      <a:pt x="439" y="214"/>
                    </a:lnTo>
                    <a:lnTo>
                      <a:pt x="440" y="198"/>
                    </a:lnTo>
                    <a:lnTo>
                      <a:pt x="440" y="183"/>
                    </a:lnTo>
                    <a:lnTo>
                      <a:pt x="433" y="190"/>
                    </a:lnTo>
                    <a:lnTo>
                      <a:pt x="430" y="201"/>
                    </a:lnTo>
                    <a:lnTo>
                      <a:pt x="428" y="211"/>
                    </a:lnTo>
                    <a:lnTo>
                      <a:pt x="426" y="221"/>
                    </a:lnTo>
                    <a:lnTo>
                      <a:pt x="422" y="229"/>
                    </a:lnTo>
                    <a:lnTo>
                      <a:pt x="418" y="239"/>
                    </a:lnTo>
                    <a:lnTo>
                      <a:pt x="415" y="250"/>
                    </a:lnTo>
                    <a:lnTo>
                      <a:pt x="409" y="259"/>
                    </a:lnTo>
                    <a:lnTo>
                      <a:pt x="403" y="266"/>
                    </a:lnTo>
                    <a:lnTo>
                      <a:pt x="400" y="273"/>
                    </a:lnTo>
                    <a:lnTo>
                      <a:pt x="395" y="279"/>
                    </a:lnTo>
                    <a:lnTo>
                      <a:pt x="387" y="278"/>
                    </a:lnTo>
                    <a:lnTo>
                      <a:pt x="398" y="249"/>
                    </a:lnTo>
                    <a:lnTo>
                      <a:pt x="406" y="219"/>
                    </a:lnTo>
                    <a:lnTo>
                      <a:pt x="410" y="189"/>
                    </a:lnTo>
                    <a:lnTo>
                      <a:pt x="416" y="160"/>
                    </a:lnTo>
                    <a:lnTo>
                      <a:pt x="416" y="145"/>
                    </a:lnTo>
                    <a:lnTo>
                      <a:pt x="417" y="130"/>
                    </a:lnTo>
                    <a:lnTo>
                      <a:pt x="415" y="116"/>
                    </a:lnTo>
                    <a:lnTo>
                      <a:pt x="407" y="106"/>
                    </a:lnTo>
                    <a:lnTo>
                      <a:pt x="399" y="121"/>
                    </a:lnTo>
                    <a:lnTo>
                      <a:pt x="396" y="141"/>
                    </a:lnTo>
                    <a:lnTo>
                      <a:pt x="395" y="160"/>
                    </a:lnTo>
                    <a:lnTo>
                      <a:pt x="392" y="179"/>
                    </a:lnTo>
                    <a:lnTo>
                      <a:pt x="387" y="183"/>
                    </a:lnTo>
                    <a:lnTo>
                      <a:pt x="387" y="188"/>
                    </a:lnTo>
                    <a:lnTo>
                      <a:pt x="387" y="193"/>
                    </a:lnTo>
                    <a:lnTo>
                      <a:pt x="386" y="197"/>
                    </a:lnTo>
                    <a:lnTo>
                      <a:pt x="379" y="210"/>
                    </a:lnTo>
                    <a:lnTo>
                      <a:pt x="373" y="224"/>
                    </a:lnTo>
                    <a:lnTo>
                      <a:pt x="367" y="236"/>
                    </a:lnTo>
                    <a:lnTo>
                      <a:pt x="356" y="247"/>
                    </a:lnTo>
                    <a:lnTo>
                      <a:pt x="358" y="250"/>
                    </a:lnTo>
                    <a:lnTo>
                      <a:pt x="357" y="251"/>
                    </a:lnTo>
                    <a:lnTo>
                      <a:pt x="355" y="254"/>
                    </a:lnTo>
                    <a:lnTo>
                      <a:pt x="355" y="257"/>
                    </a:lnTo>
                    <a:lnTo>
                      <a:pt x="350" y="261"/>
                    </a:lnTo>
                    <a:lnTo>
                      <a:pt x="357" y="226"/>
                    </a:lnTo>
                    <a:lnTo>
                      <a:pt x="367" y="191"/>
                    </a:lnTo>
                    <a:lnTo>
                      <a:pt x="371" y="156"/>
                    </a:lnTo>
                    <a:lnTo>
                      <a:pt x="368" y="120"/>
                    </a:lnTo>
                    <a:lnTo>
                      <a:pt x="367" y="118"/>
                    </a:lnTo>
                    <a:lnTo>
                      <a:pt x="365" y="116"/>
                    </a:lnTo>
                    <a:lnTo>
                      <a:pt x="364" y="115"/>
                    </a:lnTo>
                    <a:lnTo>
                      <a:pt x="362" y="115"/>
                    </a:lnTo>
                    <a:lnTo>
                      <a:pt x="358" y="122"/>
                    </a:lnTo>
                    <a:lnTo>
                      <a:pt x="357" y="131"/>
                    </a:lnTo>
                    <a:lnTo>
                      <a:pt x="356" y="140"/>
                    </a:lnTo>
                    <a:lnTo>
                      <a:pt x="355" y="149"/>
                    </a:lnTo>
                    <a:lnTo>
                      <a:pt x="353" y="161"/>
                    </a:lnTo>
                    <a:lnTo>
                      <a:pt x="348" y="173"/>
                    </a:lnTo>
                    <a:lnTo>
                      <a:pt x="344" y="183"/>
                    </a:lnTo>
                    <a:lnTo>
                      <a:pt x="338" y="194"/>
                    </a:lnTo>
                    <a:lnTo>
                      <a:pt x="332" y="204"/>
                    </a:lnTo>
                    <a:lnTo>
                      <a:pt x="326" y="214"/>
                    </a:lnTo>
                    <a:lnTo>
                      <a:pt x="322" y="226"/>
                    </a:lnTo>
                    <a:lnTo>
                      <a:pt x="318" y="238"/>
                    </a:lnTo>
                    <a:lnTo>
                      <a:pt x="315" y="224"/>
                    </a:lnTo>
                    <a:lnTo>
                      <a:pt x="316" y="208"/>
                    </a:lnTo>
                    <a:lnTo>
                      <a:pt x="319" y="193"/>
                    </a:lnTo>
                    <a:lnTo>
                      <a:pt x="326" y="179"/>
                    </a:lnTo>
                    <a:lnTo>
                      <a:pt x="326" y="166"/>
                    </a:lnTo>
                    <a:lnTo>
                      <a:pt x="329" y="153"/>
                    </a:lnTo>
                    <a:lnTo>
                      <a:pt x="331" y="142"/>
                    </a:lnTo>
                    <a:lnTo>
                      <a:pt x="333" y="129"/>
                    </a:lnTo>
                    <a:lnTo>
                      <a:pt x="329" y="126"/>
                    </a:lnTo>
                    <a:lnTo>
                      <a:pt x="326" y="121"/>
                    </a:lnTo>
                    <a:lnTo>
                      <a:pt x="325" y="115"/>
                    </a:lnTo>
                    <a:lnTo>
                      <a:pt x="324" y="110"/>
                    </a:lnTo>
                    <a:lnTo>
                      <a:pt x="316" y="127"/>
                    </a:lnTo>
                    <a:lnTo>
                      <a:pt x="311" y="146"/>
                    </a:lnTo>
                    <a:lnTo>
                      <a:pt x="307" y="166"/>
                    </a:lnTo>
                    <a:lnTo>
                      <a:pt x="299" y="183"/>
                    </a:lnTo>
                    <a:lnTo>
                      <a:pt x="293" y="194"/>
                    </a:lnTo>
                    <a:lnTo>
                      <a:pt x="287" y="206"/>
                    </a:lnTo>
                    <a:lnTo>
                      <a:pt x="281" y="218"/>
                    </a:lnTo>
                    <a:lnTo>
                      <a:pt x="271" y="226"/>
                    </a:lnTo>
                    <a:lnTo>
                      <a:pt x="268" y="221"/>
                    </a:lnTo>
                    <a:lnTo>
                      <a:pt x="274" y="197"/>
                    </a:lnTo>
                    <a:lnTo>
                      <a:pt x="282" y="174"/>
                    </a:lnTo>
                    <a:lnTo>
                      <a:pt x="286" y="151"/>
                    </a:lnTo>
                    <a:lnTo>
                      <a:pt x="281" y="127"/>
                    </a:lnTo>
                    <a:lnTo>
                      <a:pt x="276" y="135"/>
                    </a:lnTo>
                    <a:lnTo>
                      <a:pt x="271" y="143"/>
                    </a:lnTo>
                    <a:lnTo>
                      <a:pt x="266" y="151"/>
                    </a:lnTo>
                    <a:lnTo>
                      <a:pt x="262" y="159"/>
                    </a:lnTo>
                    <a:lnTo>
                      <a:pt x="257" y="168"/>
                    </a:lnTo>
                    <a:lnTo>
                      <a:pt x="254" y="176"/>
                    </a:lnTo>
                    <a:lnTo>
                      <a:pt x="249" y="184"/>
                    </a:lnTo>
                    <a:lnTo>
                      <a:pt x="244" y="193"/>
                    </a:lnTo>
                    <a:lnTo>
                      <a:pt x="238" y="193"/>
                    </a:lnTo>
                    <a:lnTo>
                      <a:pt x="236" y="198"/>
                    </a:lnTo>
                    <a:lnTo>
                      <a:pt x="235" y="203"/>
                    </a:lnTo>
                    <a:lnTo>
                      <a:pt x="230" y="203"/>
                    </a:lnTo>
                    <a:lnTo>
                      <a:pt x="236" y="180"/>
                    </a:lnTo>
                    <a:lnTo>
                      <a:pt x="243" y="155"/>
                    </a:lnTo>
                    <a:lnTo>
                      <a:pt x="249" y="129"/>
                    </a:lnTo>
                    <a:lnTo>
                      <a:pt x="254" y="104"/>
                    </a:lnTo>
                    <a:lnTo>
                      <a:pt x="249" y="98"/>
                    </a:lnTo>
                    <a:lnTo>
                      <a:pt x="241" y="110"/>
                    </a:lnTo>
                    <a:lnTo>
                      <a:pt x="233" y="122"/>
                    </a:lnTo>
                    <a:lnTo>
                      <a:pt x="225" y="134"/>
                    </a:lnTo>
                    <a:lnTo>
                      <a:pt x="217" y="144"/>
                    </a:lnTo>
                    <a:lnTo>
                      <a:pt x="215" y="156"/>
                    </a:lnTo>
                    <a:lnTo>
                      <a:pt x="209" y="165"/>
                    </a:lnTo>
                    <a:lnTo>
                      <a:pt x="202" y="173"/>
                    </a:lnTo>
                    <a:lnTo>
                      <a:pt x="196" y="183"/>
                    </a:lnTo>
                    <a:lnTo>
                      <a:pt x="188" y="179"/>
                    </a:lnTo>
                    <a:lnTo>
                      <a:pt x="194" y="164"/>
                    </a:lnTo>
                    <a:lnTo>
                      <a:pt x="201" y="148"/>
                    </a:lnTo>
                    <a:lnTo>
                      <a:pt x="208" y="131"/>
                    </a:lnTo>
                    <a:lnTo>
                      <a:pt x="215" y="114"/>
                    </a:lnTo>
                    <a:lnTo>
                      <a:pt x="220" y="98"/>
                    </a:lnTo>
                    <a:lnTo>
                      <a:pt x="224" y="81"/>
                    </a:lnTo>
                    <a:lnTo>
                      <a:pt x="224" y="65"/>
                    </a:lnTo>
                    <a:lnTo>
                      <a:pt x="221" y="47"/>
                    </a:lnTo>
                    <a:lnTo>
                      <a:pt x="211" y="40"/>
                    </a:lnTo>
                    <a:lnTo>
                      <a:pt x="204" y="58"/>
                    </a:lnTo>
                    <a:lnTo>
                      <a:pt x="202" y="77"/>
                    </a:lnTo>
                    <a:lnTo>
                      <a:pt x="198" y="95"/>
                    </a:lnTo>
                    <a:lnTo>
                      <a:pt x="188" y="106"/>
                    </a:lnTo>
                    <a:lnTo>
                      <a:pt x="190" y="107"/>
                    </a:lnTo>
                    <a:lnTo>
                      <a:pt x="186" y="122"/>
                    </a:lnTo>
                    <a:lnTo>
                      <a:pt x="180" y="138"/>
                    </a:lnTo>
                    <a:lnTo>
                      <a:pt x="172" y="152"/>
                    </a:lnTo>
                    <a:lnTo>
                      <a:pt x="159" y="163"/>
                    </a:lnTo>
                    <a:lnTo>
                      <a:pt x="155" y="158"/>
                    </a:lnTo>
                    <a:lnTo>
                      <a:pt x="165" y="134"/>
                    </a:lnTo>
                    <a:lnTo>
                      <a:pt x="175" y="111"/>
                    </a:lnTo>
                    <a:lnTo>
                      <a:pt x="182" y="89"/>
                    </a:lnTo>
                    <a:lnTo>
                      <a:pt x="182" y="65"/>
                    </a:lnTo>
                    <a:lnTo>
                      <a:pt x="175" y="74"/>
                    </a:lnTo>
                    <a:lnTo>
                      <a:pt x="168" y="83"/>
                    </a:lnTo>
                    <a:lnTo>
                      <a:pt x="164" y="92"/>
                    </a:lnTo>
                    <a:lnTo>
                      <a:pt x="158" y="103"/>
                    </a:lnTo>
                    <a:lnTo>
                      <a:pt x="154" y="112"/>
                    </a:lnTo>
                    <a:lnTo>
                      <a:pt x="148" y="121"/>
                    </a:lnTo>
                    <a:lnTo>
                      <a:pt x="141" y="130"/>
                    </a:lnTo>
                    <a:lnTo>
                      <a:pt x="133" y="138"/>
                    </a:lnTo>
                    <a:lnTo>
                      <a:pt x="134" y="130"/>
                    </a:lnTo>
                    <a:lnTo>
                      <a:pt x="135" y="120"/>
                    </a:lnTo>
                    <a:lnTo>
                      <a:pt x="137" y="111"/>
                    </a:lnTo>
                    <a:lnTo>
                      <a:pt x="140" y="102"/>
                    </a:lnTo>
                    <a:lnTo>
                      <a:pt x="141" y="88"/>
                    </a:lnTo>
                    <a:lnTo>
                      <a:pt x="144" y="74"/>
                    </a:lnTo>
                    <a:lnTo>
                      <a:pt x="145" y="61"/>
                    </a:lnTo>
                    <a:lnTo>
                      <a:pt x="142" y="48"/>
                    </a:lnTo>
                    <a:lnTo>
                      <a:pt x="137" y="58"/>
                    </a:lnTo>
                    <a:lnTo>
                      <a:pt x="134" y="67"/>
                    </a:lnTo>
                    <a:lnTo>
                      <a:pt x="129" y="75"/>
                    </a:lnTo>
                    <a:lnTo>
                      <a:pt x="125" y="84"/>
                    </a:lnTo>
                    <a:lnTo>
                      <a:pt x="120" y="92"/>
                    </a:lnTo>
                    <a:lnTo>
                      <a:pt x="114" y="100"/>
                    </a:lnTo>
                    <a:lnTo>
                      <a:pt x="109" y="108"/>
                    </a:lnTo>
                    <a:lnTo>
                      <a:pt x="103" y="116"/>
                    </a:lnTo>
                    <a:lnTo>
                      <a:pt x="97" y="105"/>
                    </a:lnTo>
                    <a:lnTo>
                      <a:pt x="99" y="91"/>
                    </a:lnTo>
                    <a:lnTo>
                      <a:pt x="104" y="76"/>
                    </a:lnTo>
                    <a:lnTo>
                      <a:pt x="106" y="62"/>
                    </a:lnTo>
                    <a:lnTo>
                      <a:pt x="105" y="59"/>
                    </a:lnTo>
                    <a:lnTo>
                      <a:pt x="104" y="54"/>
                    </a:lnTo>
                    <a:lnTo>
                      <a:pt x="103" y="51"/>
                    </a:lnTo>
                    <a:lnTo>
                      <a:pt x="101" y="47"/>
                    </a:lnTo>
                    <a:lnTo>
                      <a:pt x="98" y="58"/>
                    </a:lnTo>
                    <a:lnTo>
                      <a:pt x="95" y="69"/>
                    </a:lnTo>
                    <a:lnTo>
                      <a:pt x="90" y="78"/>
                    </a:lnTo>
                    <a:lnTo>
                      <a:pt x="82" y="88"/>
                    </a:lnTo>
                    <a:lnTo>
                      <a:pt x="83" y="95"/>
                    </a:lnTo>
                    <a:lnTo>
                      <a:pt x="80" y="99"/>
                    </a:lnTo>
                    <a:lnTo>
                      <a:pt x="74" y="103"/>
                    </a:lnTo>
                    <a:lnTo>
                      <a:pt x="71" y="107"/>
                    </a:lnTo>
                    <a:lnTo>
                      <a:pt x="67" y="106"/>
                    </a:lnTo>
                    <a:lnTo>
                      <a:pt x="65" y="105"/>
                    </a:lnTo>
                    <a:lnTo>
                      <a:pt x="61" y="105"/>
                    </a:lnTo>
                    <a:lnTo>
                      <a:pt x="58" y="104"/>
                    </a:lnTo>
                    <a:lnTo>
                      <a:pt x="61" y="92"/>
                    </a:lnTo>
                    <a:lnTo>
                      <a:pt x="65" y="80"/>
                    </a:lnTo>
                    <a:lnTo>
                      <a:pt x="67" y="67"/>
                    </a:lnTo>
                    <a:lnTo>
                      <a:pt x="66" y="57"/>
                    </a:lnTo>
                    <a:lnTo>
                      <a:pt x="60" y="54"/>
                    </a:lnTo>
                    <a:lnTo>
                      <a:pt x="54" y="65"/>
                    </a:lnTo>
                    <a:lnTo>
                      <a:pt x="50" y="76"/>
                    </a:lnTo>
                    <a:lnTo>
                      <a:pt x="43" y="85"/>
                    </a:lnTo>
                    <a:lnTo>
                      <a:pt x="31" y="90"/>
                    </a:lnTo>
                    <a:lnTo>
                      <a:pt x="29" y="89"/>
                    </a:lnTo>
                    <a:lnTo>
                      <a:pt x="27" y="87"/>
                    </a:lnTo>
                    <a:lnTo>
                      <a:pt x="25" y="84"/>
                    </a:lnTo>
                    <a:lnTo>
                      <a:pt x="22" y="82"/>
                    </a:lnTo>
                    <a:lnTo>
                      <a:pt x="22" y="72"/>
                    </a:lnTo>
                    <a:lnTo>
                      <a:pt x="22" y="61"/>
                    </a:lnTo>
                    <a:lnTo>
                      <a:pt x="25" y="51"/>
                    </a:lnTo>
                    <a:lnTo>
                      <a:pt x="28" y="40"/>
                    </a:lnTo>
                    <a:lnTo>
                      <a:pt x="20" y="43"/>
                    </a:lnTo>
                    <a:lnTo>
                      <a:pt x="15" y="51"/>
                    </a:lnTo>
                    <a:lnTo>
                      <a:pt x="12" y="61"/>
                    </a:lnTo>
                    <a:lnTo>
                      <a:pt x="8" y="68"/>
                    </a:lnTo>
                    <a:lnTo>
                      <a:pt x="7" y="67"/>
                    </a:lnTo>
                    <a:lnTo>
                      <a:pt x="5" y="65"/>
                    </a:lnTo>
                    <a:lnTo>
                      <a:pt x="4" y="62"/>
                    </a:lnTo>
                    <a:lnTo>
                      <a:pt x="4" y="60"/>
                    </a:lnTo>
                    <a:lnTo>
                      <a:pt x="8" y="57"/>
                    </a:lnTo>
                    <a:lnTo>
                      <a:pt x="1" y="53"/>
                    </a:lnTo>
                    <a:lnTo>
                      <a:pt x="0" y="43"/>
                    </a:lnTo>
                    <a:lnTo>
                      <a:pt x="1" y="30"/>
                    </a:lnTo>
                    <a:lnTo>
                      <a:pt x="3" y="21"/>
                    </a:lnTo>
                    <a:lnTo>
                      <a:pt x="16" y="9"/>
                    </a:lnTo>
                    <a:lnTo>
                      <a:pt x="30" y="2"/>
                    </a:lnTo>
                    <a:lnTo>
                      <a:pt x="46" y="0"/>
                    </a:lnTo>
                    <a:lnTo>
                      <a:pt x="63" y="0"/>
                    </a:lnTo>
                    <a:lnTo>
                      <a:pt x="80" y="2"/>
                    </a:lnTo>
                    <a:lnTo>
                      <a:pt x="98" y="5"/>
                    </a:lnTo>
                    <a:lnTo>
                      <a:pt x="116" y="6"/>
                    </a:lnTo>
                    <a:lnTo>
                      <a:pt x="133" y="5"/>
                    </a:lnTo>
                    <a:close/>
                  </a:path>
                </a:pathLst>
              </a:custGeom>
              <a:solidFill>
                <a:srgbClr val="DDC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77" name="Freeform 169"/>
              <p:cNvSpPr>
                <a:spLocks noChangeAspect="1"/>
              </p:cNvSpPr>
              <p:nvPr/>
            </p:nvSpPr>
            <p:spPr bwMode="auto">
              <a:xfrm>
                <a:off x="3325" y="2526"/>
                <a:ext cx="18" cy="46"/>
              </a:xfrm>
              <a:custGeom>
                <a:avLst/>
                <a:gdLst>
                  <a:gd name="T0" fmla="*/ 33 w 37"/>
                  <a:gd name="T1" fmla="*/ 35 h 91"/>
                  <a:gd name="T2" fmla="*/ 20 w 37"/>
                  <a:gd name="T3" fmla="*/ 48 h 91"/>
                  <a:gd name="T4" fmla="*/ 14 w 37"/>
                  <a:gd name="T5" fmla="*/ 63 h 91"/>
                  <a:gd name="T6" fmla="*/ 9 w 37"/>
                  <a:gd name="T7" fmla="*/ 79 h 91"/>
                  <a:gd name="T8" fmla="*/ 0 w 37"/>
                  <a:gd name="T9" fmla="*/ 91 h 91"/>
                  <a:gd name="T10" fmla="*/ 1 w 37"/>
                  <a:gd name="T11" fmla="*/ 74 h 91"/>
                  <a:gd name="T12" fmla="*/ 6 w 37"/>
                  <a:gd name="T13" fmla="*/ 56 h 91"/>
                  <a:gd name="T14" fmla="*/ 8 w 37"/>
                  <a:gd name="T15" fmla="*/ 38 h 91"/>
                  <a:gd name="T16" fmla="*/ 6 w 37"/>
                  <a:gd name="T17" fmla="*/ 21 h 91"/>
                  <a:gd name="T18" fmla="*/ 10 w 37"/>
                  <a:gd name="T19" fmla="*/ 0 h 91"/>
                  <a:gd name="T20" fmla="*/ 15 w 37"/>
                  <a:gd name="T21" fmla="*/ 4 h 91"/>
                  <a:gd name="T22" fmla="*/ 21 w 37"/>
                  <a:gd name="T23" fmla="*/ 6 h 91"/>
                  <a:gd name="T24" fmla="*/ 27 w 37"/>
                  <a:gd name="T25" fmla="*/ 9 h 91"/>
                  <a:gd name="T26" fmla="*/ 31 w 37"/>
                  <a:gd name="T27" fmla="*/ 13 h 91"/>
                  <a:gd name="T28" fmla="*/ 35 w 37"/>
                  <a:gd name="T29" fmla="*/ 16 h 91"/>
                  <a:gd name="T30" fmla="*/ 37 w 37"/>
                  <a:gd name="T31" fmla="*/ 22 h 91"/>
                  <a:gd name="T32" fmla="*/ 37 w 37"/>
                  <a:gd name="T33" fmla="*/ 28 h 91"/>
                  <a:gd name="T34" fmla="*/ 33 w 37"/>
                  <a:gd name="T35" fmla="*/ 3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" h="91">
                    <a:moveTo>
                      <a:pt x="33" y="35"/>
                    </a:moveTo>
                    <a:lnTo>
                      <a:pt x="20" y="48"/>
                    </a:lnTo>
                    <a:lnTo>
                      <a:pt x="14" y="63"/>
                    </a:lnTo>
                    <a:lnTo>
                      <a:pt x="9" y="79"/>
                    </a:lnTo>
                    <a:lnTo>
                      <a:pt x="0" y="91"/>
                    </a:lnTo>
                    <a:lnTo>
                      <a:pt x="1" y="74"/>
                    </a:lnTo>
                    <a:lnTo>
                      <a:pt x="6" y="56"/>
                    </a:lnTo>
                    <a:lnTo>
                      <a:pt x="8" y="38"/>
                    </a:lnTo>
                    <a:lnTo>
                      <a:pt x="6" y="21"/>
                    </a:lnTo>
                    <a:lnTo>
                      <a:pt x="10" y="0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7" y="9"/>
                    </a:lnTo>
                    <a:lnTo>
                      <a:pt x="31" y="13"/>
                    </a:lnTo>
                    <a:lnTo>
                      <a:pt x="35" y="16"/>
                    </a:lnTo>
                    <a:lnTo>
                      <a:pt x="37" y="22"/>
                    </a:lnTo>
                    <a:lnTo>
                      <a:pt x="37" y="28"/>
                    </a:lnTo>
                    <a:lnTo>
                      <a:pt x="33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78" name="Freeform 170"/>
              <p:cNvSpPr>
                <a:spLocks noChangeAspect="1"/>
              </p:cNvSpPr>
              <p:nvPr/>
            </p:nvSpPr>
            <p:spPr bwMode="auto">
              <a:xfrm>
                <a:off x="3348" y="2539"/>
                <a:ext cx="13" cy="40"/>
              </a:xfrm>
              <a:custGeom>
                <a:avLst/>
                <a:gdLst>
                  <a:gd name="T0" fmla="*/ 27 w 27"/>
                  <a:gd name="T1" fmla="*/ 11 h 79"/>
                  <a:gd name="T2" fmla="*/ 0 w 27"/>
                  <a:gd name="T3" fmla="*/ 79 h 79"/>
                  <a:gd name="T4" fmla="*/ 1 w 27"/>
                  <a:gd name="T5" fmla="*/ 62 h 79"/>
                  <a:gd name="T6" fmla="*/ 4 w 27"/>
                  <a:gd name="T7" fmla="*/ 41 h 79"/>
                  <a:gd name="T8" fmla="*/ 5 w 27"/>
                  <a:gd name="T9" fmla="*/ 20 h 79"/>
                  <a:gd name="T10" fmla="*/ 2 w 27"/>
                  <a:gd name="T11" fmla="*/ 0 h 79"/>
                  <a:gd name="T12" fmla="*/ 9 w 27"/>
                  <a:gd name="T13" fmla="*/ 3 h 79"/>
                  <a:gd name="T14" fmla="*/ 15 w 27"/>
                  <a:gd name="T15" fmla="*/ 8 h 79"/>
                  <a:gd name="T16" fmla="*/ 22 w 27"/>
                  <a:gd name="T17" fmla="*/ 11 h 79"/>
                  <a:gd name="T18" fmla="*/ 27 w 27"/>
                  <a:gd name="T19" fmla="*/ 11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79">
                    <a:moveTo>
                      <a:pt x="27" y="11"/>
                    </a:moveTo>
                    <a:lnTo>
                      <a:pt x="0" y="79"/>
                    </a:lnTo>
                    <a:lnTo>
                      <a:pt x="1" y="62"/>
                    </a:lnTo>
                    <a:lnTo>
                      <a:pt x="4" y="41"/>
                    </a:lnTo>
                    <a:lnTo>
                      <a:pt x="5" y="20"/>
                    </a:lnTo>
                    <a:lnTo>
                      <a:pt x="2" y="0"/>
                    </a:lnTo>
                    <a:lnTo>
                      <a:pt x="9" y="3"/>
                    </a:lnTo>
                    <a:lnTo>
                      <a:pt x="15" y="8"/>
                    </a:lnTo>
                    <a:lnTo>
                      <a:pt x="22" y="11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79" name="Freeform 171"/>
              <p:cNvSpPr>
                <a:spLocks noChangeAspect="1"/>
              </p:cNvSpPr>
              <p:nvPr/>
            </p:nvSpPr>
            <p:spPr bwMode="auto">
              <a:xfrm>
                <a:off x="3364" y="2553"/>
                <a:ext cx="12" cy="35"/>
              </a:xfrm>
              <a:custGeom>
                <a:avLst/>
                <a:gdLst>
                  <a:gd name="T0" fmla="*/ 0 w 24"/>
                  <a:gd name="T1" fmla="*/ 71 h 71"/>
                  <a:gd name="T2" fmla="*/ 0 w 24"/>
                  <a:gd name="T3" fmla="*/ 52 h 71"/>
                  <a:gd name="T4" fmla="*/ 3 w 24"/>
                  <a:gd name="T5" fmla="*/ 35 h 71"/>
                  <a:gd name="T6" fmla="*/ 6 w 24"/>
                  <a:gd name="T7" fmla="*/ 19 h 71"/>
                  <a:gd name="T8" fmla="*/ 9 w 24"/>
                  <a:gd name="T9" fmla="*/ 3 h 71"/>
                  <a:gd name="T10" fmla="*/ 13 w 24"/>
                  <a:gd name="T11" fmla="*/ 0 h 71"/>
                  <a:gd name="T12" fmla="*/ 17 w 24"/>
                  <a:gd name="T13" fmla="*/ 0 h 71"/>
                  <a:gd name="T14" fmla="*/ 20 w 24"/>
                  <a:gd name="T15" fmla="*/ 4 h 71"/>
                  <a:gd name="T16" fmla="*/ 24 w 24"/>
                  <a:gd name="T17" fmla="*/ 8 h 71"/>
                  <a:gd name="T18" fmla="*/ 0 w 24"/>
                  <a:gd name="T1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71">
                    <a:moveTo>
                      <a:pt x="0" y="71"/>
                    </a:moveTo>
                    <a:lnTo>
                      <a:pt x="0" y="52"/>
                    </a:lnTo>
                    <a:lnTo>
                      <a:pt x="3" y="35"/>
                    </a:lnTo>
                    <a:lnTo>
                      <a:pt x="6" y="19"/>
                    </a:lnTo>
                    <a:lnTo>
                      <a:pt x="9" y="3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0" y="4"/>
                    </a:lnTo>
                    <a:lnTo>
                      <a:pt x="24" y="8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80" name="Freeform 172"/>
              <p:cNvSpPr>
                <a:spLocks noChangeAspect="1"/>
              </p:cNvSpPr>
              <p:nvPr/>
            </p:nvSpPr>
            <p:spPr bwMode="auto">
              <a:xfrm>
                <a:off x="2694" y="2569"/>
                <a:ext cx="6" cy="9"/>
              </a:xfrm>
              <a:custGeom>
                <a:avLst/>
                <a:gdLst>
                  <a:gd name="T0" fmla="*/ 13 w 13"/>
                  <a:gd name="T1" fmla="*/ 16 h 18"/>
                  <a:gd name="T2" fmla="*/ 10 w 13"/>
                  <a:gd name="T3" fmla="*/ 17 h 18"/>
                  <a:gd name="T4" fmla="*/ 9 w 13"/>
                  <a:gd name="T5" fmla="*/ 18 h 18"/>
                  <a:gd name="T6" fmla="*/ 7 w 13"/>
                  <a:gd name="T7" fmla="*/ 18 h 18"/>
                  <a:gd name="T8" fmla="*/ 5 w 13"/>
                  <a:gd name="T9" fmla="*/ 18 h 18"/>
                  <a:gd name="T10" fmla="*/ 1 w 13"/>
                  <a:gd name="T11" fmla="*/ 13 h 18"/>
                  <a:gd name="T12" fmla="*/ 0 w 13"/>
                  <a:gd name="T13" fmla="*/ 9 h 18"/>
                  <a:gd name="T14" fmla="*/ 1 w 13"/>
                  <a:gd name="T15" fmla="*/ 3 h 18"/>
                  <a:gd name="T16" fmla="*/ 5 w 13"/>
                  <a:gd name="T17" fmla="*/ 0 h 18"/>
                  <a:gd name="T18" fmla="*/ 8 w 13"/>
                  <a:gd name="T19" fmla="*/ 3 h 18"/>
                  <a:gd name="T20" fmla="*/ 10 w 13"/>
                  <a:gd name="T21" fmla="*/ 6 h 18"/>
                  <a:gd name="T22" fmla="*/ 13 w 13"/>
                  <a:gd name="T23" fmla="*/ 11 h 18"/>
                  <a:gd name="T24" fmla="*/ 13 w 13"/>
                  <a:gd name="T2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8">
                    <a:moveTo>
                      <a:pt x="13" y="16"/>
                    </a:moveTo>
                    <a:lnTo>
                      <a:pt x="10" y="17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3"/>
                    </a:lnTo>
                    <a:lnTo>
                      <a:pt x="5" y="0"/>
                    </a:lnTo>
                    <a:lnTo>
                      <a:pt x="8" y="3"/>
                    </a:lnTo>
                    <a:lnTo>
                      <a:pt x="10" y="6"/>
                    </a:lnTo>
                    <a:lnTo>
                      <a:pt x="13" y="11"/>
                    </a:lnTo>
                    <a:lnTo>
                      <a:pt x="13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81" name="Freeform 173"/>
              <p:cNvSpPr>
                <a:spLocks noChangeAspect="1"/>
              </p:cNvSpPr>
              <p:nvPr/>
            </p:nvSpPr>
            <p:spPr bwMode="auto">
              <a:xfrm>
                <a:off x="2738" y="2584"/>
                <a:ext cx="20" cy="91"/>
              </a:xfrm>
              <a:custGeom>
                <a:avLst/>
                <a:gdLst>
                  <a:gd name="T0" fmla="*/ 31 w 40"/>
                  <a:gd name="T1" fmla="*/ 23 h 181"/>
                  <a:gd name="T2" fmla="*/ 35 w 40"/>
                  <a:gd name="T3" fmla="*/ 30 h 181"/>
                  <a:gd name="T4" fmla="*/ 39 w 40"/>
                  <a:gd name="T5" fmla="*/ 38 h 181"/>
                  <a:gd name="T6" fmla="*/ 40 w 40"/>
                  <a:gd name="T7" fmla="*/ 46 h 181"/>
                  <a:gd name="T8" fmla="*/ 34 w 40"/>
                  <a:gd name="T9" fmla="*/ 53 h 181"/>
                  <a:gd name="T10" fmla="*/ 35 w 40"/>
                  <a:gd name="T11" fmla="*/ 84 h 181"/>
                  <a:gd name="T12" fmla="*/ 31 w 40"/>
                  <a:gd name="T13" fmla="*/ 116 h 181"/>
                  <a:gd name="T14" fmla="*/ 21 w 40"/>
                  <a:gd name="T15" fmla="*/ 147 h 181"/>
                  <a:gd name="T16" fmla="*/ 9 w 40"/>
                  <a:gd name="T17" fmla="*/ 176 h 181"/>
                  <a:gd name="T18" fmla="*/ 0 w 40"/>
                  <a:gd name="T19" fmla="*/ 181 h 181"/>
                  <a:gd name="T20" fmla="*/ 8 w 40"/>
                  <a:gd name="T21" fmla="*/ 137 h 181"/>
                  <a:gd name="T22" fmla="*/ 12 w 40"/>
                  <a:gd name="T23" fmla="*/ 92 h 181"/>
                  <a:gd name="T24" fmla="*/ 13 w 40"/>
                  <a:gd name="T25" fmla="*/ 46 h 181"/>
                  <a:gd name="T26" fmla="*/ 9 w 40"/>
                  <a:gd name="T27" fmla="*/ 0 h 181"/>
                  <a:gd name="T28" fmla="*/ 17 w 40"/>
                  <a:gd name="T29" fmla="*/ 4 h 181"/>
                  <a:gd name="T30" fmla="*/ 25 w 40"/>
                  <a:gd name="T31" fmla="*/ 10 h 181"/>
                  <a:gd name="T32" fmla="*/ 31 w 40"/>
                  <a:gd name="T33" fmla="*/ 16 h 181"/>
                  <a:gd name="T34" fmla="*/ 31 w 40"/>
                  <a:gd name="T35" fmla="*/ 2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181">
                    <a:moveTo>
                      <a:pt x="31" y="23"/>
                    </a:moveTo>
                    <a:lnTo>
                      <a:pt x="35" y="30"/>
                    </a:lnTo>
                    <a:lnTo>
                      <a:pt x="39" y="38"/>
                    </a:lnTo>
                    <a:lnTo>
                      <a:pt x="40" y="46"/>
                    </a:lnTo>
                    <a:lnTo>
                      <a:pt x="34" y="53"/>
                    </a:lnTo>
                    <a:lnTo>
                      <a:pt x="35" y="84"/>
                    </a:lnTo>
                    <a:lnTo>
                      <a:pt x="31" y="116"/>
                    </a:lnTo>
                    <a:lnTo>
                      <a:pt x="21" y="147"/>
                    </a:lnTo>
                    <a:lnTo>
                      <a:pt x="9" y="176"/>
                    </a:lnTo>
                    <a:lnTo>
                      <a:pt x="0" y="181"/>
                    </a:lnTo>
                    <a:lnTo>
                      <a:pt x="8" y="137"/>
                    </a:lnTo>
                    <a:lnTo>
                      <a:pt x="12" y="92"/>
                    </a:lnTo>
                    <a:lnTo>
                      <a:pt x="13" y="46"/>
                    </a:lnTo>
                    <a:lnTo>
                      <a:pt x="9" y="0"/>
                    </a:lnTo>
                    <a:lnTo>
                      <a:pt x="17" y="4"/>
                    </a:lnTo>
                    <a:lnTo>
                      <a:pt x="25" y="10"/>
                    </a:lnTo>
                    <a:lnTo>
                      <a:pt x="31" y="16"/>
                    </a:lnTo>
                    <a:lnTo>
                      <a:pt x="31" y="23"/>
                    </a:lnTo>
                    <a:close/>
                  </a:path>
                </a:pathLst>
              </a:custGeom>
              <a:solidFill>
                <a:srgbClr val="DDC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82" name="Freeform 174"/>
              <p:cNvSpPr>
                <a:spLocks noChangeAspect="1"/>
              </p:cNvSpPr>
              <p:nvPr/>
            </p:nvSpPr>
            <p:spPr bwMode="auto">
              <a:xfrm>
                <a:off x="2762" y="2601"/>
                <a:ext cx="14" cy="76"/>
              </a:xfrm>
              <a:custGeom>
                <a:avLst/>
                <a:gdLst>
                  <a:gd name="T0" fmla="*/ 28 w 28"/>
                  <a:gd name="T1" fmla="*/ 70 h 151"/>
                  <a:gd name="T2" fmla="*/ 23 w 28"/>
                  <a:gd name="T3" fmla="*/ 88 h 151"/>
                  <a:gd name="T4" fmla="*/ 18 w 28"/>
                  <a:gd name="T5" fmla="*/ 106 h 151"/>
                  <a:gd name="T6" fmla="*/ 13 w 28"/>
                  <a:gd name="T7" fmla="*/ 125 h 151"/>
                  <a:gd name="T8" fmla="*/ 2 w 28"/>
                  <a:gd name="T9" fmla="*/ 140 h 151"/>
                  <a:gd name="T10" fmla="*/ 0 w 28"/>
                  <a:gd name="T11" fmla="*/ 151 h 151"/>
                  <a:gd name="T12" fmla="*/ 5 w 28"/>
                  <a:gd name="T13" fmla="*/ 114 h 151"/>
                  <a:gd name="T14" fmla="*/ 7 w 28"/>
                  <a:gd name="T15" fmla="*/ 76 h 151"/>
                  <a:gd name="T16" fmla="*/ 6 w 28"/>
                  <a:gd name="T17" fmla="*/ 37 h 151"/>
                  <a:gd name="T18" fmla="*/ 6 w 28"/>
                  <a:gd name="T19" fmla="*/ 0 h 151"/>
                  <a:gd name="T20" fmla="*/ 15 w 28"/>
                  <a:gd name="T21" fmla="*/ 15 h 151"/>
                  <a:gd name="T22" fmla="*/ 21 w 28"/>
                  <a:gd name="T23" fmla="*/ 34 h 151"/>
                  <a:gd name="T24" fmla="*/ 24 w 28"/>
                  <a:gd name="T25" fmla="*/ 52 h 151"/>
                  <a:gd name="T26" fmla="*/ 28 w 28"/>
                  <a:gd name="T27" fmla="*/ 7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151">
                    <a:moveTo>
                      <a:pt x="28" y="70"/>
                    </a:moveTo>
                    <a:lnTo>
                      <a:pt x="23" y="88"/>
                    </a:lnTo>
                    <a:lnTo>
                      <a:pt x="18" y="106"/>
                    </a:lnTo>
                    <a:lnTo>
                      <a:pt x="13" y="125"/>
                    </a:lnTo>
                    <a:lnTo>
                      <a:pt x="2" y="140"/>
                    </a:lnTo>
                    <a:lnTo>
                      <a:pt x="0" y="151"/>
                    </a:lnTo>
                    <a:lnTo>
                      <a:pt x="5" y="114"/>
                    </a:lnTo>
                    <a:lnTo>
                      <a:pt x="7" y="76"/>
                    </a:lnTo>
                    <a:lnTo>
                      <a:pt x="6" y="37"/>
                    </a:lnTo>
                    <a:lnTo>
                      <a:pt x="6" y="0"/>
                    </a:lnTo>
                    <a:lnTo>
                      <a:pt x="15" y="15"/>
                    </a:lnTo>
                    <a:lnTo>
                      <a:pt x="21" y="34"/>
                    </a:lnTo>
                    <a:lnTo>
                      <a:pt x="24" y="52"/>
                    </a:lnTo>
                    <a:lnTo>
                      <a:pt x="28" y="70"/>
                    </a:lnTo>
                    <a:close/>
                  </a:path>
                </a:pathLst>
              </a:custGeom>
              <a:solidFill>
                <a:srgbClr val="DDC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83" name="Freeform 175"/>
              <p:cNvSpPr>
                <a:spLocks noChangeAspect="1"/>
              </p:cNvSpPr>
              <p:nvPr/>
            </p:nvSpPr>
            <p:spPr bwMode="auto">
              <a:xfrm>
                <a:off x="3306" y="2747"/>
                <a:ext cx="54" cy="116"/>
              </a:xfrm>
              <a:custGeom>
                <a:avLst/>
                <a:gdLst>
                  <a:gd name="T0" fmla="*/ 107 w 107"/>
                  <a:gd name="T1" fmla="*/ 0 h 232"/>
                  <a:gd name="T2" fmla="*/ 104 w 107"/>
                  <a:gd name="T3" fmla="*/ 18 h 232"/>
                  <a:gd name="T4" fmla="*/ 98 w 107"/>
                  <a:gd name="T5" fmla="*/ 36 h 232"/>
                  <a:gd name="T6" fmla="*/ 92 w 107"/>
                  <a:gd name="T7" fmla="*/ 53 h 232"/>
                  <a:gd name="T8" fmla="*/ 85 w 107"/>
                  <a:gd name="T9" fmla="*/ 71 h 232"/>
                  <a:gd name="T10" fmla="*/ 78 w 107"/>
                  <a:gd name="T11" fmla="*/ 89 h 232"/>
                  <a:gd name="T12" fmla="*/ 72 w 107"/>
                  <a:gd name="T13" fmla="*/ 106 h 232"/>
                  <a:gd name="T14" fmla="*/ 65 w 107"/>
                  <a:gd name="T15" fmla="*/ 124 h 232"/>
                  <a:gd name="T16" fmla="*/ 59 w 107"/>
                  <a:gd name="T17" fmla="*/ 143 h 232"/>
                  <a:gd name="T18" fmla="*/ 57 w 107"/>
                  <a:gd name="T19" fmla="*/ 159 h 232"/>
                  <a:gd name="T20" fmla="*/ 51 w 107"/>
                  <a:gd name="T21" fmla="*/ 173 h 232"/>
                  <a:gd name="T22" fmla="*/ 45 w 107"/>
                  <a:gd name="T23" fmla="*/ 188 h 232"/>
                  <a:gd name="T24" fmla="*/ 42 w 107"/>
                  <a:gd name="T25" fmla="*/ 203 h 232"/>
                  <a:gd name="T26" fmla="*/ 37 w 107"/>
                  <a:gd name="T27" fmla="*/ 213 h 232"/>
                  <a:gd name="T28" fmla="*/ 32 w 107"/>
                  <a:gd name="T29" fmla="*/ 223 h 232"/>
                  <a:gd name="T30" fmla="*/ 26 w 107"/>
                  <a:gd name="T31" fmla="*/ 232 h 232"/>
                  <a:gd name="T32" fmla="*/ 15 w 107"/>
                  <a:gd name="T33" fmla="*/ 232 h 232"/>
                  <a:gd name="T34" fmla="*/ 17 w 107"/>
                  <a:gd name="T35" fmla="*/ 228 h 232"/>
                  <a:gd name="T36" fmla="*/ 17 w 107"/>
                  <a:gd name="T37" fmla="*/ 226 h 232"/>
                  <a:gd name="T38" fmla="*/ 15 w 107"/>
                  <a:gd name="T39" fmla="*/ 222 h 232"/>
                  <a:gd name="T40" fmla="*/ 13 w 107"/>
                  <a:gd name="T41" fmla="*/ 220 h 232"/>
                  <a:gd name="T42" fmla="*/ 9 w 107"/>
                  <a:gd name="T43" fmla="*/ 217 h 232"/>
                  <a:gd name="T44" fmla="*/ 7 w 107"/>
                  <a:gd name="T45" fmla="*/ 215 h 232"/>
                  <a:gd name="T46" fmla="*/ 4 w 107"/>
                  <a:gd name="T47" fmla="*/ 214 h 232"/>
                  <a:gd name="T48" fmla="*/ 0 w 107"/>
                  <a:gd name="T49" fmla="*/ 211 h 232"/>
                  <a:gd name="T50" fmla="*/ 6 w 107"/>
                  <a:gd name="T51" fmla="*/ 195 h 232"/>
                  <a:gd name="T52" fmla="*/ 15 w 107"/>
                  <a:gd name="T53" fmla="*/ 180 h 232"/>
                  <a:gd name="T54" fmla="*/ 26 w 107"/>
                  <a:gd name="T55" fmla="*/ 165 h 232"/>
                  <a:gd name="T56" fmla="*/ 34 w 107"/>
                  <a:gd name="T57" fmla="*/ 151 h 232"/>
                  <a:gd name="T58" fmla="*/ 44 w 107"/>
                  <a:gd name="T59" fmla="*/ 131 h 232"/>
                  <a:gd name="T60" fmla="*/ 53 w 107"/>
                  <a:gd name="T61" fmla="*/ 113 h 232"/>
                  <a:gd name="T62" fmla="*/ 62 w 107"/>
                  <a:gd name="T63" fmla="*/ 93 h 232"/>
                  <a:gd name="T64" fmla="*/ 70 w 107"/>
                  <a:gd name="T65" fmla="*/ 75 h 232"/>
                  <a:gd name="T66" fmla="*/ 78 w 107"/>
                  <a:gd name="T67" fmla="*/ 55 h 232"/>
                  <a:gd name="T68" fmla="*/ 88 w 107"/>
                  <a:gd name="T69" fmla="*/ 37 h 232"/>
                  <a:gd name="T70" fmla="*/ 97 w 107"/>
                  <a:gd name="T71" fmla="*/ 18 h 232"/>
                  <a:gd name="T72" fmla="*/ 107 w 107"/>
                  <a:gd name="T73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7" h="232">
                    <a:moveTo>
                      <a:pt x="107" y="0"/>
                    </a:moveTo>
                    <a:lnTo>
                      <a:pt x="104" y="18"/>
                    </a:lnTo>
                    <a:lnTo>
                      <a:pt x="98" y="36"/>
                    </a:lnTo>
                    <a:lnTo>
                      <a:pt x="92" y="53"/>
                    </a:lnTo>
                    <a:lnTo>
                      <a:pt x="85" y="71"/>
                    </a:lnTo>
                    <a:lnTo>
                      <a:pt x="78" y="89"/>
                    </a:lnTo>
                    <a:lnTo>
                      <a:pt x="72" y="106"/>
                    </a:lnTo>
                    <a:lnTo>
                      <a:pt x="65" y="124"/>
                    </a:lnTo>
                    <a:lnTo>
                      <a:pt x="59" y="143"/>
                    </a:lnTo>
                    <a:lnTo>
                      <a:pt x="57" y="159"/>
                    </a:lnTo>
                    <a:lnTo>
                      <a:pt x="51" y="173"/>
                    </a:lnTo>
                    <a:lnTo>
                      <a:pt x="45" y="188"/>
                    </a:lnTo>
                    <a:lnTo>
                      <a:pt x="42" y="203"/>
                    </a:lnTo>
                    <a:lnTo>
                      <a:pt x="37" y="213"/>
                    </a:lnTo>
                    <a:lnTo>
                      <a:pt x="32" y="223"/>
                    </a:lnTo>
                    <a:lnTo>
                      <a:pt x="26" y="232"/>
                    </a:lnTo>
                    <a:lnTo>
                      <a:pt x="15" y="232"/>
                    </a:lnTo>
                    <a:lnTo>
                      <a:pt x="17" y="228"/>
                    </a:lnTo>
                    <a:lnTo>
                      <a:pt x="17" y="226"/>
                    </a:lnTo>
                    <a:lnTo>
                      <a:pt x="15" y="222"/>
                    </a:lnTo>
                    <a:lnTo>
                      <a:pt x="13" y="220"/>
                    </a:lnTo>
                    <a:lnTo>
                      <a:pt x="9" y="217"/>
                    </a:lnTo>
                    <a:lnTo>
                      <a:pt x="7" y="215"/>
                    </a:lnTo>
                    <a:lnTo>
                      <a:pt x="4" y="214"/>
                    </a:lnTo>
                    <a:lnTo>
                      <a:pt x="0" y="211"/>
                    </a:lnTo>
                    <a:lnTo>
                      <a:pt x="6" y="195"/>
                    </a:lnTo>
                    <a:lnTo>
                      <a:pt x="15" y="180"/>
                    </a:lnTo>
                    <a:lnTo>
                      <a:pt x="26" y="165"/>
                    </a:lnTo>
                    <a:lnTo>
                      <a:pt x="34" y="151"/>
                    </a:lnTo>
                    <a:lnTo>
                      <a:pt x="44" y="131"/>
                    </a:lnTo>
                    <a:lnTo>
                      <a:pt x="53" y="113"/>
                    </a:lnTo>
                    <a:lnTo>
                      <a:pt x="62" y="93"/>
                    </a:lnTo>
                    <a:lnTo>
                      <a:pt x="70" y="75"/>
                    </a:lnTo>
                    <a:lnTo>
                      <a:pt x="78" y="55"/>
                    </a:lnTo>
                    <a:lnTo>
                      <a:pt x="88" y="37"/>
                    </a:lnTo>
                    <a:lnTo>
                      <a:pt x="97" y="18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84" name="Freeform 176"/>
              <p:cNvSpPr>
                <a:spLocks noChangeAspect="1"/>
              </p:cNvSpPr>
              <p:nvPr/>
            </p:nvSpPr>
            <p:spPr bwMode="auto">
              <a:xfrm>
                <a:off x="3325" y="2789"/>
                <a:ext cx="46" cy="92"/>
              </a:xfrm>
              <a:custGeom>
                <a:avLst/>
                <a:gdLst>
                  <a:gd name="T0" fmla="*/ 81 w 91"/>
                  <a:gd name="T1" fmla="*/ 33 h 184"/>
                  <a:gd name="T2" fmla="*/ 75 w 91"/>
                  <a:gd name="T3" fmla="*/ 53 h 184"/>
                  <a:gd name="T4" fmla="*/ 68 w 91"/>
                  <a:gd name="T5" fmla="*/ 71 h 184"/>
                  <a:gd name="T6" fmla="*/ 61 w 91"/>
                  <a:gd name="T7" fmla="*/ 90 h 184"/>
                  <a:gd name="T8" fmla="*/ 53 w 91"/>
                  <a:gd name="T9" fmla="*/ 108 h 184"/>
                  <a:gd name="T10" fmla="*/ 45 w 91"/>
                  <a:gd name="T11" fmla="*/ 128 h 184"/>
                  <a:gd name="T12" fmla="*/ 37 w 91"/>
                  <a:gd name="T13" fmla="*/ 146 h 184"/>
                  <a:gd name="T14" fmla="*/ 30 w 91"/>
                  <a:gd name="T15" fmla="*/ 165 h 184"/>
                  <a:gd name="T16" fmla="*/ 23 w 91"/>
                  <a:gd name="T17" fmla="*/ 184 h 184"/>
                  <a:gd name="T18" fmla="*/ 14 w 91"/>
                  <a:gd name="T19" fmla="*/ 176 h 184"/>
                  <a:gd name="T20" fmla="*/ 5 w 91"/>
                  <a:gd name="T21" fmla="*/ 169 h 184"/>
                  <a:gd name="T22" fmla="*/ 0 w 91"/>
                  <a:gd name="T23" fmla="*/ 161 h 184"/>
                  <a:gd name="T24" fmla="*/ 4 w 91"/>
                  <a:gd name="T25" fmla="*/ 151 h 184"/>
                  <a:gd name="T26" fmla="*/ 11 w 91"/>
                  <a:gd name="T27" fmla="*/ 145 h 184"/>
                  <a:gd name="T28" fmla="*/ 16 w 91"/>
                  <a:gd name="T29" fmla="*/ 137 h 184"/>
                  <a:gd name="T30" fmla="*/ 22 w 91"/>
                  <a:gd name="T31" fmla="*/ 127 h 184"/>
                  <a:gd name="T32" fmla="*/ 29 w 91"/>
                  <a:gd name="T33" fmla="*/ 116 h 184"/>
                  <a:gd name="T34" fmla="*/ 37 w 91"/>
                  <a:gd name="T35" fmla="*/ 101 h 184"/>
                  <a:gd name="T36" fmla="*/ 46 w 91"/>
                  <a:gd name="T37" fmla="*/ 87 h 184"/>
                  <a:gd name="T38" fmla="*/ 54 w 91"/>
                  <a:gd name="T39" fmla="*/ 74 h 184"/>
                  <a:gd name="T40" fmla="*/ 62 w 91"/>
                  <a:gd name="T41" fmla="*/ 60 h 184"/>
                  <a:gd name="T42" fmla="*/ 70 w 91"/>
                  <a:gd name="T43" fmla="*/ 45 h 184"/>
                  <a:gd name="T44" fmla="*/ 77 w 91"/>
                  <a:gd name="T45" fmla="*/ 31 h 184"/>
                  <a:gd name="T46" fmla="*/ 84 w 91"/>
                  <a:gd name="T47" fmla="*/ 16 h 184"/>
                  <a:gd name="T48" fmla="*/ 91 w 91"/>
                  <a:gd name="T49" fmla="*/ 0 h 184"/>
                  <a:gd name="T50" fmla="*/ 90 w 91"/>
                  <a:gd name="T51" fmla="*/ 8 h 184"/>
                  <a:gd name="T52" fmla="*/ 88 w 91"/>
                  <a:gd name="T53" fmla="*/ 16 h 184"/>
                  <a:gd name="T54" fmla="*/ 84 w 91"/>
                  <a:gd name="T55" fmla="*/ 24 h 184"/>
                  <a:gd name="T56" fmla="*/ 81 w 91"/>
                  <a:gd name="T57" fmla="*/ 3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1" h="184">
                    <a:moveTo>
                      <a:pt x="81" y="33"/>
                    </a:moveTo>
                    <a:lnTo>
                      <a:pt x="75" y="53"/>
                    </a:lnTo>
                    <a:lnTo>
                      <a:pt x="68" y="71"/>
                    </a:lnTo>
                    <a:lnTo>
                      <a:pt x="61" y="90"/>
                    </a:lnTo>
                    <a:lnTo>
                      <a:pt x="53" y="108"/>
                    </a:lnTo>
                    <a:lnTo>
                      <a:pt x="45" y="128"/>
                    </a:lnTo>
                    <a:lnTo>
                      <a:pt x="37" y="146"/>
                    </a:lnTo>
                    <a:lnTo>
                      <a:pt x="30" y="165"/>
                    </a:lnTo>
                    <a:lnTo>
                      <a:pt x="23" y="184"/>
                    </a:lnTo>
                    <a:lnTo>
                      <a:pt x="14" y="176"/>
                    </a:lnTo>
                    <a:lnTo>
                      <a:pt x="5" y="169"/>
                    </a:lnTo>
                    <a:lnTo>
                      <a:pt x="0" y="161"/>
                    </a:lnTo>
                    <a:lnTo>
                      <a:pt x="4" y="151"/>
                    </a:lnTo>
                    <a:lnTo>
                      <a:pt x="11" y="145"/>
                    </a:lnTo>
                    <a:lnTo>
                      <a:pt x="16" y="137"/>
                    </a:lnTo>
                    <a:lnTo>
                      <a:pt x="22" y="127"/>
                    </a:lnTo>
                    <a:lnTo>
                      <a:pt x="29" y="116"/>
                    </a:lnTo>
                    <a:lnTo>
                      <a:pt x="37" y="101"/>
                    </a:lnTo>
                    <a:lnTo>
                      <a:pt x="46" y="87"/>
                    </a:lnTo>
                    <a:lnTo>
                      <a:pt x="54" y="74"/>
                    </a:lnTo>
                    <a:lnTo>
                      <a:pt x="62" y="60"/>
                    </a:lnTo>
                    <a:lnTo>
                      <a:pt x="70" y="45"/>
                    </a:lnTo>
                    <a:lnTo>
                      <a:pt x="77" y="31"/>
                    </a:lnTo>
                    <a:lnTo>
                      <a:pt x="84" y="16"/>
                    </a:lnTo>
                    <a:lnTo>
                      <a:pt x="91" y="0"/>
                    </a:lnTo>
                    <a:lnTo>
                      <a:pt x="90" y="8"/>
                    </a:lnTo>
                    <a:lnTo>
                      <a:pt x="88" y="16"/>
                    </a:lnTo>
                    <a:lnTo>
                      <a:pt x="84" y="24"/>
                    </a:lnTo>
                    <a:lnTo>
                      <a:pt x="81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85" name="Freeform 177"/>
              <p:cNvSpPr>
                <a:spLocks noChangeAspect="1"/>
              </p:cNvSpPr>
              <p:nvPr/>
            </p:nvSpPr>
            <p:spPr bwMode="auto">
              <a:xfrm>
                <a:off x="3352" y="2824"/>
                <a:ext cx="28" cy="70"/>
              </a:xfrm>
              <a:custGeom>
                <a:avLst/>
                <a:gdLst>
                  <a:gd name="T0" fmla="*/ 49 w 57"/>
                  <a:gd name="T1" fmla="*/ 22 h 142"/>
                  <a:gd name="T2" fmla="*/ 40 w 57"/>
                  <a:gd name="T3" fmla="*/ 46 h 142"/>
                  <a:gd name="T4" fmla="*/ 31 w 57"/>
                  <a:gd name="T5" fmla="*/ 71 h 142"/>
                  <a:gd name="T6" fmla="*/ 23 w 57"/>
                  <a:gd name="T7" fmla="*/ 96 h 142"/>
                  <a:gd name="T8" fmla="*/ 19 w 57"/>
                  <a:gd name="T9" fmla="*/ 121 h 142"/>
                  <a:gd name="T10" fmla="*/ 15 w 57"/>
                  <a:gd name="T11" fmla="*/ 128 h 142"/>
                  <a:gd name="T12" fmla="*/ 13 w 57"/>
                  <a:gd name="T13" fmla="*/ 136 h 142"/>
                  <a:gd name="T14" fmla="*/ 8 w 57"/>
                  <a:gd name="T15" fmla="*/ 142 h 142"/>
                  <a:gd name="T16" fmla="*/ 0 w 57"/>
                  <a:gd name="T17" fmla="*/ 142 h 142"/>
                  <a:gd name="T18" fmla="*/ 2 w 57"/>
                  <a:gd name="T19" fmla="*/ 131 h 142"/>
                  <a:gd name="T20" fmla="*/ 6 w 57"/>
                  <a:gd name="T21" fmla="*/ 120 h 142"/>
                  <a:gd name="T22" fmla="*/ 9 w 57"/>
                  <a:gd name="T23" fmla="*/ 110 h 142"/>
                  <a:gd name="T24" fmla="*/ 8 w 57"/>
                  <a:gd name="T25" fmla="*/ 99 h 142"/>
                  <a:gd name="T26" fmla="*/ 57 w 57"/>
                  <a:gd name="T27" fmla="*/ 0 h 142"/>
                  <a:gd name="T28" fmla="*/ 57 w 57"/>
                  <a:gd name="T29" fmla="*/ 5 h 142"/>
                  <a:gd name="T30" fmla="*/ 54 w 57"/>
                  <a:gd name="T31" fmla="*/ 10 h 142"/>
                  <a:gd name="T32" fmla="*/ 51 w 57"/>
                  <a:gd name="T33" fmla="*/ 16 h 142"/>
                  <a:gd name="T34" fmla="*/ 49 w 57"/>
                  <a:gd name="T35" fmla="*/ 2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142">
                    <a:moveTo>
                      <a:pt x="49" y="22"/>
                    </a:moveTo>
                    <a:lnTo>
                      <a:pt x="40" y="46"/>
                    </a:lnTo>
                    <a:lnTo>
                      <a:pt x="31" y="71"/>
                    </a:lnTo>
                    <a:lnTo>
                      <a:pt x="23" y="96"/>
                    </a:lnTo>
                    <a:lnTo>
                      <a:pt x="19" y="121"/>
                    </a:lnTo>
                    <a:lnTo>
                      <a:pt x="15" y="128"/>
                    </a:lnTo>
                    <a:lnTo>
                      <a:pt x="13" y="136"/>
                    </a:lnTo>
                    <a:lnTo>
                      <a:pt x="8" y="142"/>
                    </a:lnTo>
                    <a:lnTo>
                      <a:pt x="0" y="142"/>
                    </a:lnTo>
                    <a:lnTo>
                      <a:pt x="2" y="131"/>
                    </a:lnTo>
                    <a:lnTo>
                      <a:pt x="6" y="120"/>
                    </a:lnTo>
                    <a:lnTo>
                      <a:pt x="9" y="110"/>
                    </a:lnTo>
                    <a:lnTo>
                      <a:pt x="8" y="99"/>
                    </a:lnTo>
                    <a:lnTo>
                      <a:pt x="57" y="0"/>
                    </a:lnTo>
                    <a:lnTo>
                      <a:pt x="57" y="5"/>
                    </a:lnTo>
                    <a:lnTo>
                      <a:pt x="54" y="10"/>
                    </a:lnTo>
                    <a:lnTo>
                      <a:pt x="51" y="16"/>
                    </a:lnTo>
                    <a:lnTo>
                      <a:pt x="49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86" name="Freeform 178"/>
              <p:cNvSpPr>
                <a:spLocks noChangeAspect="1"/>
              </p:cNvSpPr>
              <p:nvPr/>
            </p:nvSpPr>
            <p:spPr bwMode="auto">
              <a:xfrm>
                <a:off x="3373" y="2872"/>
                <a:ext cx="15" cy="32"/>
              </a:xfrm>
              <a:custGeom>
                <a:avLst/>
                <a:gdLst>
                  <a:gd name="T0" fmla="*/ 30 w 30"/>
                  <a:gd name="T1" fmla="*/ 4 h 64"/>
                  <a:gd name="T2" fmla="*/ 25 w 30"/>
                  <a:gd name="T3" fmla="*/ 21 h 64"/>
                  <a:gd name="T4" fmla="*/ 20 w 30"/>
                  <a:gd name="T5" fmla="*/ 37 h 64"/>
                  <a:gd name="T6" fmla="*/ 14 w 30"/>
                  <a:gd name="T7" fmla="*/ 52 h 64"/>
                  <a:gd name="T8" fmla="*/ 4 w 30"/>
                  <a:gd name="T9" fmla="*/ 64 h 64"/>
                  <a:gd name="T10" fmla="*/ 0 w 30"/>
                  <a:gd name="T11" fmla="*/ 60 h 64"/>
                  <a:gd name="T12" fmla="*/ 4 w 30"/>
                  <a:gd name="T13" fmla="*/ 44 h 64"/>
                  <a:gd name="T14" fmla="*/ 11 w 30"/>
                  <a:gd name="T15" fmla="*/ 29 h 64"/>
                  <a:gd name="T16" fmla="*/ 18 w 30"/>
                  <a:gd name="T17" fmla="*/ 14 h 64"/>
                  <a:gd name="T18" fmla="*/ 25 w 30"/>
                  <a:gd name="T19" fmla="*/ 0 h 64"/>
                  <a:gd name="T20" fmla="*/ 30 w 30"/>
                  <a:gd name="T21" fmla="*/ 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64">
                    <a:moveTo>
                      <a:pt x="30" y="4"/>
                    </a:moveTo>
                    <a:lnTo>
                      <a:pt x="25" y="21"/>
                    </a:lnTo>
                    <a:lnTo>
                      <a:pt x="20" y="37"/>
                    </a:lnTo>
                    <a:lnTo>
                      <a:pt x="14" y="52"/>
                    </a:lnTo>
                    <a:lnTo>
                      <a:pt x="4" y="64"/>
                    </a:lnTo>
                    <a:lnTo>
                      <a:pt x="0" y="60"/>
                    </a:lnTo>
                    <a:lnTo>
                      <a:pt x="4" y="44"/>
                    </a:lnTo>
                    <a:lnTo>
                      <a:pt x="11" y="29"/>
                    </a:lnTo>
                    <a:lnTo>
                      <a:pt x="18" y="14"/>
                    </a:lnTo>
                    <a:lnTo>
                      <a:pt x="25" y="0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87" name="Freeform 179"/>
              <p:cNvSpPr>
                <a:spLocks noChangeAspect="1"/>
              </p:cNvSpPr>
              <p:nvPr/>
            </p:nvSpPr>
            <p:spPr bwMode="auto">
              <a:xfrm>
                <a:off x="2849" y="2193"/>
                <a:ext cx="68" cy="88"/>
              </a:xfrm>
              <a:custGeom>
                <a:avLst/>
                <a:gdLst>
                  <a:gd name="T0" fmla="*/ 32 w 136"/>
                  <a:gd name="T1" fmla="*/ 23 h 175"/>
                  <a:gd name="T2" fmla="*/ 44 w 136"/>
                  <a:gd name="T3" fmla="*/ 7 h 175"/>
                  <a:gd name="T4" fmla="*/ 54 w 136"/>
                  <a:gd name="T5" fmla="*/ 4 h 175"/>
                  <a:gd name="T6" fmla="*/ 53 w 136"/>
                  <a:gd name="T7" fmla="*/ 15 h 175"/>
                  <a:gd name="T8" fmla="*/ 55 w 136"/>
                  <a:gd name="T9" fmla="*/ 29 h 175"/>
                  <a:gd name="T10" fmla="*/ 53 w 136"/>
                  <a:gd name="T11" fmla="*/ 51 h 175"/>
                  <a:gd name="T12" fmla="*/ 68 w 136"/>
                  <a:gd name="T13" fmla="*/ 50 h 175"/>
                  <a:gd name="T14" fmla="*/ 73 w 136"/>
                  <a:gd name="T15" fmla="*/ 36 h 175"/>
                  <a:gd name="T16" fmla="*/ 85 w 136"/>
                  <a:gd name="T17" fmla="*/ 9 h 175"/>
                  <a:gd name="T18" fmla="*/ 93 w 136"/>
                  <a:gd name="T19" fmla="*/ 15 h 175"/>
                  <a:gd name="T20" fmla="*/ 94 w 136"/>
                  <a:gd name="T21" fmla="*/ 25 h 175"/>
                  <a:gd name="T22" fmla="*/ 93 w 136"/>
                  <a:gd name="T23" fmla="*/ 54 h 175"/>
                  <a:gd name="T24" fmla="*/ 94 w 136"/>
                  <a:gd name="T25" fmla="*/ 84 h 175"/>
                  <a:gd name="T26" fmla="*/ 106 w 136"/>
                  <a:gd name="T27" fmla="*/ 72 h 175"/>
                  <a:gd name="T28" fmla="*/ 114 w 136"/>
                  <a:gd name="T29" fmla="*/ 57 h 175"/>
                  <a:gd name="T30" fmla="*/ 121 w 136"/>
                  <a:gd name="T31" fmla="*/ 40 h 175"/>
                  <a:gd name="T32" fmla="*/ 130 w 136"/>
                  <a:gd name="T33" fmla="*/ 29 h 175"/>
                  <a:gd name="T34" fmla="*/ 136 w 136"/>
                  <a:gd name="T35" fmla="*/ 52 h 175"/>
                  <a:gd name="T36" fmla="*/ 131 w 136"/>
                  <a:gd name="T37" fmla="*/ 80 h 175"/>
                  <a:gd name="T38" fmla="*/ 128 w 136"/>
                  <a:gd name="T39" fmla="*/ 100 h 175"/>
                  <a:gd name="T40" fmla="*/ 109 w 136"/>
                  <a:gd name="T41" fmla="*/ 130 h 175"/>
                  <a:gd name="T42" fmla="*/ 86 w 136"/>
                  <a:gd name="T43" fmla="*/ 158 h 175"/>
                  <a:gd name="T44" fmla="*/ 70 w 136"/>
                  <a:gd name="T45" fmla="*/ 175 h 175"/>
                  <a:gd name="T46" fmla="*/ 76 w 136"/>
                  <a:gd name="T47" fmla="*/ 145 h 175"/>
                  <a:gd name="T48" fmla="*/ 78 w 136"/>
                  <a:gd name="T49" fmla="*/ 114 h 175"/>
                  <a:gd name="T50" fmla="*/ 67 w 136"/>
                  <a:gd name="T51" fmla="*/ 118 h 175"/>
                  <a:gd name="T52" fmla="*/ 54 w 136"/>
                  <a:gd name="T53" fmla="*/ 127 h 175"/>
                  <a:gd name="T54" fmla="*/ 46 w 136"/>
                  <a:gd name="T55" fmla="*/ 138 h 175"/>
                  <a:gd name="T56" fmla="*/ 33 w 136"/>
                  <a:gd name="T57" fmla="*/ 146 h 175"/>
                  <a:gd name="T58" fmla="*/ 38 w 136"/>
                  <a:gd name="T59" fmla="*/ 110 h 175"/>
                  <a:gd name="T60" fmla="*/ 37 w 136"/>
                  <a:gd name="T61" fmla="*/ 93 h 175"/>
                  <a:gd name="T62" fmla="*/ 22 w 136"/>
                  <a:gd name="T63" fmla="*/ 106 h 175"/>
                  <a:gd name="T64" fmla="*/ 9 w 136"/>
                  <a:gd name="T65" fmla="*/ 119 h 175"/>
                  <a:gd name="T66" fmla="*/ 3 w 136"/>
                  <a:gd name="T67" fmla="*/ 83 h 175"/>
                  <a:gd name="T68" fmla="*/ 20 w 136"/>
                  <a:gd name="T69" fmla="*/ 44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6" h="175">
                    <a:moveTo>
                      <a:pt x="29" y="32"/>
                    </a:moveTo>
                    <a:lnTo>
                      <a:pt x="32" y="23"/>
                    </a:lnTo>
                    <a:lnTo>
                      <a:pt x="37" y="14"/>
                    </a:lnTo>
                    <a:lnTo>
                      <a:pt x="44" y="7"/>
                    </a:lnTo>
                    <a:lnTo>
                      <a:pt x="51" y="0"/>
                    </a:lnTo>
                    <a:lnTo>
                      <a:pt x="54" y="4"/>
                    </a:lnTo>
                    <a:lnTo>
                      <a:pt x="54" y="8"/>
                    </a:lnTo>
                    <a:lnTo>
                      <a:pt x="53" y="15"/>
                    </a:lnTo>
                    <a:lnTo>
                      <a:pt x="55" y="20"/>
                    </a:lnTo>
                    <a:lnTo>
                      <a:pt x="55" y="29"/>
                    </a:lnTo>
                    <a:lnTo>
                      <a:pt x="53" y="40"/>
                    </a:lnTo>
                    <a:lnTo>
                      <a:pt x="53" y="51"/>
                    </a:lnTo>
                    <a:lnTo>
                      <a:pt x="61" y="55"/>
                    </a:lnTo>
                    <a:lnTo>
                      <a:pt x="68" y="50"/>
                    </a:lnTo>
                    <a:lnTo>
                      <a:pt x="70" y="43"/>
                    </a:lnTo>
                    <a:lnTo>
                      <a:pt x="73" y="36"/>
                    </a:lnTo>
                    <a:lnTo>
                      <a:pt x="78" y="31"/>
                    </a:lnTo>
                    <a:lnTo>
                      <a:pt x="85" y="9"/>
                    </a:lnTo>
                    <a:lnTo>
                      <a:pt x="92" y="10"/>
                    </a:lnTo>
                    <a:lnTo>
                      <a:pt x="93" y="15"/>
                    </a:lnTo>
                    <a:lnTo>
                      <a:pt x="92" y="21"/>
                    </a:lnTo>
                    <a:lnTo>
                      <a:pt x="94" y="25"/>
                    </a:lnTo>
                    <a:lnTo>
                      <a:pt x="93" y="40"/>
                    </a:lnTo>
                    <a:lnTo>
                      <a:pt x="93" y="54"/>
                    </a:lnTo>
                    <a:lnTo>
                      <a:pt x="94" y="69"/>
                    </a:lnTo>
                    <a:lnTo>
                      <a:pt x="94" y="84"/>
                    </a:lnTo>
                    <a:lnTo>
                      <a:pt x="100" y="78"/>
                    </a:lnTo>
                    <a:lnTo>
                      <a:pt x="106" y="72"/>
                    </a:lnTo>
                    <a:lnTo>
                      <a:pt x="109" y="63"/>
                    </a:lnTo>
                    <a:lnTo>
                      <a:pt x="114" y="57"/>
                    </a:lnTo>
                    <a:lnTo>
                      <a:pt x="117" y="48"/>
                    </a:lnTo>
                    <a:lnTo>
                      <a:pt x="121" y="40"/>
                    </a:lnTo>
                    <a:lnTo>
                      <a:pt x="125" y="35"/>
                    </a:lnTo>
                    <a:lnTo>
                      <a:pt x="130" y="29"/>
                    </a:lnTo>
                    <a:lnTo>
                      <a:pt x="134" y="39"/>
                    </a:lnTo>
                    <a:lnTo>
                      <a:pt x="136" y="52"/>
                    </a:lnTo>
                    <a:lnTo>
                      <a:pt x="135" y="66"/>
                    </a:lnTo>
                    <a:lnTo>
                      <a:pt x="131" y="80"/>
                    </a:lnTo>
                    <a:lnTo>
                      <a:pt x="132" y="89"/>
                    </a:lnTo>
                    <a:lnTo>
                      <a:pt x="128" y="100"/>
                    </a:lnTo>
                    <a:lnTo>
                      <a:pt x="120" y="115"/>
                    </a:lnTo>
                    <a:lnTo>
                      <a:pt x="109" y="130"/>
                    </a:lnTo>
                    <a:lnTo>
                      <a:pt x="98" y="145"/>
                    </a:lnTo>
                    <a:lnTo>
                      <a:pt x="86" y="158"/>
                    </a:lnTo>
                    <a:lnTo>
                      <a:pt x="77" y="170"/>
                    </a:lnTo>
                    <a:lnTo>
                      <a:pt x="70" y="175"/>
                    </a:lnTo>
                    <a:lnTo>
                      <a:pt x="74" y="163"/>
                    </a:lnTo>
                    <a:lnTo>
                      <a:pt x="76" y="145"/>
                    </a:lnTo>
                    <a:lnTo>
                      <a:pt x="77" y="128"/>
                    </a:lnTo>
                    <a:lnTo>
                      <a:pt x="78" y="114"/>
                    </a:lnTo>
                    <a:lnTo>
                      <a:pt x="73" y="115"/>
                    </a:lnTo>
                    <a:lnTo>
                      <a:pt x="67" y="118"/>
                    </a:lnTo>
                    <a:lnTo>
                      <a:pt x="61" y="121"/>
                    </a:lnTo>
                    <a:lnTo>
                      <a:pt x="54" y="127"/>
                    </a:lnTo>
                    <a:lnTo>
                      <a:pt x="52" y="133"/>
                    </a:lnTo>
                    <a:lnTo>
                      <a:pt x="46" y="138"/>
                    </a:lnTo>
                    <a:lnTo>
                      <a:pt x="39" y="143"/>
                    </a:lnTo>
                    <a:lnTo>
                      <a:pt x="33" y="146"/>
                    </a:lnTo>
                    <a:lnTo>
                      <a:pt x="36" y="125"/>
                    </a:lnTo>
                    <a:lnTo>
                      <a:pt x="38" y="110"/>
                    </a:lnTo>
                    <a:lnTo>
                      <a:pt x="38" y="99"/>
                    </a:lnTo>
                    <a:lnTo>
                      <a:pt x="37" y="93"/>
                    </a:lnTo>
                    <a:lnTo>
                      <a:pt x="31" y="99"/>
                    </a:lnTo>
                    <a:lnTo>
                      <a:pt x="22" y="106"/>
                    </a:lnTo>
                    <a:lnTo>
                      <a:pt x="13" y="112"/>
                    </a:lnTo>
                    <a:lnTo>
                      <a:pt x="9" y="119"/>
                    </a:lnTo>
                    <a:lnTo>
                      <a:pt x="0" y="103"/>
                    </a:lnTo>
                    <a:lnTo>
                      <a:pt x="3" y="83"/>
                    </a:lnTo>
                    <a:lnTo>
                      <a:pt x="11" y="62"/>
                    </a:lnTo>
                    <a:lnTo>
                      <a:pt x="20" y="44"/>
                    </a:lnTo>
                    <a:lnTo>
                      <a:pt x="29" y="32"/>
                    </a:lnTo>
                    <a:close/>
                  </a:path>
                </a:pathLst>
              </a:custGeom>
              <a:solidFill>
                <a:srgbClr val="DDC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88" name="Freeform 180"/>
              <p:cNvSpPr>
                <a:spLocks noChangeAspect="1"/>
              </p:cNvSpPr>
              <p:nvPr/>
            </p:nvSpPr>
            <p:spPr bwMode="auto">
              <a:xfrm>
                <a:off x="2900" y="2221"/>
                <a:ext cx="38" cy="67"/>
              </a:xfrm>
              <a:custGeom>
                <a:avLst/>
                <a:gdLst>
                  <a:gd name="T0" fmla="*/ 44 w 77"/>
                  <a:gd name="T1" fmla="*/ 46 h 133"/>
                  <a:gd name="T2" fmla="*/ 51 w 77"/>
                  <a:gd name="T3" fmla="*/ 34 h 133"/>
                  <a:gd name="T4" fmla="*/ 53 w 77"/>
                  <a:gd name="T5" fmla="*/ 20 h 133"/>
                  <a:gd name="T6" fmla="*/ 57 w 77"/>
                  <a:gd name="T7" fmla="*/ 8 h 133"/>
                  <a:gd name="T8" fmla="*/ 67 w 77"/>
                  <a:gd name="T9" fmla="*/ 0 h 133"/>
                  <a:gd name="T10" fmla="*/ 74 w 77"/>
                  <a:gd name="T11" fmla="*/ 15 h 133"/>
                  <a:gd name="T12" fmla="*/ 77 w 77"/>
                  <a:gd name="T13" fmla="*/ 30 h 133"/>
                  <a:gd name="T14" fmla="*/ 77 w 77"/>
                  <a:gd name="T15" fmla="*/ 43 h 133"/>
                  <a:gd name="T16" fmla="*/ 76 w 77"/>
                  <a:gd name="T17" fmla="*/ 56 h 133"/>
                  <a:gd name="T18" fmla="*/ 72 w 77"/>
                  <a:gd name="T19" fmla="*/ 70 h 133"/>
                  <a:gd name="T20" fmla="*/ 63 w 77"/>
                  <a:gd name="T21" fmla="*/ 83 h 133"/>
                  <a:gd name="T22" fmla="*/ 53 w 77"/>
                  <a:gd name="T23" fmla="*/ 95 h 133"/>
                  <a:gd name="T24" fmla="*/ 40 w 77"/>
                  <a:gd name="T25" fmla="*/ 109 h 133"/>
                  <a:gd name="T26" fmla="*/ 0 w 77"/>
                  <a:gd name="T27" fmla="*/ 133 h 133"/>
                  <a:gd name="T28" fmla="*/ 6 w 77"/>
                  <a:gd name="T29" fmla="*/ 123 h 133"/>
                  <a:gd name="T30" fmla="*/ 12 w 77"/>
                  <a:gd name="T31" fmla="*/ 113 h 133"/>
                  <a:gd name="T32" fmla="*/ 16 w 77"/>
                  <a:gd name="T33" fmla="*/ 101 h 133"/>
                  <a:gd name="T34" fmla="*/ 22 w 77"/>
                  <a:gd name="T35" fmla="*/ 89 h 133"/>
                  <a:gd name="T36" fmla="*/ 27 w 77"/>
                  <a:gd name="T37" fmla="*/ 78 h 133"/>
                  <a:gd name="T38" fmla="*/ 31 w 77"/>
                  <a:gd name="T39" fmla="*/ 66 h 133"/>
                  <a:gd name="T40" fmla="*/ 37 w 77"/>
                  <a:gd name="T41" fmla="*/ 56 h 133"/>
                  <a:gd name="T42" fmla="*/ 44 w 77"/>
                  <a:gd name="T43" fmla="*/ 4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7" h="133">
                    <a:moveTo>
                      <a:pt x="44" y="46"/>
                    </a:moveTo>
                    <a:lnTo>
                      <a:pt x="51" y="34"/>
                    </a:lnTo>
                    <a:lnTo>
                      <a:pt x="53" y="20"/>
                    </a:lnTo>
                    <a:lnTo>
                      <a:pt x="57" y="8"/>
                    </a:lnTo>
                    <a:lnTo>
                      <a:pt x="67" y="0"/>
                    </a:lnTo>
                    <a:lnTo>
                      <a:pt x="74" y="15"/>
                    </a:lnTo>
                    <a:lnTo>
                      <a:pt x="77" y="30"/>
                    </a:lnTo>
                    <a:lnTo>
                      <a:pt x="77" y="43"/>
                    </a:lnTo>
                    <a:lnTo>
                      <a:pt x="76" y="56"/>
                    </a:lnTo>
                    <a:lnTo>
                      <a:pt x="72" y="70"/>
                    </a:lnTo>
                    <a:lnTo>
                      <a:pt x="63" y="83"/>
                    </a:lnTo>
                    <a:lnTo>
                      <a:pt x="53" y="95"/>
                    </a:lnTo>
                    <a:lnTo>
                      <a:pt x="40" y="109"/>
                    </a:lnTo>
                    <a:lnTo>
                      <a:pt x="0" y="133"/>
                    </a:lnTo>
                    <a:lnTo>
                      <a:pt x="6" y="123"/>
                    </a:lnTo>
                    <a:lnTo>
                      <a:pt x="12" y="113"/>
                    </a:lnTo>
                    <a:lnTo>
                      <a:pt x="16" y="101"/>
                    </a:lnTo>
                    <a:lnTo>
                      <a:pt x="22" y="89"/>
                    </a:lnTo>
                    <a:lnTo>
                      <a:pt x="27" y="78"/>
                    </a:lnTo>
                    <a:lnTo>
                      <a:pt x="31" y="66"/>
                    </a:lnTo>
                    <a:lnTo>
                      <a:pt x="37" y="56"/>
                    </a:lnTo>
                    <a:lnTo>
                      <a:pt x="44" y="46"/>
                    </a:lnTo>
                    <a:close/>
                  </a:path>
                </a:pathLst>
              </a:custGeom>
              <a:solidFill>
                <a:srgbClr val="DDC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89" name="Freeform 181"/>
              <p:cNvSpPr>
                <a:spLocks noChangeAspect="1"/>
              </p:cNvSpPr>
              <p:nvPr/>
            </p:nvSpPr>
            <p:spPr bwMode="auto">
              <a:xfrm>
                <a:off x="2924" y="2236"/>
                <a:ext cx="31" cy="63"/>
              </a:xfrm>
              <a:custGeom>
                <a:avLst/>
                <a:gdLst>
                  <a:gd name="T0" fmla="*/ 57 w 62"/>
                  <a:gd name="T1" fmla="*/ 0 h 127"/>
                  <a:gd name="T2" fmla="*/ 62 w 62"/>
                  <a:gd name="T3" fmla="*/ 27 h 127"/>
                  <a:gd name="T4" fmla="*/ 59 w 62"/>
                  <a:gd name="T5" fmla="*/ 50 h 127"/>
                  <a:gd name="T6" fmla="*/ 51 w 62"/>
                  <a:gd name="T7" fmla="*/ 71 h 127"/>
                  <a:gd name="T8" fmla="*/ 40 w 62"/>
                  <a:gd name="T9" fmla="*/ 89 h 127"/>
                  <a:gd name="T10" fmla="*/ 27 w 62"/>
                  <a:gd name="T11" fmla="*/ 103 h 127"/>
                  <a:gd name="T12" fmla="*/ 14 w 62"/>
                  <a:gd name="T13" fmla="*/ 114 h 127"/>
                  <a:gd name="T14" fmla="*/ 5 w 62"/>
                  <a:gd name="T15" fmla="*/ 123 h 127"/>
                  <a:gd name="T16" fmla="*/ 1 w 62"/>
                  <a:gd name="T17" fmla="*/ 127 h 127"/>
                  <a:gd name="T18" fmla="*/ 0 w 62"/>
                  <a:gd name="T19" fmla="*/ 125 h 127"/>
                  <a:gd name="T20" fmla="*/ 9 w 62"/>
                  <a:gd name="T21" fmla="*/ 111 h 127"/>
                  <a:gd name="T22" fmla="*/ 17 w 62"/>
                  <a:gd name="T23" fmla="*/ 96 h 127"/>
                  <a:gd name="T24" fmla="*/ 24 w 62"/>
                  <a:gd name="T25" fmla="*/ 80 h 127"/>
                  <a:gd name="T26" fmla="*/ 31 w 62"/>
                  <a:gd name="T27" fmla="*/ 63 h 127"/>
                  <a:gd name="T28" fmla="*/ 38 w 62"/>
                  <a:gd name="T29" fmla="*/ 45 h 127"/>
                  <a:gd name="T30" fmla="*/ 43 w 62"/>
                  <a:gd name="T31" fmla="*/ 29 h 127"/>
                  <a:gd name="T32" fmla="*/ 50 w 62"/>
                  <a:gd name="T33" fmla="*/ 14 h 127"/>
                  <a:gd name="T34" fmla="*/ 57 w 62"/>
                  <a:gd name="T35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2" h="127">
                    <a:moveTo>
                      <a:pt x="57" y="0"/>
                    </a:moveTo>
                    <a:lnTo>
                      <a:pt x="62" y="27"/>
                    </a:lnTo>
                    <a:lnTo>
                      <a:pt x="59" y="50"/>
                    </a:lnTo>
                    <a:lnTo>
                      <a:pt x="51" y="71"/>
                    </a:lnTo>
                    <a:lnTo>
                      <a:pt x="40" y="89"/>
                    </a:lnTo>
                    <a:lnTo>
                      <a:pt x="27" y="103"/>
                    </a:lnTo>
                    <a:lnTo>
                      <a:pt x="14" y="114"/>
                    </a:lnTo>
                    <a:lnTo>
                      <a:pt x="5" y="123"/>
                    </a:lnTo>
                    <a:lnTo>
                      <a:pt x="1" y="127"/>
                    </a:lnTo>
                    <a:lnTo>
                      <a:pt x="0" y="125"/>
                    </a:lnTo>
                    <a:lnTo>
                      <a:pt x="9" y="111"/>
                    </a:lnTo>
                    <a:lnTo>
                      <a:pt x="17" y="96"/>
                    </a:lnTo>
                    <a:lnTo>
                      <a:pt x="24" y="80"/>
                    </a:lnTo>
                    <a:lnTo>
                      <a:pt x="31" y="63"/>
                    </a:lnTo>
                    <a:lnTo>
                      <a:pt x="38" y="45"/>
                    </a:lnTo>
                    <a:lnTo>
                      <a:pt x="43" y="29"/>
                    </a:lnTo>
                    <a:lnTo>
                      <a:pt x="50" y="14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DDC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90" name="Freeform 182"/>
              <p:cNvSpPr>
                <a:spLocks noChangeAspect="1"/>
              </p:cNvSpPr>
              <p:nvPr/>
            </p:nvSpPr>
            <p:spPr bwMode="auto">
              <a:xfrm>
                <a:off x="2941" y="2258"/>
                <a:ext cx="30" cy="51"/>
              </a:xfrm>
              <a:custGeom>
                <a:avLst/>
                <a:gdLst>
                  <a:gd name="T0" fmla="*/ 54 w 60"/>
                  <a:gd name="T1" fmla="*/ 0 h 102"/>
                  <a:gd name="T2" fmla="*/ 58 w 60"/>
                  <a:gd name="T3" fmla="*/ 8 h 102"/>
                  <a:gd name="T4" fmla="*/ 60 w 60"/>
                  <a:gd name="T5" fmla="*/ 18 h 102"/>
                  <a:gd name="T6" fmla="*/ 60 w 60"/>
                  <a:gd name="T7" fmla="*/ 27 h 102"/>
                  <a:gd name="T8" fmla="*/ 59 w 60"/>
                  <a:gd name="T9" fmla="*/ 37 h 102"/>
                  <a:gd name="T10" fmla="*/ 54 w 60"/>
                  <a:gd name="T11" fmla="*/ 46 h 102"/>
                  <a:gd name="T12" fmla="*/ 48 w 60"/>
                  <a:gd name="T13" fmla="*/ 56 h 102"/>
                  <a:gd name="T14" fmla="*/ 42 w 60"/>
                  <a:gd name="T15" fmla="*/ 65 h 102"/>
                  <a:gd name="T16" fmla="*/ 33 w 60"/>
                  <a:gd name="T17" fmla="*/ 74 h 102"/>
                  <a:gd name="T18" fmla="*/ 24 w 60"/>
                  <a:gd name="T19" fmla="*/ 83 h 102"/>
                  <a:gd name="T20" fmla="*/ 16 w 60"/>
                  <a:gd name="T21" fmla="*/ 91 h 102"/>
                  <a:gd name="T22" fmla="*/ 7 w 60"/>
                  <a:gd name="T23" fmla="*/ 97 h 102"/>
                  <a:gd name="T24" fmla="*/ 0 w 60"/>
                  <a:gd name="T25" fmla="*/ 102 h 102"/>
                  <a:gd name="T26" fmla="*/ 2 w 60"/>
                  <a:gd name="T27" fmla="*/ 96 h 102"/>
                  <a:gd name="T28" fmla="*/ 7 w 60"/>
                  <a:gd name="T29" fmla="*/ 88 h 102"/>
                  <a:gd name="T30" fmla="*/ 13 w 60"/>
                  <a:gd name="T31" fmla="*/ 78 h 102"/>
                  <a:gd name="T32" fmla="*/ 20 w 60"/>
                  <a:gd name="T33" fmla="*/ 66 h 102"/>
                  <a:gd name="T34" fmla="*/ 25 w 60"/>
                  <a:gd name="T35" fmla="*/ 54 h 102"/>
                  <a:gd name="T36" fmla="*/ 30 w 60"/>
                  <a:gd name="T37" fmla="*/ 43 h 102"/>
                  <a:gd name="T38" fmla="*/ 33 w 60"/>
                  <a:gd name="T39" fmla="*/ 34 h 102"/>
                  <a:gd name="T40" fmla="*/ 33 w 60"/>
                  <a:gd name="T41" fmla="*/ 26 h 102"/>
                  <a:gd name="T42" fmla="*/ 37 w 60"/>
                  <a:gd name="T43" fmla="*/ 20 h 102"/>
                  <a:gd name="T44" fmla="*/ 43 w 60"/>
                  <a:gd name="T45" fmla="*/ 13 h 102"/>
                  <a:gd name="T46" fmla="*/ 48 w 60"/>
                  <a:gd name="T47" fmla="*/ 5 h 102"/>
                  <a:gd name="T48" fmla="*/ 54 w 60"/>
                  <a:gd name="T4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102">
                    <a:moveTo>
                      <a:pt x="54" y="0"/>
                    </a:moveTo>
                    <a:lnTo>
                      <a:pt x="58" y="8"/>
                    </a:lnTo>
                    <a:lnTo>
                      <a:pt x="60" y="18"/>
                    </a:lnTo>
                    <a:lnTo>
                      <a:pt x="60" y="27"/>
                    </a:lnTo>
                    <a:lnTo>
                      <a:pt x="59" y="37"/>
                    </a:lnTo>
                    <a:lnTo>
                      <a:pt x="54" y="46"/>
                    </a:lnTo>
                    <a:lnTo>
                      <a:pt x="48" y="56"/>
                    </a:lnTo>
                    <a:lnTo>
                      <a:pt x="42" y="65"/>
                    </a:lnTo>
                    <a:lnTo>
                      <a:pt x="33" y="74"/>
                    </a:lnTo>
                    <a:lnTo>
                      <a:pt x="24" y="83"/>
                    </a:lnTo>
                    <a:lnTo>
                      <a:pt x="16" y="91"/>
                    </a:lnTo>
                    <a:lnTo>
                      <a:pt x="7" y="97"/>
                    </a:lnTo>
                    <a:lnTo>
                      <a:pt x="0" y="102"/>
                    </a:lnTo>
                    <a:lnTo>
                      <a:pt x="2" y="96"/>
                    </a:lnTo>
                    <a:lnTo>
                      <a:pt x="7" y="88"/>
                    </a:lnTo>
                    <a:lnTo>
                      <a:pt x="13" y="78"/>
                    </a:lnTo>
                    <a:lnTo>
                      <a:pt x="20" y="66"/>
                    </a:lnTo>
                    <a:lnTo>
                      <a:pt x="25" y="54"/>
                    </a:lnTo>
                    <a:lnTo>
                      <a:pt x="30" y="43"/>
                    </a:lnTo>
                    <a:lnTo>
                      <a:pt x="33" y="34"/>
                    </a:lnTo>
                    <a:lnTo>
                      <a:pt x="33" y="26"/>
                    </a:lnTo>
                    <a:lnTo>
                      <a:pt x="37" y="20"/>
                    </a:lnTo>
                    <a:lnTo>
                      <a:pt x="43" y="13"/>
                    </a:lnTo>
                    <a:lnTo>
                      <a:pt x="48" y="5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DC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91" name="Freeform 183"/>
              <p:cNvSpPr>
                <a:spLocks noChangeAspect="1"/>
              </p:cNvSpPr>
              <p:nvPr/>
            </p:nvSpPr>
            <p:spPr bwMode="auto">
              <a:xfrm>
                <a:off x="2837" y="2186"/>
                <a:ext cx="23" cy="43"/>
              </a:xfrm>
              <a:custGeom>
                <a:avLst/>
                <a:gdLst>
                  <a:gd name="T0" fmla="*/ 0 w 46"/>
                  <a:gd name="T1" fmla="*/ 87 h 87"/>
                  <a:gd name="T2" fmla="*/ 0 w 46"/>
                  <a:gd name="T3" fmla="*/ 84 h 87"/>
                  <a:gd name="T4" fmla="*/ 1 w 46"/>
                  <a:gd name="T5" fmla="*/ 77 h 87"/>
                  <a:gd name="T6" fmla="*/ 2 w 46"/>
                  <a:gd name="T7" fmla="*/ 66 h 87"/>
                  <a:gd name="T8" fmla="*/ 6 w 46"/>
                  <a:gd name="T9" fmla="*/ 53 h 87"/>
                  <a:gd name="T10" fmla="*/ 11 w 46"/>
                  <a:gd name="T11" fmla="*/ 39 h 87"/>
                  <a:gd name="T12" fmla="*/ 19 w 46"/>
                  <a:gd name="T13" fmla="*/ 24 h 87"/>
                  <a:gd name="T14" fmla="*/ 31 w 46"/>
                  <a:gd name="T15" fmla="*/ 12 h 87"/>
                  <a:gd name="T16" fmla="*/ 46 w 46"/>
                  <a:gd name="T17" fmla="*/ 0 h 87"/>
                  <a:gd name="T18" fmla="*/ 45 w 46"/>
                  <a:gd name="T19" fmla="*/ 4 h 87"/>
                  <a:gd name="T20" fmla="*/ 42 w 46"/>
                  <a:gd name="T21" fmla="*/ 12 h 87"/>
                  <a:gd name="T22" fmla="*/ 38 w 46"/>
                  <a:gd name="T23" fmla="*/ 23 h 87"/>
                  <a:gd name="T24" fmla="*/ 32 w 46"/>
                  <a:gd name="T25" fmla="*/ 37 h 87"/>
                  <a:gd name="T26" fmla="*/ 25 w 46"/>
                  <a:gd name="T27" fmla="*/ 52 h 87"/>
                  <a:gd name="T28" fmla="*/ 18 w 46"/>
                  <a:gd name="T29" fmla="*/ 66 h 87"/>
                  <a:gd name="T30" fmla="*/ 9 w 46"/>
                  <a:gd name="T31" fmla="*/ 79 h 87"/>
                  <a:gd name="T32" fmla="*/ 0 w 46"/>
                  <a:gd name="T3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87">
                    <a:moveTo>
                      <a:pt x="0" y="87"/>
                    </a:moveTo>
                    <a:lnTo>
                      <a:pt x="0" y="84"/>
                    </a:lnTo>
                    <a:lnTo>
                      <a:pt x="1" y="77"/>
                    </a:lnTo>
                    <a:lnTo>
                      <a:pt x="2" y="66"/>
                    </a:lnTo>
                    <a:lnTo>
                      <a:pt x="6" y="53"/>
                    </a:lnTo>
                    <a:lnTo>
                      <a:pt x="11" y="39"/>
                    </a:lnTo>
                    <a:lnTo>
                      <a:pt x="19" y="24"/>
                    </a:lnTo>
                    <a:lnTo>
                      <a:pt x="31" y="12"/>
                    </a:lnTo>
                    <a:lnTo>
                      <a:pt x="46" y="0"/>
                    </a:lnTo>
                    <a:lnTo>
                      <a:pt x="45" y="4"/>
                    </a:lnTo>
                    <a:lnTo>
                      <a:pt x="42" y="12"/>
                    </a:lnTo>
                    <a:lnTo>
                      <a:pt x="38" y="23"/>
                    </a:lnTo>
                    <a:lnTo>
                      <a:pt x="32" y="37"/>
                    </a:lnTo>
                    <a:lnTo>
                      <a:pt x="25" y="52"/>
                    </a:lnTo>
                    <a:lnTo>
                      <a:pt x="18" y="66"/>
                    </a:lnTo>
                    <a:lnTo>
                      <a:pt x="9" y="79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DDC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24793" name="Text Box 185"/>
          <p:cNvSpPr txBox="1">
            <a:spLocks noChangeArrowheads="1"/>
          </p:cNvSpPr>
          <p:nvPr/>
        </p:nvSpPr>
        <p:spPr bwMode="auto">
          <a:xfrm>
            <a:off x="2311401" y="1600200"/>
            <a:ext cx="75676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>
                <a:latin typeface="Palatino Linotype" charset="0"/>
              </a:rPr>
              <a:t>The duration of sensory memory varies for the different senses.</a:t>
            </a:r>
          </a:p>
        </p:txBody>
      </p:sp>
    </p:spTree>
    <p:extLst>
      <p:ext uri="{BB962C8B-B14F-4D97-AF65-F5344CB8AC3E}">
        <p14:creationId xmlns:p14="http://schemas.microsoft.com/office/powerpoint/2010/main" val="2466219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6225"/>
            <a:ext cx="7772400" cy="1143000"/>
          </a:xfrm>
        </p:spPr>
        <p:txBody>
          <a:bodyPr/>
          <a:lstStyle/>
          <a:p>
            <a:r>
              <a:rPr lang="en-US" sz="4000">
                <a:latin typeface="Palatino Linotype" charset="0"/>
              </a:rPr>
              <a:t>Memory Stores</a:t>
            </a: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135D-71BB-B047-84AE-A4ED64951E59}" type="slidenum">
              <a:rPr lang="en-US"/>
              <a:pPr/>
              <a:t>15</a:t>
            </a:fld>
            <a:endParaRPr lang="en-US"/>
          </a:p>
        </p:txBody>
      </p:sp>
      <p:graphicFrame>
        <p:nvGraphicFramePr>
          <p:cNvPr id="347168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489794"/>
              </p:ext>
            </p:extLst>
          </p:nvPr>
        </p:nvGraphicFramePr>
        <p:xfrm>
          <a:off x="2178580" y="1727201"/>
          <a:ext cx="7924800" cy="4353984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680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Feature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C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Sensory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Memory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C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Working Memory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C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LTM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C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Capacity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C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Unlimited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A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7±2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Items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A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Unlimited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A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Duration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C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¼ - 4 sec.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A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20 sec.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A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Years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A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1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178383"/>
            <a:ext cx="7772400" cy="1143000"/>
          </a:xfrm>
        </p:spPr>
        <p:txBody>
          <a:bodyPr/>
          <a:lstStyle/>
          <a:p>
            <a:r>
              <a:rPr lang="en-US" sz="4000" dirty="0">
                <a:latin typeface="Palatino Linotype" charset="0"/>
              </a:rPr>
              <a:t>Synaptic Changes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199" y="1149531"/>
            <a:ext cx="9196251" cy="363147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Palatino Linotype" charset="0"/>
              </a:rPr>
              <a:t>Long-Term Potentiation (LTP) </a:t>
            </a:r>
            <a:r>
              <a:rPr lang="en-US" dirty="0">
                <a:latin typeface="Palatino Linotype" charset="0"/>
              </a:rPr>
              <a:t>= synaptic enhancement after learning (Lynch, 2002). </a:t>
            </a:r>
          </a:p>
          <a:p>
            <a:pPr marL="0" indent="0">
              <a:buNone/>
            </a:pPr>
            <a:endParaRPr lang="en-US" dirty="0">
              <a:latin typeface="Palatino Linotype" charset="0"/>
            </a:endParaRPr>
          </a:p>
          <a:p>
            <a:pPr marL="0" indent="0">
              <a:buNone/>
            </a:pPr>
            <a:r>
              <a:rPr lang="en-US" dirty="0">
                <a:latin typeface="Palatino Linotype" charset="0"/>
              </a:rPr>
              <a:t>An increase in neurotransmitter release or receptors on the receiving neuron indicates strengthening of synapses.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7C12-26D6-0646-ADEB-BD269AE072AC}" type="slidenum">
              <a:rPr lang="en-US"/>
              <a:pPr/>
              <a:t>16</a:t>
            </a:fld>
            <a:endParaRPr lang="en-US"/>
          </a:p>
        </p:txBody>
      </p:sp>
      <p:pic>
        <p:nvPicPr>
          <p:cNvPr id="5" name="Picture 4" descr="The figure is two photos of thereceptor sites. The first image shows just one receptor site (gray) reaching toward a sending neuron before long-term potentiation. the second image shows that, after L T P, the receptor sites have doubled. This means that the receiving neuron has increased sensitivity for detecting the presence of the neurotransmitter molecules that may be released by the sending neur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3737248"/>
            <a:ext cx="8128000" cy="2968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20" y="4116137"/>
            <a:ext cx="3784600" cy="258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48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54895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Key </a:t>
            </a:r>
            <a:r>
              <a:rPr lang="en-US" dirty="0" smtClean="0"/>
              <a:t>Memory Structures in The Brain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55301" y="5142127"/>
            <a:ext cx="8407760" cy="92333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US" dirty="0">
                <a:ea typeface="Arial"/>
                <a:cs typeface="Arial"/>
              </a:rPr>
              <a:t>Frontal </a:t>
            </a:r>
            <a:r>
              <a:rPr lang="en-US" dirty="0">
                <a:ea typeface="Arial"/>
                <a:cs typeface="Arial"/>
              </a:rPr>
              <a:t>lobes and hippocampus: explicit memory </a:t>
            </a:r>
            <a:r>
              <a:rPr lang="en-US" dirty="0">
                <a:ea typeface="Arial"/>
                <a:cs typeface="Arial"/>
              </a:rPr>
              <a:t>formation</a:t>
            </a:r>
          </a:p>
          <a:p>
            <a:r>
              <a:rPr lang="en-US" dirty="0">
                <a:ea typeface="Arial"/>
                <a:cs typeface="Arial"/>
              </a:rPr>
              <a:t>Cerebellum </a:t>
            </a:r>
            <a:r>
              <a:rPr lang="en-US" dirty="0">
                <a:ea typeface="Arial"/>
                <a:cs typeface="Arial"/>
              </a:rPr>
              <a:t>and basal ganglia: implicit memory </a:t>
            </a:r>
            <a:r>
              <a:rPr lang="en-US" dirty="0">
                <a:ea typeface="Arial"/>
                <a:cs typeface="Arial"/>
              </a:rPr>
              <a:t>formation</a:t>
            </a:r>
          </a:p>
          <a:p>
            <a:r>
              <a:rPr lang="en-US" dirty="0">
                <a:ea typeface="Arial"/>
                <a:cs typeface="Arial"/>
              </a:rPr>
              <a:t>Amygdala</a:t>
            </a:r>
            <a:r>
              <a:rPr lang="en-US" dirty="0">
                <a:ea typeface="Arial"/>
                <a:cs typeface="Arial"/>
              </a:rPr>
              <a:t>: emotion-related memory </a:t>
            </a:r>
            <a:r>
              <a:rPr lang="en-US" dirty="0">
                <a:ea typeface="Arial"/>
                <a:cs typeface="Arial"/>
              </a:rPr>
              <a:t>formation</a:t>
            </a:r>
          </a:p>
        </p:txBody>
      </p:sp>
      <p:pic>
        <p:nvPicPr>
          <p:cNvPr id="2" name="Picture 1" descr="The figure is a diagram and cross section of a human brain. The key memory areas of the brain are highlighted.&#10;Frontal lobes and hippocampus: explicit memory formation&#10;Cerebellum and basal ganglia: implicit memory formation&#10;Amygdala: emotion-related memory formation&#10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0" y="1366295"/>
            <a:ext cx="5257800" cy="364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71463"/>
            <a:ext cx="7772400" cy="1143000"/>
          </a:xfrm>
        </p:spPr>
        <p:txBody>
          <a:bodyPr/>
          <a:lstStyle/>
          <a:p>
            <a:r>
              <a:rPr lang="en-US" sz="4000">
                <a:latin typeface="Palatino Linotype" charset="0"/>
              </a:rPr>
              <a:t>Stress Hormones &amp; Memory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57414" y="1600200"/>
            <a:ext cx="7824787" cy="1524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Palatino Linotype" charset="0"/>
              </a:rPr>
              <a:t>Heightened emotions make for stronger memories. </a:t>
            </a:r>
          </a:p>
          <a:p>
            <a:pPr marL="0" indent="0" algn="ctr">
              <a:buNone/>
            </a:pPr>
            <a:r>
              <a:rPr lang="en-US" dirty="0" smtClean="0">
                <a:latin typeface="Palatino Linotype" charset="0"/>
              </a:rPr>
              <a:t>Prolonged </a:t>
            </a:r>
            <a:r>
              <a:rPr lang="en-US" dirty="0">
                <a:latin typeface="Palatino Linotype" charset="0"/>
              </a:rPr>
              <a:t>stress </a:t>
            </a:r>
            <a:r>
              <a:rPr lang="en-US" dirty="0" smtClean="0">
                <a:latin typeface="Palatino Linotype" charset="0"/>
              </a:rPr>
              <a:t>can</a:t>
            </a:r>
            <a:r>
              <a:rPr lang="en-US" dirty="0" smtClean="0">
                <a:latin typeface="Palatino Linotype" charset="0"/>
              </a:rPr>
              <a:t> </a:t>
            </a:r>
            <a:r>
              <a:rPr lang="en-US" dirty="0">
                <a:latin typeface="Palatino Linotype" charset="0"/>
              </a:rPr>
              <a:t>disrupt memory.</a:t>
            </a:r>
          </a:p>
        </p:txBody>
      </p:sp>
      <p:pic>
        <p:nvPicPr>
          <p:cNvPr id="340996" name="Picture 4" descr="12673_MyersPsy8e_09UN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3276601"/>
            <a:ext cx="4876800" cy="31480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16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</a:t>
            </a:r>
            <a:r>
              <a:rPr lang="en-US" dirty="0" smtClean="0"/>
              <a:t>Retrieval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5942" y="1313135"/>
            <a:ext cx="6296298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Context-dependent </a:t>
            </a:r>
            <a:r>
              <a:rPr lang="en-US" b="1" dirty="0"/>
              <a:t>m</a:t>
            </a:r>
            <a:r>
              <a:rPr lang="en-US" b="1" dirty="0" smtClean="0"/>
              <a:t>emory</a:t>
            </a:r>
          </a:p>
          <a:p>
            <a:pPr lvl="1"/>
            <a:r>
              <a:rPr lang="en-US" dirty="0" smtClean="0"/>
              <a:t>Improved </a:t>
            </a:r>
            <a:r>
              <a:rPr lang="en-US" dirty="0"/>
              <a:t>recall of </a:t>
            </a:r>
            <a:r>
              <a:rPr lang="en-US" dirty="0" smtClean="0"/>
              <a:t>information </a:t>
            </a:r>
            <a:r>
              <a:rPr lang="en-US" dirty="0"/>
              <a:t>when the context present at encoding and retrieval are the </a:t>
            </a:r>
            <a:r>
              <a:rPr lang="en-US" dirty="0" smtClean="0"/>
              <a:t>same</a:t>
            </a:r>
          </a:p>
          <a:p>
            <a:r>
              <a:rPr lang="en-US" b="1" dirty="0"/>
              <a:t>E</a:t>
            </a:r>
            <a:r>
              <a:rPr lang="en-US" b="1" dirty="0" smtClean="0"/>
              <a:t>ncoding </a:t>
            </a:r>
            <a:r>
              <a:rPr lang="en-US" b="1" dirty="0"/>
              <a:t>specificity </a:t>
            </a:r>
            <a:r>
              <a:rPr lang="en-US" b="1" dirty="0" smtClean="0"/>
              <a:t>principle</a:t>
            </a:r>
          </a:p>
          <a:p>
            <a:pPr lvl="1"/>
            <a:r>
              <a:rPr lang="en-US" dirty="0" smtClean="0"/>
              <a:t>Suggests cues </a:t>
            </a:r>
            <a:r>
              <a:rPr lang="en-US" dirty="0"/>
              <a:t>and contexts specific to </a:t>
            </a:r>
            <a:r>
              <a:rPr lang="en-US" dirty="0" smtClean="0"/>
              <a:t>a particular </a:t>
            </a:r>
            <a:r>
              <a:rPr lang="en-US" dirty="0"/>
              <a:t>memory will be most </a:t>
            </a:r>
            <a:r>
              <a:rPr lang="en-US" dirty="0" smtClean="0"/>
              <a:t>effective in </a:t>
            </a:r>
            <a:r>
              <a:rPr lang="en-US" dirty="0"/>
              <a:t>helping </a:t>
            </a:r>
            <a:r>
              <a:rPr lang="en-US" dirty="0" smtClean="0"/>
              <a:t>recall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figure-26-02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435" y="274638"/>
            <a:ext cx="4933405" cy="405374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5" descr="12673_MyersPsy8e_f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6296" y="3965904"/>
            <a:ext cx="2416629" cy="28019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58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71463"/>
            <a:ext cx="7772400" cy="1143000"/>
          </a:xfrm>
        </p:spPr>
        <p:txBody>
          <a:bodyPr/>
          <a:lstStyle/>
          <a:p>
            <a:r>
              <a:rPr lang="en-US" sz="4000" dirty="0">
                <a:latin typeface="Palatino Linotype" charset="0"/>
              </a:rPr>
              <a:t>What is Memory?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19313" y="1600200"/>
            <a:ext cx="7924800" cy="2895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Palatino Linotype" charset="0"/>
              </a:rPr>
              <a:t>Any indication that learning has persisted over time.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B926-BA39-EB49-9E2C-6FE67DBEF7EE}" type="slidenum">
              <a:rPr lang="en-US"/>
              <a:pPr/>
              <a:t>2</a:t>
            </a:fld>
            <a:endParaRPr lang="en-US"/>
          </a:p>
        </p:txBody>
      </p:sp>
      <p:pic>
        <p:nvPicPr>
          <p:cNvPr id="2" name="Picture 1" descr="1369847707_4085_memory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733" y="2660664"/>
            <a:ext cx="4813300" cy="367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77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019"/>
            <a:ext cx="10972800" cy="1143000"/>
          </a:xfrm>
        </p:spPr>
        <p:txBody>
          <a:bodyPr/>
          <a:lstStyle/>
          <a:p>
            <a:r>
              <a:rPr lang="en-US" dirty="0" smtClean="0"/>
              <a:t>Retrieval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609600" y="1166019"/>
            <a:ext cx="109728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State-dependent memory</a:t>
            </a:r>
          </a:p>
          <a:p>
            <a:pPr lvl="1"/>
            <a:r>
              <a:rPr lang="en-US" dirty="0" smtClean="0"/>
              <a:t>We recall memories best in the mental state we created them</a:t>
            </a:r>
            <a:endParaRPr lang="en-US" dirty="0" smtClean="0"/>
          </a:p>
          <a:p>
            <a:r>
              <a:rPr lang="en-US" b="1" dirty="0"/>
              <a:t>M</a:t>
            </a:r>
            <a:r>
              <a:rPr lang="en-US" b="1" dirty="0" smtClean="0"/>
              <a:t>ood-congruent</a:t>
            </a:r>
            <a:r>
              <a:rPr lang="en-US" b="1" dirty="0"/>
              <a:t> </a:t>
            </a:r>
            <a:r>
              <a:rPr lang="en-US" b="1" dirty="0" smtClean="0"/>
              <a:t>memory </a:t>
            </a:r>
          </a:p>
          <a:p>
            <a:pPr lvl="1"/>
            <a:r>
              <a:rPr lang="en-US" dirty="0" smtClean="0"/>
              <a:t>We remember experiences  </a:t>
            </a:r>
            <a:r>
              <a:rPr lang="en-US" dirty="0" smtClean="0"/>
              <a:t>consistent </a:t>
            </a:r>
            <a:r>
              <a:rPr lang="en-US" dirty="0"/>
              <a:t>with </a:t>
            </a:r>
            <a:r>
              <a:rPr lang="en-US" dirty="0" smtClean="0"/>
              <a:t>our current </a:t>
            </a:r>
            <a:r>
              <a:rPr lang="en-US" dirty="0" smtClean="0"/>
              <a:t>mood</a:t>
            </a:r>
          </a:p>
          <a:p>
            <a:r>
              <a:rPr lang="en-US" b="1" dirty="0" smtClean="0"/>
              <a:t>Serial position effect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endency </a:t>
            </a:r>
            <a:r>
              <a:rPr lang="en-US" dirty="0"/>
              <a:t>to </a:t>
            </a:r>
            <a:r>
              <a:rPr lang="en-US" dirty="0" smtClean="0"/>
              <a:t>recall </a:t>
            </a:r>
            <a:r>
              <a:rPr lang="en-US" dirty="0" smtClean="0"/>
              <a:t>the </a:t>
            </a:r>
            <a:r>
              <a:rPr lang="en-US" dirty="0" smtClean="0"/>
              <a:t>last (</a:t>
            </a:r>
            <a:r>
              <a:rPr lang="en-US" dirty="0" err="1" smtClean="0"/>
              <a:t>recency</a:t>
            </a:r>
            <a:r>
              <a:rPr lang="en-US" dirty="0" smtClean="0"/>
              <a:t> effect) </a:t>
            </a:r>
            <a:r>
              <a:rPr lang="en-US" dirty="0"/>
              <a:t>and </a:t>
            </a:r>
            <a:r>
              <a:rPr lang="en-US" dirty="0" smtClean="0"/>
              <a:t>first (primacy effect) </a:t>
            </a:r>
            <a:r>
              <a:rPr lang="en-US" dirty="0"/>
              <a:t>items in </a:t>
            </a:r>
            <a:r>
              <a:rPr lang="en-US" dirty="0" smtClean="0"/>
              <a:t>lists</a:t>
            </a:r>
            <a:endParaRPr lang="en-US" dirty="0"/>
          </a:p>
        </p:txBody>
      </p:sp>
      <p:pic>
        <p:nvPicPr>
          <p:cNvPr id="5" name="Picture 4" descr="12673_MyersPsy8e_09UN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5541" y="3864769"/>
            <a:ext cx="4495800" cy="2970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43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1463"/>
            <a:ext cx="7772400" cy="1143000"/>
          </a:xfrm>
        </p:spPr>
        <p:txBody>
          <a:bodyPr/>
          <a:lstStyle/>
          <a:p>
            <a:r>
              <a:rPr lang="en-US" sz="4000">
                <a:latin typeface="Palatino Linotype" charset="0"/>
              </a:rPr>
              <a:t>Context Effects</a:t>
            </a:r>
          </a:p>
        </p:txBody>
      </p:sp>
      <p:pic>
        <p:nvPicPr>
          <p:cNvPr id="354308" name="Picture 4" descr="figure 09-1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4"/>
          <a:stretch>
            <a:fillRect/>
          </a:stretch>
        </p:blipFill>
        <p:spPr>
          <a:xfrm>
            <a:off x="1565564" y="1535408"/>
            <a:ext cx="4076411" cy="501779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54309" name="Picture 5" descr="figure 09-1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99"/>
          <a:stretch>
            <a:fillRect/>
          </a:stretch>
        </p:blipFill>
        <p:spPr>
          <a:xfrm>
            <a:off x="6538915" y="1515663"/>
            <a:ext cx="3671886" cy="50089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18BE-068F-394E-8CA9-BA68E71C570D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9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1463"/>
            <a:ext cx="7772400" cy="1143000"/>
          </a:xfrm>
        </p:spPr>
        <p:txBody>
          <a:bodyPr/>
          <a:lstStyle/>
          <a:p>
            <a:r>
              <a:rPr lang="en-US" sz="4000" dirty="0">
                <a:latin typeface="Palatino Linotype" charset="0"/>
              </a:rPr>
              <a:t>Amnesia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idx="1"/>
          </p:nvPr>
        </p:nvSpPr>
        <p:spPr>
          <a:xfrm>
            <a:off x="2912905" y="3687961"/>
            <a:ext cx="2133600" cy="11430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2400" dirty="0">
                <a:latin typeface="Palatino Linotype" charset="0"/>
              </a:rPr>
              <a:t>Anterograde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400" dirty="0">
                <a:latin typeface="Palatino Linotype" charset="0"/>
              </a:rPr>
              <a:t>Amnesia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400" dirty="0" smtClean="0">
                <a:latin typeface="Palatino Linotype" charset="0"/>
              </a:rPr>
              <a:t>(HM)</a:t>
            </a:r>
            <a:endParaRPr lang="en-US" sz="2400" dirty="0">
              <a:latin typeface="Palatino Linotype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9DE9-72B9-8849-9AB4-5CDC691FCFDD}" type="slidenum">
              <a:rPr lang="en-US"/>
              <a:pPr/>
              <a:t>22</a:t>
            </a:fld>
            <a:endParaRPr lang="en-US"/>
          </a:p>
        </p:txBody>
      </p:sp>
      <p:sp>
        <p:nvSpPr>
          <p:cNvPr id="344078" name="AutoShape 14"/>
          <p:cNvSpPr>
            <a:spLocks noChangeAspect="1" noChangeArrowheads="1"/>
          </p:cNvSpPr>
          <p:nvPr/>
        </p:nvSpPr>
        <p:spPr bwMode="auto">
          <a:xfrm>
            <a:off x="5237452" y="3919792"/>
            <a:ext cx="4572000" cy="457200"/>
          </a:xfrm>
          <a:prstGeom prst="roundRect">
            <a:avLst>
              <a:gd name="adj" fmla="val 16667"/>
            </a:avLst>
          </a:prstGeom>
          <a:solidFill>
            <a:srgbClr val="8DC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4079" name="AutoShape 15"/>
          <p:cNvSpPr>
            <a:spLocks noChangeAspect="1" noChangeArrowheads="1"/>
          </p:cNvSpPr>
          <p:nvPr/>
        </p:nvSpPr>
        <p:spPr bwMode="auto">
          <a:xfrm>
            <a:off x="7537090" y="3919792"/>
            <a:ext cx="2286000" cy="457200"/>
          </a:xfrm>
          <a:prstGeom prst="roundRect">
            <a:avLst>
              <a:gd name="adj" fmla="val 16667"/>
            </a:avLst>
          </a:prstGeom>
          <a:solidFill>
            <a:srgbClr val="FFA5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Palatino Linotype" charset="0"/>
              </a:rPr>
              <a:t>No New Memories</a:t>
            </a:r>
          </a:p>
        </p:txBody>
      </p:sp>
      <p:sp>
        <p:nvSpPr>
          <p:cNvPr id="344072" name="Text Box 8"/>
          <p:cNvSpPr txBox="1">
            <a:spLocks noChangeArrowheads="1"/>
          </p:cNvSpPr>
          <p:nvPr/>
        </p:nvSpPr>
        <p:spPr bwMode="auto">
          <a:xfrm>
            <a:off x="6991350" y="4882989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latin typeface="Palatino Linotype" charset="0"/>
              </a:rPr>
              <a:t>Surgery</a:t>
            </a:r>
          </a:p>
        </p:txBody>
      </p:sp>
      <p:sp>
        <p:nvSpPr>
          <p:cNvPr id="344075" name="Rectangle 11"/>
          <p:cNvSpPr>
            <a:spLocks noChangeArrowheads="1"/>
          </p:cNvSpPr>
          <p:nvPr/>
        </p:nvSpPr>
        <p:spPr bwMode="auto">
          <a:xfrm>
            <a:off x="2060046" y="1577939"/>
            <a:ext cx="8382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FFFF00"/>
                </a:solidFill>
                <a:latin typeface="Palatino Linotype" charset="0"/>
              </a:rPr>
              <a:t>Anterograde Amnesia </a:t>
            </a:r>
            <a:endParaRPr lang="en-US" sz="2800" dirty="0">
              <a:latin typeface="Palatino Linotype" charset="0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latin typeface="Palatino Linotype" charset="0"/>
              </a:rPr>
              <a:t>inability to recall info before </a:t>
            </a:r>
            <a:r>
              <a:rPr lang="en-US" sz="2800" dirty="0" smtClean="0">
                <a:latin typeface="Palatino Linotype" charset="0"/>
              </a:rPr>
              <a:t>a moment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FF00"/>
                </a:solidFill>
                <a:latin typeface="Palatino Linotype" charset="0"/>
              </a:rPr>
              <a:t>Retrograde </a:t>
            </a:r>
            <a:r>
              <a:rPr lang="en-US" sz="2800" dirty="0">
                <a:solidFill>
                  <a:srgbClr val="FFFF00"/>
                </a:solidFill>
                <a:latin typeface="Palatino Linotype" charset="0"/>
              </a:rPr>
              <a:t>Amnesia </a:t>
            </a:r>
            <a:endParaRPr lang="en-US" sz="2800" dirty="0">
              <a:latin typeface="Palatino Linotype" charset="0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latin typeface="Palatino Linotype" charset="0"/>
              </a:rPr>
              <a:t> inability to recall info after </a:t>
            </a:r>
            <a:r>
              <a:rPr lang="en-US" sz="2800" dirty="0" smtClean="0">
                <a:latin typeface="Palatino Linotype" charset="0"/>
              </a:rPr>
              <a:t>a moment</a:t>
            </a:r>
            <a:endParaRPr lang="en-US" sz="2800" dirty="0">
              <a:latin typeface="Palatino Linotype" charset="0"/>
            </a:endParaRPr>
          </a:p>
        </p:txBody>
      </p:sp>
      <p:cxnSp>
        <p:nvCxnSpPr>
          <p:cNvPr id="344076" name="AutoShape 12"/>
          <p:cNvCxnSpPr>
            <a:cxnSpLocks noChangeShapeType="1"/>
          </p:cNvCxnSpPr>
          <p:nvPr/>
        </p:nvCxnSpPr>
        <p:spPr bwMode="auto">
          <a:xfrm flipV="1">
            <a:off x="7547494" y="4049173"/>
            <a:ext cx="1" cy="6556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4080" name="Text Box 16"/>
          <p:cNvSpPr txBox="1">
            <a:spLocks noChangeArrowheads="1"/>
          </p:cNvSpPr>
          <p:nvPr/>
        </p:nvSpPr>
        <p:spPr bwMode="auto">
          <a:xfrm>
            <a:off x="5365084" y="4007660"/>
            <a:ext cx="17491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Palatino Linotype" charset="0"/>
              </a:rPr>
              <a:t>Memory Intact</a:t>
            </a:r>
          </a:p>
        </p:txBody>
      </p:sp>
      <p:sp>
        <p:nvSpPr>
          <p:cNvPr id="344082" name="Line 18"/>
          <p:cNvSpPr>
            <a:spLocks noChangeShapeType="1"/>
          </p:cNvSpPr>
          <p:nvPr/>
        </p:nvSpPr>
        <p:spPr bwMode="auto">
          <a:xfrm>
            <a:off x="7558831" y="3691192"/>
            <a:ext cx="0" cy="4572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8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76225"/>
            <a:ext cx="7772400" cy="1143000"/>
          </a:xfrm>
        </p:spPr>
        <p:txBody>
          <a:bodyPr/>
          <a:lstStyle/>
          <a:p>
            <a:r>
              <a:rPr lang="en-US" sz="4000" dirty="0">
                <a:latin typeface="Palatino Linotype" charset="0"/>
              </a:rPr>
              <a:t>Stages of Memory</a:t>
            </a:r>
          </a:p>
        </p:txBody>
      </p:sp>
      <p:pic>
        <p:nvPicPr>
          <p:cNvPr id="132512" name="Picture 416" descr="Memor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9"/>
          <a:stretch>
            <a:fillRect/>
          </a:stretch>
        </p:blipFill>
        <p:spPr>
          <a:xfrm>
            <a:off x="1862362" y="1419226"/>
            <a:ext cx="8532816" cy="458606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33A9-6587-6041-98E3-087DEF23F645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71463"/>
            <a:ext cx="7772400" cy="1143000"/>
          </a:xfrm>
        </p:spPr>
        <p:txBody>
          <a:bodyPr/>
          <a:lstStyle/>
          <a:p>
            <a:r>
              <a:rPr lang="en-US" sz="4000">
                <a:latin typeface="Palatino Linotype" charset="0"/>
              </a:rPr>
              <a:t>Information Processing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1" y="1595438"/>
            <a:ext cx="7872413" cy="13001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Palatino Linotype" charset="0"/>
              </a:rPr>
              <a:t>The Atkinson-</a:t>
            </a:r>
            <a:r>
              <a:rPr lang="en-US" dirty="0" err="1">
                <a:latin typeface="Palatino Linotype" charset="0"/>
              </a:rPr>
              <a:t>Schiffrin</a:t>
            </a:r>
            <a:r>
              <a:rPr lang="en-US" dirty="0">
                <a:latin typeface="Palatino Linotype" charset="0"/>
              </a:rPr>
              <a:t> (1968) three-stage model of memory…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2E17-8C93-CB4B-BAD0-A6E173BF6D84}" type="slidenum">
              <a:rPr lang="en-US"/>
              <a:pPr/>
              <a:t>4</a:t>
            </a:fld>
            <a:endParaRPr lang="en-US"/>
          </a:p>
        </p:txBody>
      </p:sp>
      <p:pic>
        <p:nvPicPr>
          <p:cNvPr id="7" name="Picture 6" descr="The figure is a modified flowchart. Atkinson and Shiffrin’s classic three-step model helps us to think about how memories are processed, but today’s researchers recognize other ways long- Term memories form. For example, some information slips into&#10;long-term memory via a “back door,” without our consciously attending to it (automatic processing). And so much active processing occurs in the short-&#10;termmemory stage that many now prefer to call that stage working memory.&#10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29" y="2660469"/>
            <a:ext cx="11592767" cy="305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74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327"/>
            <a:ext cx="7772400" cy="1143000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  <a:latin typeface="Palatino Linotype" charset="0"/>
              </a:rPr>
              <a:t>Working Memory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1913468" y="1188327"/>
            <a:ext cx="8068732" cy="4114800"/>
          </a:xfrm>
        </p:spPr>
        <p:txBody>
          <a:bodyPr/>
          <a:lstStyle/>
          <a:p>
            <a:r>
              <a:rPr lang="en-US" dirty="0" err="1" smtClean="0">
                <a:latin typeface="Palatino"/>
                <a:cs typeface="Palatino"/>
              </a:rPr>
              <a:t>Baddeley’s</a:t>
            </a:r>
            <a:r>
              <a:rPr lang="en-US" dirty="0" smtClean="0">
                <a:latin typeface="Palatino"/>
                <a:cs typeface="Palatino"/>
              </a:rPr>
              <a:t> model of working memory…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1C1E-D69F-814B-92AE-4C5B1FE1EA20}" type="slidenum">
              <a:rPr lang="en-US"/>
              <a:pPr/>
              <a:t>5</a:t>
            </a:fld>
            <a:endParaRPr lang="en-US"/>
          </a:p>
        </p:txBody>
      </p:sp>
      <p:pic>
        <p:nvPicPr>
          <p:cNvPr id="8" name="Picture 7" descr="The figure is a flow chart showing Alan Baddeley’s (2002) model of working memory. It includes visual and auditory rehearsal of new information. Part of the brain functions like a manager, a central executive focusing attention and pulling information from long-term memory to help make sense of new information.&#10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331" y="1981200"/>
            <a:ext cx="835500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15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6933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Palatino"/>
                <a:cs typeface="Palatino"/>
              </a:rPr>
              <a:t>Types of Memory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memory_typ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34" y="1159934"/>
            <a:ext cx="8325555" cy="547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8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57175"/>
            <a:ext cx="7772400" cy="1143000"/>
          </a:xfrm>
        </p:spPr>
        <p:txBody>
          <a:bodyPr/>
          <a:lstStyle/>
          <a:p>
            <a:r>
              <a:rPr lang="en-US" sz="4000" dirty="0">
                <a:latin typeface="Palatino Linotype" charset="0"/>
              </a:rPr>
              <a:t>Types of </a:t>
            </a:r>
            <a:r>
              <a:rPr lang="en-US" sz="4000" dirty="0" smtClean="0">
                <a:latin typeface="Palatino Linotype" charset="0"/>
              </a:rPr>
              <a:t>Processing</a:t>
            </a:r>
            <a:endParaRPr lang="en-US" sz="4000" dirty="0">
              <a:latin typeface="Palatino Linotype" charset="0"/>
            </a:endParaRPr>
          </a:p>
        </p:txBody>
      </p:sp>
      <p:pic>
        <p:nvPicPr>
          <p:cNvPr id="410629" name="Picture 5" descr="12673_MyersPsy8e_fi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148" y="1400175"/>
            <a:ext cx="7326470" cy="498992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631" name="Text Box 7"/>
          <p:cNvSpPr txBox="1">
            <a:spLocks noChangeArrowheads="1"/>
          </p:cNvSpPr>
          <p:nvPr/>
        </p:nvSpPr>
        <p:spPr bwMode="auto">
          <a:xfrm rot="5400000">
            <a:off x="5579415" y="5074122"/>
            <a:ext cx="141417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/>
              <a:t>Spencer Grant/ Photo Edit</a:t>
            </a:r>
          </a:p>
        </p:txBody>
      </p:sp>
    </p:spTree>
    <p:extLst>
      <p:ext uri="{BB962C8B-B14F-4D97-AF65-F5344CB8AC3E}">
        <p14:creationId xmlns:p14="http://schemas.microsoft.com/office/powerpoint/2010/main" val="108526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  <a:cs typeface="Palatino"/>
              </a:rPr>
              <a:t>Types of Encoding</a:t>
            </a:r>
            <a:endParaRPr lang="en-US" dirty="0">
              <a:latin typeface="Baskerville Old Face" panose="02020602080505020303" pitchFamily="18" charset="0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Baskerville Old Face" panose="02020602080505020303" pitchFamily="18" charset="0"/>
                <a:cs typeface="Palatino"/>
              </a:rPr>
              <a:t>Visual</a:t>
            </a:r>
          </a:p>
          <a:p>
            <a:r>
              <a:rPr lang="en-US" sz="3200" dirty="0" smtClean="0">
                <a:latin typeface="Baskerville Old Face" panose="02020602080505020303" pitchFamily="18" charset="0"/>
                <a:cs typeface="Palatino"/>
              </a:rPr>
              <a:t>Acoustic</a:t>
            </a:r>
          </a:p>
          <a:p>
            <a:r>
              <a:rPr lang="en-US" sz="3200" dirty="0" smtClean="0">
                <a:latin typeface="Baskerville Old Face" panose="02020602080505020303" pitchFamily="18" charset="0"/>
                <a:cs typeface="Palatino"/>
              </a:rPr>
              <a:t>Semantic</a:t>
            </a:r>
            <a:endParaRPr lang="en-US" sz="3200" dirty="0">
              <a:latin typeface="Baskerville Old Face" panose="02020602080505020303" pitchFamily="18" charset="0"/>
              <a:cs typeface="Palatino"/>
            </a:endParaRPr>
          </a:p>
        </p:txBody>
      </p:sp>
      <p:pic>
        <p:nvPicPr>
          <p:cNvPr id="5" name="Picture 4" descr="encod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673" y="1825625"/>
            <a:ext cx="8432800" cy="223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9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1" name="Rectangle 3"/>
          <p:cNvSpPr>
            <a:spLocks noGrp="1" noChangeArrowheads="1"/>
          </p:cNvSpPr>
          <p:nvPr>
            <p:ph type="title"/>
          </p:nvPr>
        </p:nvSpPr>
        <p:spPr>
          <a:xfrm>
            <a:off x="2195513" y="27146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Palatino Linotype" charset="0"/>
              </a:rPr>
              <a:t>Which type of encoding lasts the longest?</a:t>
            </a:r>
            <a:endParaRPr lang="en-US" sz="4000" dirty="0">
              <a:latin typeface="Palatino Linotype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959F-1A2B-5049-BF7F-6A3465B9F03C}" type="slidenum">
              <a:rPr lang="en-US"/>
              <a:pPr/>
              <a:t>9</a:t>
            </a:fld>
            <a:endParaRPr lang="en-US"/>
          </a:p>
        </p:txBody>
      </p:sp>
      <p:pic>
        <p:nvPicPr>
          <p:cNvPr id="309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12" y="1524000"/>
            <a:ext cx="8760710" cy="519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099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</TotalTime>
  <Words>522</Words>
  <Application>Microsoft Office PowerPoint</Application>
  <PresentationFormat>Widescreen</PresentationFormat>
  <Paragraphs>116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ＭＳ Ｐゴシック</vt:lpstr>
      <vt:lpstr>游ゴシック</vt:lpstr>
      <vt:lpstr>Arial</vt:lpstr>
      <vt:lpstr>Baskerville Old Face</vt:lpstr>
      <vt:lpstr>Calibri</vt:lpstr>
      <vt:lpstr>Calibri Light</vt:lpstr>
      <vt:lpstr>Palatino</vt:lpstr>
      <vt:lpstr>Palatino Linotype</vt:lpstr>
      <vt:lpstr>Times</vt:lpstr>
      <vt:lpstr>Office Theme</vt:lpstr>
      <vt:lpstr>Memory  Encoding, Storage, and Retrieval</vt:lpstr>
      <vt:lpstr>What is Memory?</vt:lpstr>
      <vt:lpstr>Stages of Memory</vt:lpstr>
      <vt:lpstr>Information Processing</vt:lpstr>
      <vt:lpstr>Working Memory</vt:lpstr>
      <vt:lpstr>Types of Memory</vt:lpstr>
      <vt:lpstr>Types of Processing</vt:lpstr>
      <vt:lpstr>Types of Encoding</vt:lpstr>
      <vt:lpstr>Which type of encoding lasts the longest?</vt:lpstr>
      <vt:lpstr>Visual + Semantic = Strong Encoding</vt:lpstr>
      <vt:lpstr>Techniques to Aid Encoding</vt:lpstr>
      <vt:lpstr>Encoding Summarized in a Hierarchy</vt:lpstr>
      <vt:lpstr>Encoding and Studying</vt:lpstr>
      <vt:lpstr>Sensory Memories</vt:lpstr>
      <vt:lpstr>Memory Stores</vt:lpstr>
      <vt:lpstr>Synaptic Changes</vt:lpstr>
      <vt:lpstr>Key Memory Structures in The Brain</vt:lpstr>
      <vt:lpstr>Stress Hormones &amp; Memory</vt:lpstr>
      <vt:lpstr>Memory Retrieval</vt:lpstr>
      <vt:lpstr>Retrieval</vt:lpstr>
      <vt:lpstr>Context Effects</vt:lpstr>
      <vt:lpstr>Amnesia</vt:lpstr>
    </vt:vector>
  </TitlesOfParts>
  <Company>Durham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  Encoding, Storage, and Retrieval</dc:title>
  <dc:creator>Victor Cadilla</dc:creator>
  <cp:lastModifiedBy>Victor Cadilla</cp:lastModifiedBy>
  <cp:revision>17</cp:revision>
  <dcterms:created xsi:type="dcterms:W3CDTF">2017-11-13T13:22:31Z</dcterms:created>
  <dcterms:modified xsi:type="dcterms:W3CDTF">2018-11-18T15:19:12Z</dcterms:modified>
</cp:coreProperties>
</file>