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5" autoAdjust="0"/>
    <p:restoredTop sz="92371" autoAdjust="0"/>
  </p:normalViewPr>
  <p:slideViewPr>
    <p:cSldViewPr snapToGrid="0">
      <p:cViewPr varScale="1">
        <p:scale>
          <a:sx n="54" d="100"/>
          <a:sy n="54" d="100"/>
        </p:scale>
        <p:origin x="4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EB8-BD8E-45A7-95C5-A6393117293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F37-9065-4AE1-98EE-2D6C07FE6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EB8-BD8E-45A7-95C5-A6393117293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F37-9065-4AE1-98EE-2D6C07FE6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EB8-BD8E-45A7-95C5-A6393117293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F37-9065-4AE1-98EE-2D6C07FE6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6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EB8-BD8E-45A7-95C5-A6393117293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F37-9065-4AE1-98EE-2D6C07FE6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2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EB8-BD8E-45A7-95C5-A6393117293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F37-9065-4AE1-98EE-2D6C07FE6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EB8-BD8E-45A7-95C5-A6393117293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F37-9065-4AE1-98EE-2D6C07FE6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4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EB8-BD8E-45A7-95C5-A6393117293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F37-9065-4AE1-98EE-2D6C07FE6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3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EB8-BD8E-45A7-95C5-A6393117293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F37-9065-4AE1-98EE-2D6C07FE6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3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EB8-BD8E-45A7-95C5-A6393117293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F37-9065-4AE1-98EE-2D6C07FE6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EB8-BD8E-45A7-95C5-A6393117293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F37-9065-4AE1-98EE-2D6C07FE6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3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EB8-BD8E-45A7-95C5-A6393117293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F37-9065-4AE1-98EE-2D6C07FE6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4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FEB8-BD8E-45A7-95C5-A6393117293D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6F37-9065-4AE1-98EE-2D6C07FE6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05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27438"/>
            <a:ext cx="948442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Nixon and the Seventies: </a:t>
            </a:r>
            <a:r>
              <a:rPr lang="en-US" dirty="0" smtClean="0"/>
              <a:t>Good, Bad, and Everything in Between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nix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74" y="2270744"/>
            <a:ext cx="4396406" cy="439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100"/>
            <a:ext cx="10515600" cy="1325563"/>
          </a:xfrm>
        </p:spPr>
        <p:txBody>
          <a:bodyPr/>
          <a:lstStyle/>
          <a:p>
            <a:r>
              <a:rPr lang="en-US" dirty="0" smtClean="0"/>
              <a:t>The Rise of Environmentalis</a:t>
            </a:r>
            <a:r>
              <a:rPr lang="en-US" dirty="0"/>
              <a:t>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6824" y="1260754"/>
            <a:ext cx="8780813" cy="4539364"/>
          </a:xfrm>
        </p:spPr>
        <p:txBody>
          <a:bodyPr/>
          <a:lstStyle/>
          <a:p>
            <a:r>
              <a:rPr lang="en-US" sz="3000" i="1" dirty="0" smtClean="0"/>
              <a:t>Silent Spring</a:t>
            </a:r>
            <a:r>
              <a:rPr lang="en-US" sz="3000" dirty="0" smtClean="0"/>
              <a:t> (book) sets off environmentalist movement</a:t>
            </a:r>
          </a:p>
          <a:p>
            <a:pPr lvl="1"/>
            <a:r>
              <a:rPr lang="en-US" sz="3000" dirty="0" smtClean="0"/>
              <a:t>Book focuses on dangers of pollutants to ecosystem</a:t>
            </a:r>
            <a:endParaRPr lang="en-US" sz="3000" dirty="0" smtClean="0"/>
          </a:p>
          <a:p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</a:t>
            </a:r>
            <a:r>
              <a:rPr lang="en-US" sz="3000" dirty="0" smtClean="0"/>
              <a:t>Earth Day = April 22, 1970</a:t>
            </a:r>
          </a:p>
          <a:p>
            <a:r>
              <a:rPr lang="en-US" sz="3000" dirty="0" smtClean="0"/>
              <a:t>Creates the Environmental Protection Agency (EPA)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5fa36da2a07877aa8ad5165626158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255"/>
            <a:ext cx="3899472" cy="4625541"/>
          </a:xfrm>
          <a:prstGeom prst="rect">
            <a:avLst/>
          </a:prstGeom>
        </p:spPr>
      </p:pic>
      <p:pic>
        <p:nvPicPr>
          <p:cNvPr id="1026" name="Picture 2" descr="Image result for silent sp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46" y="4076700"/>
            <a:ext cx="2190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achel car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41" y="4076700"/>
            <a:ext cx="2371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377" y="1816924"/>
            <a:ext cx="7398327" cy="47738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Can’t get rid of Great Society Programs</a:t>
            </a:r>
          </a:p>
          <a:p>
            <a:r>
              <a:rPr lang="en-US" sz="3200" dirty="0" smtClean="0"/>
              <a:t>Implements “New Federalism”</a:t>
            </a:r>
          </a:p>
          <a:p>
            <a:pPr lvl="1"/>
            <a:r>
              <a:rPr lang="en-US" sz="3200" dirty="0" smtClean="0"/>
              <a:t>Lets local </a:t>
            </a:r>
            <a:r>
              <a:rPr lang="en-US" sz="3200" dirty="0" err="1" smtClean="0"/>
              <a:t>govts</a:t>
            </a:r>
            <a:r>
              <a:rPr lang="en-US" sz="3200" dirty="0" smtClean="0"/>
              <a:t> spend money on welfare programs</a:t>
            </a:r>
          </a:p>
          <a:p>
            <a:r>
              <a:rPr lang="en-US" sz="3200" dirty="0" smtClean="0"/>
              <a:t>Tried to reduce spending on GS programs - </a:t>
            </a:r>
            <a:r>
              <a:rPr lang="en-US" sz="3200" dirty="0" smtClean="0"/>
              <a:t>unsuccessful</a:t>
            </a:r>
            <a:endParaRPr lang="en-US" sz="3200" dirty="0"/>
          </a:p>
        </p:txBody>
      </p:sp>
      <p:pic>
        <p:nvPicPr>
          <p:cNvPr id="3074" name="Picture 2" descr="Image result for new feder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5" y="1997736"/>
            <a:ext cx="4008708" cy="400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32" y="282457"/>
            <a:ext cx="10515600" cy="1325563"/>
          </a:xfrm>
        </p:spPr>
        <p:txBody>
          <a:bodyPr/>
          <a:lstStyle/>
          <a:p>
            <a:r>
              <a:rPr lang="en-US" dirty="0" smtClean="0"/>
              <a:t>Women’s Rights Gets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76" y="1608020"/>
            <a:ext cx="6488876" cy="4351338"/>
          </a:xfrm>
        </p:spPr>
        <p:txBody>
          <a:bodyPr/>
          <a:lstStyle/>
          <a:p>
            <a:r>
              <a:rPr lang="en-US" dirty="0" smtClean="0"/>
              <a:t>Betty Friedan publishes </a:t>
            </a:r>
            <a:r>
              <a:rPr lang="en-US" i="1" dirty="0" smtClean="0"/>
              <a:t>Feminine Mystique </a:t>
            </a:r>
            <a:r>
              <a:rPr lang="en-US" dirty="0" smtClean="0"/>
              <a:t>in 1962</a:t>
            </a:r>
          </a:p>
          <a:p>
            <a:pPr lvl="1"/>
            <a:r>
              <a:rPr lang="en-US" dirty="0" smtClean="0"/>
              <a:t>“The problem that has no name”</a:t>
            </a:r>
          </a:p>
          <a:p>
            <a:r>
              <a:rPr lang="en-US" dirty="0" smtClean="0"/>
              <a:t>National Organization of Women is formed in 1966</a:t>
            </a:r>
          </a:p>
          <a:p>
            <a:r>
              <a:rPr lang="en-US" dirty="0" smtClean="0"/>
              <a:t>Issues of middle class women get attention</a:t>
            </a:r>
          </a:p>
          <a:p>
            <a:pPr lvl="1"/>
            <a:r>
              <a:rPr lang="en-US" dirty="0" smtClean="0"/>
              <a:t>Unequal pay</a:t>
            </a:r>
          </a:p>
          <a:p>
            <a:pPr lvl="1"/>
            <a:r>
              <a:rPr lang="en-US" dirty="0" smtClean="0"/>
              <a:t>Unfair hiring/firing practices</a:t>
            </a:r>
          </a:p>
          <a:p>
            <a:endParaRPr lang="en-US" dirty="0" smtClean="0"/>
          </a:p>
        </p:txBody>
      </p:sp>
      <p:pic>
        <p:nvPicPr>
          <p:cNvPr id="4098" name="Picture 2" descr="Image result for women burning b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52" y="3001034"/>
            <a:ext cx="5334948" cy="36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women burning b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47" y="282457"/>
            <a:ext cx="4173016" cy="27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Politics and Women’s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9355"/>
            <a:ext cx="10515600" cy="4351338"/>
          </a:xfrm>
        </p:spPr>
        <p:txBody>
          <a:bodyPr/>
          <a:lstStyle/>
          <a:p>
            <a:r>
              <a:rPr lang="en-US" dirty="0" smtClean="0"/>
              <a:t>Two Supreme Court decisions expand women’s health rights:</a:t>
            </a:r>
          </a:p>
          <a:p>
            <a:pPr lvl="1"/>
            <a:r>
              <a:rPr lang="en-US" i="1" dirty="0" smtClean="0"/>
              <a:t>Griswold vs. Connecticut </a:t>
            </a:r>
            <a:r>
              <a:rPr lang="en-US" dirty="0" smtClean="0"/>
              <a:t>(1964)</a:t>
            </a:r>
            <a:endParaRPr lang="en-US" i="1" dirty="0" smtClean="0"/>
          </a:p>
          <a:p>
            <a:pPr lvl="1"/>
            <a:r>
              <a:rPr lang="en-US" i="1" dirty="0" smtClean="0"/>
              <a:t>Roe vs. Wade </a:t>
            </a:r>
            <a:r>
              <a:rPr lang="en-US" dirty="0" smtClean="0"/>
              <a:t>(1973)</a:t>
            </a:r>
          </a:p>
          <a:p>
            <a:r>
              <a:rPr lang="en-US" dirty="0" smtClean="0"/>
              <a:t>Women’s rights organizations propose Equal Rights Amendment:</a:t>
            </a:r>
          </a:p>
          <a:p>
            <a:pPr lvl="1"/>
            <a:r>
              <a:rPr lang="en-US" dirty="0"/>
              <a:t>“Equality of rights under the law shall not be denied or abridged by the United States or by any state on account of sex.” </a:t>
            </a:r>
            <a:endParaRPr lang="en-US" dirty="0" smtClean="0"/>
          </a:p>
          <a:p>
            <a:r>
              <a:rPr lang="en-US" dirty="0" smtClean="0"/>
              <a:t>It fails…</a:t>
            </a:r>
            <a:endParaRPr lang="en-US" dirty="0"/>
          </a:p>
        </p:txBody>
      </p:sp>
      <p:pic>
        <p:nvPicPr>
          <p:cNvPr id="5122" name="Picture 2" descr="Image result for ERA prot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590327"/>
            <a:ext cx="49149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33" y="0"/>
            <a:ext cx="10515600" cy="1325563"/>
          </a:xfrm>
        </p:spPr>
        <p:txBody>
          <a:bodyPr/>
          <a:lstStyle/>
          <a:p>
            <a:r>
              <a:rPr lang="en-US" dirty="0" smtClean="0"/>
              <a:t>Beginning of the Gay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35" y="1159230"/>
            <a:ext cx="10510652" cy="4351338"/>
          </a:xfrm>
        </p:spPr>
        <p:txBody>
          <a:bodyPr/>
          <a:lstStyle/>
          <a:p>
            <a:r>
              <a:rPr lang="en-US" dirty="0" smtClean="0"/>
              <a:t>Prior to the 1970s, homosexuality = mental illness</a:t>
            </a:r>
          </a:p>
          <a:p>
            <a:r>
              <a:rPr lang="en-US" dirty="0" smtClean="0"/>
              <a:t>June 29, 1969 – Cops raid a gay bar in NYC</a:t>
            </a:r>
          </a:p>
          <a:p>
            <a:pPr lvl="1"/>
            <a:r>
              <a:rPr lang="en-US" dirty="0" smtClean="0"/>
              <a:t>Patrons of the bar protest for several days</a:t>
            </a:r>
          </a:p>
          <a:p>
            <a:pPr lvl="1"/>
            <a:r>
              <a:rPr lang="en-US" dirty="0" smtClean="0"/>
              <a:t>Seen as the beginning of the gay rights movement</a:t>
            </a:r>
          </a:p>
          <a:p>
            <a:r>
              <a:rPr lang="en-US" dirty="0" smtClean="0"/>
              <a:t>1977 – Harvey Milk becomes one of the first openly gay politicians</a:t>
            </a:r>
          </a:p>
          <a:p>
            <a:endParaRPr lang="en-US" dirty="0"/>
          </a:p>
        </p:txBody>
      </p:sp>
      <p:pic>
        <p:nvPicPr>
          <p:cNvPr id="6146" name="Picture 2" descr="Image result for harvey mi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76" y="3927374"/>
            <a:ext cx="3657600" cy="25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tonewall upri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89" y="3502323"/>
            <a:ext cx="4474235" cy="33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Stagflation</a:t>
            </a:r>
            <a:r>
              <a:rPr lang="en-US" sz="3200" dirty="0" smtClean="0"/>
              <a:t> = inflation + stagnant economy</a:t>
            </a:r>
          </a:p>
          <a:p>
            <a:pPr lvl="1"/>
            <a:r>
              <a:rPr lang="en-US" sz="3200" dirty="0" smtClean="0"/>
              <a:t>Unemployment rose by late 60s</a:t>
            </a:r>
          </a:p>
          <a:p>
            <a:pPr lvl="1"/>
            <a:r>
              <a:rPr lang="en-US" sz="3200" dirty="0" smtClean="0"/>
              <a:t>Inflation high b/c of Vietnam War spending</a:t>
            </a:r>
          </a:p>
          <a:p>
            <a:r>
              <a:rPr lang="en-US" sz="3200" dirty="0" smtClean="0"/>
              <a:t>Vietnam War still not </a:t>
            </a:r>
            <a:r>
              <a:rPr lang="en-US" sz="3200" dirty="0" smtClean="0"/>
              <a:t>over</a:t>
            </a:r>
          </a:p>
          <a:p>
            <a:r>
              <a:rPr lang="en-US" sz="3200" dirty="0" smtClean="0"/>
              <a:t>1973 – OPEC puts oil embargo on US</a:t>
            </a:r>
          </a:p>
          <a:p>
            <a:pPr lvl="1"/>
            <a:r>
              <a:rPr lang="en-US" sz="2800" dirty="0" smtClean="0"/>
              <a:t>OPEC = Org. of Petroleum Exporting Countries</a:t>
            </a:r>
          </a:p>
          <a:p>
            <a:pPr lvl="1"/>
            <a:endParaRPr lang="en-US" sz="2800" dirty="0" smtClean="0"/>
          </a:p>
        </p:txBody>
      </p:sp>
      <p:pic>
        <p:nvPicPr>
          <p:cNvPr id="7172" name="Picture 4" descr="Image result for opec oil embargo 19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05" y="3662040"/>
            <a:ext cx="3532790" cy="26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Nixon has advantages:</a:t>
            </a:r>
          </a:p>
          <a:p>
            <a:pPr lvl="1"/>
            <a:r>
              <a:rPr lang="en-US" sz="3000" dirty="0" smtClean="0"/>
              <a:t>Foreign policy successes</a:t>
            </a:r>
          </a:p>
          <a:p>
            <a:pPr lvl="1"/>
            <a:r>
              <a:rPr lang="en-US" sz="3000" dirty="0" smtClean="0"/>
              <a:t>Economy = better than earlier in his term</a:t>
            </a:r>
            <a:endParaRPr lang="en-US" sz="3000" dirty="0"/>
          </a:p>
          <a:p>
            <a:pPr lvl="1"/>
            <a:r>
              <a:rPr lang="en-US" sz="3000" dirty="0" smtClean="0"/>
              <a:t>Weak </a:t>
            </a:r>
            <a:r>
              <a:rPr lang="en-US" sz="3000" dirty="0" smtClean="0"/>
              <a:t>opponents</a:t>
            </a:r>
          </a:p>
          <a:p>
            <a:pPr lvl="2"/>
            <a:r>
              <a:rPr lang="en-US" sz="3000" dirty="0"/>
              <a:t>Democrats go with a more liberal candidate than in 1968</a:t>
            </a:r>
          </a:p>
          <a:p>
            <a:pPr lvl="2"/>
            <a:r>
              <a:rPr lang="en-US" sz="3000" dirty="0"/>
              <a:t>George Wallace runs again as 3</a:t>
            </a:r>
            <a:r>
              <a:rPr lang="en-US" sz="3000" baseline="30000" dirty="0"/>
              <a:t>rd</a:t>
            </a:r>
            <a:r>
              <a:rPr lang="en-US" sz="3000" dirty="0"/>
              <a:t> </a:t>
            </a:r>
            <a:r>
              <a:rPr lang="en-US" sz="3000" dirty="0" smtClean="0"/>
              <a:t>Party</a:t>
            </a:r>
            <a:endParaRPr lang="en-US" sz="3000" dirty="0" smtClean="0"/>
          </a:p>
          <a:p>
            <a:r>
              <a:rPr lang="en-US" sz="3000" dirty="0" smtClean="0"/>
              <a:t>Nixon still nervous about losing</a:t>
            </a:r>
            <a:endParaRPr lang="en-US" sz="3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544"/>
            <a:ext cx="8229600" cy="1143000"/>
          </a:xfrm>
        </p:spPr>
        <p:txBody>
          <a:bodyPr/>
          <a:lstStyle/>
          <a:p>
            <a:r>
              <a:rPr lang="en-US" dirty="0" smtClean="0"/>
              <a:t>1972 Election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972_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4774"/>
            <a:ext cx="9144000" cy="558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326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Nixon and the Seventies: Good, Bad, and Everything in Between</vt:lpstr>
      <vt:lpstr>The Rise of Environmentalism</vt:lpstr>
      <vt:lpstr>Domestic Policies</vt:lpstr>
      <vt:lpstr>Women’s Rights Gets Attention</vt:lpstr>
      <vt:lpstr>Politics and Women’s Rights</vt:lpstr>
      <vt:lpstr>Beginning of the Gay Rights Movement</vt:lpstr>
      <vt:lpstr>Economic Issues</vt:lpstr>
      <vt:lpstr>Election of 1972</vt:lpstr>
      <vt:lpstr>1972 Election Results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Nixon and the Seventies: Good, Bad, and Everything in Between</dc:title>
  <dc:creator>Victor Cadilla</dc:creator>
  <cp:lastModifiedBy>Victor Cadilla</cp:lastModifiedBy>
  <cp:revision>7</cp:revision>
  <dcterms:created xsi:type="dcterms:W3CDTF">2019-05-06T12:48:20Z</dcterms:created>
  <dcterms:modified xsi:type="dcterms:W3CDTF">2019-05-06T20:58:47Z</dcterms:modified>
</cp:coreProperties>
</file>