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8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8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0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3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2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4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77654-6DB2-41C1-B846-0EE1C69E24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89F63-0A07-4176-A166-0E51260C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37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Psychoanalytic, Psychodynamic, Humanistic, and Cognitive</a:t>
            </a:r>
          </a:p>
        </p:txBody>
      </p:sp>
    </p:spTree>
    <p:extLst>
      <p:ext uri="{BB962C8B-B14F-4D97-AF65-F5344CB8AC3E}">
        <p14:creationId xmlns:p14="http://schemas.microsoft.com/office/powerpoint/2010/main" val="8135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therapy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different ways psychotherapists:</a:t>
            </a:r>
          </a:p>
          <a:p>
            <a:pPr lvl="1"/>
            <a:r>
              <a:rPr lang="en-US" dirty="0" smtClean="0"/>
              <a:t>View the cause of a disorder</a:t>
            </a:r>
          </a:p>
          <a:p>
            <a:pPr lvl="1"/>
            <a:r>
              <a:rPr lang="en-US" dirty="0" smtClean="0"/>
              <a:t>Treat patients</a:t>
            </a:r>
          </a:p>
          <a:p>
            <a:pPr lvl="2"/>
            <a:r>
              <a:rPr lang="en-US" dirty="0" smtClean="0"/>
              <a:t>Specific techniques for each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Psychotherapy = “talk therapy”</a:t>
            </a:r>
          </a:p>
          <a:p>
            <a:pPr lvl="1"/>
            <a:r>
              <a:rPr lang="en-US" dirty="0" smtClean="0"/>
              <a:t>Differs between different perspectives in psychology</a:t>
            </a:r>
          </a:p>
          <a:p>
            <a:r>
              <a:rPr lang="en-US" dirty="0" smtClean="0"/>
              <a:t>Biomedical therapy = any medical treatment used to treat disorders</a:t>
            </a:r>
          </a:p>
          <a:p>
            <a:pPr lvl="1"/>
            <a:r>
              <a:rPr lang="en-US" dirty="0" smtClean="0"/>
              <a:t>Examples: drugs and electro-convulsive therapy</a:t>
            </a:r>
          </a:p>
          <a:p>
            <a:r>
              <a:rPr lang="en-US" dirty="0" smtClean="0"/>
              <a:t>Most therapists use </a:t>
            </a:r>
            <a:r>
              <a:rPr lang="en-US" u="sng" dirty="0" smtClean="0"/>
              <a:t>eclectic approach</a:t>
            </a:r>
            <a:endParaRPr lang="en-US" dirty="0" smtClean="0"/>
          </a:p>
          <a:p>
            <a:pPr lvl="1"/>
            <a:r>
              <a:rPr lang="en-US" dirty="0" smtClean="0"/>
              <a:t>Combination of psychotherapy and biomedical therapy</a:t>
            </a:r>
          </a:p>
        </p:txBody>
      </p:sp>
    </p:spTree>
    <p:extLst>
      <p:ext uri="{BB962C8B-B14F-4D97-AF65-F5344CB8AC3E}">
        <p14:creationId xmlns:p14="http://schemas.microsoft.com/office/powerpoint/2010/main" val="365256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/>
          <a:lstStyle/>
          <a:p>
            <a:r>
              <a:rPr lang="en-US" dirty="0" smtClean="0"/>
              <a:t>Cause of illness:</a:t>
            </a:r>
          </a:p>
          <a:p>
            <a:pPr lvl="1"/>
            <a:r>
              <a:rPr lang="en-US" dirty="0" smtClean="0"/>
              <a:t>Unconscious conflict</a:t>
            </a:r>
          </a:p>
          <a:p>
            <a:pPr lvl="1"/>
            <a:r>
              <a:rPr lang="en-US" dirty="0" smtClean="0"/>
              <a:t>Childhood trauma</a:t>
            </a:r>
          </a:p>
          <a:p>
            <a:r>
              <a:rPr lang="en-US" dirty="0" smtClean="0"/>
              <a:t>Overall method to treat patient:</a:t>
            </a:r>
          </a:p>
          <a:p>
            <a:pPr lvl="1"/>
            <a:r>
              <a:rPr lang="en-US" dirty="0" smtClean="0"/>
              <a:t>Therapist interprets issue for client</a:t>
            </a:r>
          </a:p>
          <a:p>
            <a:r>
              <a:rPr lang="en-US" dirty="0" smtClean="0"/>
              <a:t>Specific techniques:</a:t>
            </a:r>
          </a:p>
          <a:p>
            <a:pPr lvl="1"/>
            <a:r>
              <a:rPr lang="en-US" dirty="0" smtClean="0"/>
              <a:t>Free association</a:t>
            </a:r>
          </a:p>
          <a:p>
            <a:pPr lvl="2"/>
            <a:r>
              <a:rPr lang="en-US" dirty="0" smtClean="0"/>
              <a:t>Resistance</a:t>
            </a:r>
          </a:p>
          <a:p>
            <a:pPr lvl="2"/>
            <a:r>
              <a:rPr lang="en-US" dirty="0" smtClean="0"/>
              <a:t>Transference</a:t>
            </a:r>
          </a:p>
          <a:p>
            <a:pPr lvl="1"/>
            <a:r>
              <a:rPr lang="en-US" dirty="0" smtClean="0"/>
              <a:t>Dream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1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Psychodynamic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Cause of illness:</a:t>
            </a:r>
          </a:p>
          <a:p>
            <a:pPr lvl="1"/>
            <a:r>
              <a:rPr lang="en-US" dirty="0" smtClean="0"/>
              <a:t>Childhood trauma</a:t>
            </a:r>
          </a:p>
          <a:p>
            <a:pPr lvl="1"/>
            <a:r>
              <a:rPr lang="en-US" dirty="0" smtClean="0"/>
              <a:t>Relationships with others</a:t>
            </a:r>
          </a:p>
          <a:p>
            <a:r>
              <a:rPr lang="en-US" dirty="0"/>
              <a:t>Overall method to treat patient:</a:t>
            </a:r>
          </a:p>
          <a:p>
            <a:pPr lvl="1"/>
            <a:r>
              <a:rPr lang="en-US" dirty="0" smtClean="0"/>
              <a:t>Face-to-face talk therapy</a:t>
            </a:r>
          </a:p>
          <a:p>
            <a:pPr lvl="1"/>
            <a:r>
              <a:rPr lang="en-US" dirty="0" smtClean="0"/>
              <a:t>Therapist tries to give patient insight into cause of illness</a:t>
            </a:r>
          </a:p>
          <a:p>
            <a:r>
              <a:rPr lang="en-US" dirty="0" smtClean="0"/>
              <a:t>Form of psychodynamic therapy:</a:t>
            </a:r>
          </a:p>
          <a:p>
            <a:pPr lvl="1"/>
            <a:r>
              <a:rPr lang="en-US" dirty="0" smtClean="0"/>
              <a:t>Interpersonal therapy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1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Humanistic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 of illness:</a:t>
            </a:r>
          </a:p>
          <a:p>
            <a:pPr lvl="1"/>
            <a:r>
              <a:rPr lang="en-US" dirty="0" smtClean="0"/>
              <a:t>Low self-esteem</a:t>
            </a:r>
          </a:p>
          <a:p>
            <a:pPr lvl="1"/>
            <a:r>
              <a:rPr lang="en-US" dirty="0" smtClean="0"/>
              <a:t>Lack of acceptance</a:t>
            </a:r>
            <a:endParaRPr lang="en-US" dirty="0"/>
          </a:p>
          <a:p>
            <a:r>
              <a:rPr lang="en-US" dirty="0"/>
              <a:t>Overall method to treat patient:</a:t>
            </a:r>
          </a:p>
          <a:p>
            <a:pPr lvl="1"/>
            <a:r>
              <a:rPr lang="en-US" dirty="0"/>
              <a:t>Face-to-face talk therapy</a:t>
            </a:r>
          </a:p>
          <a:p>
            <a:pPr lvl="1"/>
            <a:r>
              <a:rPr lang="en-US" dirty="0" smtClean="0"/>
              <a:t>Wants patient to realize problem and solution on their own</a:t>
            </a:r>
          </a:p>
          <a:p>
            <a:r>
              <a:rPr lang="en-US" dirty="0" smtClean="0"/>
              <a:t>Forms and techniques </a:t>
            </a:r>
            <a:r>
              <a:rPr lang="en-US" dirty="0"/>
              <a:t>of </a:t>
            </a:r>
            <a:r>
              <a:rPr lang="en-US" dirty="0" smtClean="0"/>
              <a:t>humanistic </a:t>
            </a:r>
            <a:r>
              <a:rPr lang="en-US" dirty="0"/>
              <a:t>therapy:</a:t>
            </a:r>
          </a:p>
          <a:p>
            <a:pPr lvl="1"/>
            <a:r>
              <a:rPr lang="en-US" dirty="0" smtClean="0"/>
              <a:t>Client-centered therapy (a.k.a. non-directive therapy)</a:t>
            </a:r>
          </a:p>
          <a:p>
            <a:pPr lvl="2"/>
            <a:r>
              <a:rPr lang="en-US" dirty="0" smtClean="0"/>
              <a:t>Active listening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49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 of illness:</a:t>
            </a:r>
          </a:p>
          <a:p>
            <a:pPr lvl="1"/>
            <a:r>
              <a:rPr lang="en-US" dirty="0" smtClean="0"/>
              <a:t>Irrational, maladaptive thoughts</a:t>
            </a:r>
            <a:endParaRPr lang="en-US" dirty="0"/>
          </a:p>
          <a:p>
            <a:r>
              <a:rPr lang="en-US" dirty="0"/>
              <a:t>Overall method to treat patient:</a:t>
            </a:r>
          </a:p>
          <a:p>
            <a:pPr lvl="1"/>
            <a:r>
              <a:rPr lang="en-US" dirty="0"/>
              <a:t>Face-to-face talk therapy</a:t>
            </a:r>
          </a:p>
          <a:p>
            <a:pPr lvl="1"/>
            <a:r>
              <a:rPr lang="en-US" dirty="0" smtClean="0"/>
              <a:t>Tries to change patient’s way of thinking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9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212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Psychotherapy</vt:lpstr>
      <vt:lpstr>Topics</vt:lpstr>
      <vt:lpstr>Types of Therapy</vt:lpstr>
      <vt:lpstr>Psychoanalysis</vt:lpstr>
      <vt:lpstr>Psychodynamic Therapy</vt:lpstr>
      <vt:lpstr>Humanistic therapy</vt:lpstr>
      <vt:lpstr>Cognitive Therapy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Psychotherapy</dc:title>
  <dc:creator>Victor Cadilla</dc:creator>
  <cp:lastModifiedBy>Victor Cadilla</cp:lastModifiedBy>
  <cp:revision>8</cp:revision>
  <dcterms:created xsi:type="dcterms:W3CDTF">2019-03-03T18:13:39Z</dcterms:created>
  <dcterms:modified xsi:type="dcterms:W3CDTF">2019-03-04T14:07:17Z</dcterms:modified>
</cp:coreProperties>
</file>