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259" r:id="rId3"/>
    <p:sldId id="263" r:id="rId4"/>
    <p:sldId id="264" r:id="rId5"/>
    <p:sldId id="265" r:id="rId6"/>
    <p:sldId id="325" r:id="rId7"/>
    <p:sldId id="275" r:id="rId8"/>
    <p:sldId id="316" r:id="rId9"/>
    <p:sldId id="277" r:id="rId10"/>
    <p:sldId id="280" r:id="rId11"/>
    <p:sldId id="317" r:id="rId12"/>
    <p:sldId id="283" r:id="rId13"/>
    <p:sldId id="268" r:id="rId14"/>
    <p:sldId id="269" r:id="rId15"/>
    <p:sldId id="270" r:id="rId16"/>
    <p:sldId id="271" r:id="rId17"/>
    <p:sldId id="285" r:id="rId18"/>
    <p:sldId id="286" r:id="rId19"/>
    <p:sldId id="288" r:id="rId20"/>
    <p:sldId id="290" r:id="rId21"/>
    <p:sldId id="291" r:id="rId22"/>
    <p:sldId id="319" r:id="rId23"/>
    <p:sldId id="320" r:id="rId24"/>
    <p:sldId id="321" r:id="rId25"/>
    <p:sldId id="292" r:id="rId26"/>
    <p:sldId id="293" r:id="rId27"/>
    <p:sldId id="295" r:id="rId28"/>
    <p:sldId id="296" r:id="rId29"/>
    <p:sldId id="297" r:id="rId30"/>
    <p:sldId id="298" r:id="rId31"/>
    <p:sldId id="322" r:id="rId32"/>
    <p:sldId id="323" r:id="rId33"/>
    <p:sldId id="324" r:id="rId34"/>
    <p:sldId id="301" r:id="rId35"/>
    <p:sldId id="302" r:id="rId36"/>
    <p:sldId id="303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0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9B430-BCA4-694B-8997-8678C102F09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4DA9-B5BB-F849-ADCD-D25A0EE6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44022-95AB-1845-A50E-190AD5108C68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Palatino Linotype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95FD9-4D6E-0642-AFBE-63D44EDF1049}" type="slidenum">
              <a:rPr lang="en-US"/>
              <a:pPr/>
              <a:t>34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13</a:t>
            </a:r>
            <a:r>
              <a:rPr lang="en-US" b="1">
                <a:cs typeface="Arial" charset="0"/>
              </a:rPr>
              <a:t>| Contrast place and frequency theories, and explain how they help us to understand pitch perception.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6B2DD-45EE-AE47-8E7F-2E7C713CE7FF}" type="slidenum">
              <a:rPr lang="en-US"/>
              <a:pPr/>
              <a:t>36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14</a:t>
            </a:r>
            <a:r>
              <a:rPr lang="en-US" b="1">
                <a:cs typeface="Arial" charset="0"/>
              </a:rPr>
              <a:t>| Describe how we pinpoint sounds.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008E9-A268-2745-8965-711B6014C0F3}" type="slidenum">
              <a:rPr lang="en-US"/>
              <a:pPr/>
              <a:t>37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FE8A6-BB22-A24D-8FB2-A5EA2299B3B0}" type="slidenum">
              <a:rPr lang="en-US"/>
              <a:pPr/>
              <a:t>39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way to treat chronic pain is to stimulate it through massage by electrical stimulation or acupuncture. Rubbing causes competitive stimulation to pain thus reduces its effect.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464DF-2D7F-2048-9B4D-28E7EDE9153B}" type="slidenum">
              <a:rPr lang="en-US"/>
              <a:pPr/>
              <a:t>40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Burn victims can be distracted by allowing them to engage in illusory virtual reality. Their brain scans show differences in pain perceptions.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29DD4-1CEF-9B43-A36A-4BE158EFA759}" type="slidenum">
              <a:rPr lang="en-US"/>
              <a:pPr/>
              <a:t>41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19| Describe the sense of taste, and explain the principle of sensory interaction.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3C375-9682-8646-96EE-F3E5F20E0006}" type="slidenum">
              <a:rPr lang="en-US"/>
              <a:pPr/>
              <a:t>42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20| Describe the sense of smell and explain why specific odors so easily trigger memories.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F1753-6EBE-0147-959B-AFCFB25A1D7F}" type="slidenum">
              <a:rPr lang="en-US"/>
              <a:pPr/>
              <a:t>43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02328-1D1E-2F43-A5AD-F7C75F513AAE}" type="slidenum">
              <a:rPr lang="en-US"/>
              <a:pPr/>
              <a:t>44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BD72D-B7D7-C64D-A59F-62B913B36D0F}" type="slidenum">
              <a:rPr lang="en-US"/>
              <a:pPr/>
              <a:t>45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 Waterman, after viral infection, lost his sense of light touch and body position and movement—can walk but must look at limbs to direct them</a:t>
            </a:r>
          </a:p>
          <a:p>
            <a:r>
              <a:rPr lang="en-US"/>
              <a:t>When lights go out, he falls and cannot get up again until they come back on</a:t>
            </a:r>
          </a:p>
          <a:p>
            <a:r>
              <a:rPr lang="en-US"/>
              <a:t>When he is not looking at his body, he moves very little, unlike most of us who move around quite a bit</a:t>
            </a:r>
          </a:p>
          <a:p>
            <a:endParaRPr lang="en-US"/>
          </a:p>
          <a:p>
            <a:r>
              <a:rPr lang="en-US"/>
              <a:t>Synesthesia—sensory condition in which stimulating one modality leads to perception in another (to perceive together)</a:t>
            </a:r>
          </a:p>
          <a:p>
            <a:r>
              <a:rPr lang="en-US"/>
              <a:t>1 in 2,000 occurrence, females outnumber 6 to 1, seems to run in families so there may be a genetic base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6EDBF-6A19-614E-8AE0-E7F8F3559BAA}" type="slidenum">
              <a:rPr lang="en-US"/>
              <a:pPr/>
              <a:t>2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2</a:t>
            </a:r>
            <a:r>
              <a:rPr lang="en-US" b="1">
                <a:cs typeface="Arial" charset="0"/>
              </a:rPr>
              <a:t>| Distinguish between absolute and difference thresholds, and discuss whether we can sense stimuli below our absolute thresholds and be influenced by them.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C299C-6AC5-544F-BBCF-01700380470D}" type="slidenum">
              <a:rPr lang="en-US"/>
              <a:pPr/>
              <a:t>5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3</a:t>
            </a:r>
            <a:r>
              <a:rPr lang="en-US" b="1">
                <a:cs typeface="Arial" charset="0"/>
              </a:rPr>
              <a:t>| Describe sensory adaptation, and explain how we benefit from being unaware of changing stimuli.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255E6-DA97-2A49-AF86-EF730310FB91}" type="slidenum">
              <a:rPr lang="en-US"/>
              <a:pPr/>
              <a:t>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</a:t>
            </a:r>
            <a:r>
              <a:rPr lang="en-US" b="1">
                <a:cs typeface="Arial" charset="0"/>
              </a:rPr>
              <a:t>| Describe the interplay between attention and perception.</a:t>
            </a:r>
          </a:p>
        </p:txBody>
      </p:sp>
    </p:spTree>
    <p:extLst>
      <p:ext uri="{BB962C8B-B14F-4D97-AF65-F5344CB8AC3E}">
        <p14:creationId xmlns:p14="http://schemas.microsoft.com/office/powerpoint/2010/main" val="276240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34A3E-BCD9-AD46-8DDA-94C0546F2CC5}" type="slidenum">
              <a:rPr lang="en-US"/>
              <a:pPr/>
              <a:t>7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5</a:t>
            </a:r>
            <a:r>
              <a:rPr lang="en-US" b="1">
                <a:cs typeface="Arial" charset="0"/>
              </a:rPr>
              <a:t>| Describe the major structure of the eye, and explain how they guide the incoming ray of light toward the eye</a:t>
            </a:r>
            <a:r>
              <a:rPr lang="ja-JP" altLang="en-US" b="1">
                <a:latin typeface="Arial"/>
                <a:cs typeface="Arial" charset="0"/>
              </a:rPr>
              <a:t>’</a:t>
            </a:r>
            <a:r>
              <a:rPr lang="en-US" b="1">
                <a:cs typeface="Arial" charset="0"/>
              </a:rPr>
              <a:t>s receptor cells.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0058-8605-B14D-A49A-681457C7FDFB}" type="slidenum">
              <a:rPr lang="en-US"/>
              <a:pPr/>
              <a:t>19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8</a:t>
            </a:r>
            <a:r>
              <a:rPr lang="en-US" b="1">
                <a:cs typeface="Arial" charset="0"/>
              </a:rPr>
              <a:t>| Discuss parallel processing and discuss its role in visual processing.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AF6D5-F1C8-8B40-859C-C55C2C7F91ED}" type="slidenum">
              <a:rPr lang="en-US"/>
              <a:pPr/>
              <a:t>30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12</a:t>
            </a:r>
            <a:r>
              <a:rPr lang="en-US" b="1">
                <a:cs typeface="Arial" charset="0"/>
              </a:rPr>
              <a:t>| Describe the three regions of the ear, and outline the series of events that triggers the electrical impulses sent to the brain.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7D29F-EA0B-5246-9DEC-DD005E2F6BE7}" type="slidenum">
              <a:rPr lang="en-US"/>
              <a:pPr/>
              <a:t>31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15</a:t>
            </a:r>
            <a:r>
              <a:rPr lang="en-US" b="1">
                <a:cs typeface="Arial" charset="0"/>
              </a:rPr>
              <a:t>| Contrast two types of hearing loss, and describe some of their causes.</a:t>
            </a:r>
          </a:p>
        </p:txBody>
      </p:sp>
    </p:spTree>
    <p:extLst>
      <p:ext uri="{BB962C8B-B14F-4D97-AF65-F5344CB8AC3E}">
        <p14:creationId xmlns:p14="http://schemas.microsoft.com/office/powerpoint/2010/main" val="181253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1823E-FC3A-864B-B4A5-D99FE39E5B58}" type="slidenum">
              <a:rPr lang="en-US"/>
              <a:pPr/>
              <a:t>33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16| Describe how cochlear implants function, and explain why Deaf culture advocates object to these devices. </a:t>
            </a:r>
            <a:r>
              <a:rPr lang="en-US" sz="1000">
                <a:latin typeface="Palatino Linotype" charset="0"/>
              </a:rPr>
              <a:t>Where these implants are pertinent for hearing parents with deaf children, deaf culture advocate not using them especially on children deafened before learning to speak.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0A441B-579F-7140-87F9-9C1BBF268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1D6B75-AE93-D04F-843E-546D4AB38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0C3-4BC6-CF4F-86EB-E840EE2DC6A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0071-71C1-414C-855B-5A6422EE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941E-9F81-8649-84EE-1800863188A3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2314575"/>
            <a:ext cx="7712075" cy="3076575"/>
          </a:xfrm>
        </p:spPr>
        <p:txBody>
          <a:bodyPr/>
          <a:lstStyle/>
          <a:p>
            <a:r>
              <a:rPr lang="en-US" sz="5400">
                <a:latin typeface="Palatino Linotype" charset="0"/>
              </a:rPr>
              <a:t>Sensation</a:t>
            </a:r>
            <a:br>
              <a:rPr lang="en-US" sz="5400">
                <a:latin typeface="Palatino Linotype" charset="0"/>
              </a:rPr>
            </a:br>
            <a:r>
              <a:rPr lang="en-US" sz="4800">
                <a:latin typeface="Palatino Linotype" charset="0"/>
              </a:rPr>
              <a:t/>
            </a:r>
            <a:br>
              <a:rPr lang="en-US" sz="4800">
                <a:latin typeface="Palatino Linotype" charset="0"/>
              </a:rPr>
            </a:br>
            <a:r>
              <a:rPr lang="en-US" sz="4000">
                <a:latin typeface="Palatino Linotype" charset="0"/>
              </a:rPr>
              <a:t>Chapter 5</a:t>
            </a:r>
            <a:endParaRPr lang="en-US" sz="4000">
              <a:solidFill>
                <a:schemeClr val="tx1"/>
              </a:solidFill>
              <a:latin typeface="Palatino Linotype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9D67-B1BC-5F4C-8040-FF093ABAB4B2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Photoreceptors</a:t>
            </a:r>
          </a:p>
        </p:txBody>
      </p:sp>
      <p:pic>
        <p:nvPicPr>
          <p:cNvPr id="52230" name="Picture 6" descr="12673_MyersPsy8e_5UN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4038600" cy="3265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2232" name="Picture 8" descr="12673_MyersPsy8e_Table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3"/>
          <a:stretch>
            <a:fillRect/>
          </a:stretch>
        </p:blipFill>
        <p:spPr>
          <a:xfrm>
            <a:off x="4343400" y="1614138"/>
            <a:ext cx="4645178" cy="411017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04800" y="5257800"/>
            <a:ext cx="2828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charset="0"/>
              </a:rPr>
              <a:t>E.R. Lewis, Y.Y. Zeevi, F.S Werblin, 1969</a:t>
            </a:r>
          </a:p>
        </p:txBody>
      </p:sp>
    </p:spTree>
    <p:extLst>
      <p:ext uri="{BB962C8B-B14F-4D97-AF65-F5344CB8AC3E}">
        <p14:creationId xmlns:p14="http://schemas.microsoft.com/office/powerpoint/2010/main" val="2042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Fovea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b="9023"/>
          <a:stretch>
            <a:fillRect/>
          </a:stretch>
        </p:blipFill>
        <p:spPr>
          <a:xfrm>
            <a:off x="266700" y="2237652"/>
            <a:ext cx="8458200" cy="3888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D82E-E1E4-F742-8E0E-8479557DB93B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Bipolar &amp; Ganglion Cells</a:t>
            </a:r>
          </a:p>
        </p:txBody>
      </p:sp>
      <p:pic>
        <p:nvPicPr>
          <p:cNvPr id="53251" name="Picture 3" descr="figure 05-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5" t="18518" r="23567" b="44444"/>
          <a:stretch>
            <a:fillRect/>
          </a:stretch>
        </p:blipFill>
        <p:spPr>
          <a:xfrm>
            <a:off x="145257" y="3027363"/>
            <a:ext cx="3664370" cy="3525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95300" y="1524000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 dirty="0" smtClean="0">
                <a:latin typeface="Palatino Linotype" charset="0"/>
              </a:rPr>
              <a:t>Rods/Cones send &gt;&gt;&gt; Bipolar Cells &gt;&gt;&gt; Ganglion Cells&gt;&gt;&gt;Optic Nerve </a:t>
            </a:r>
            <a:endParaRPr lang="en-US" sz="2800" dirty="0">
              <a:latin typeface="Palatino Linotype" charset="0"/>
            </a:endParaRPr>
          </a:p>
        </p:txBody>
      </p:sp>
      <p:pic>
        <p:nvPicPr>
          <p:cNvPr id="6" name="Picture 4" descr="figure-12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647497"/>
            <a:ext cx="4968875" cy="40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12C9-FACB-D945-A9CC-A2AF71AD735C}" type="slidenum">
              <a:rPr lang="en-US"/>
              <a:pPr/>
              <a:t>13</a:t>
            </a:fld>
            <a:endParaRPr lang="en-US"/>
          </a:p>
        </p:txBody>
      </p:sp>
      <p:pic>
        <p:nvPicPr>
          <p:cNvPr id="34818" name="Picture 2" descr="figure-1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85" y="1525511"/>
            <a:ext cx="5853633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12673_MyersPsy8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8"/>
          <a:stretch>
            <a:fillRect/>
          </a:stretch>
        </p:blipFill>
        <p:spPr>
          <a:xfrm>
            <a:off x="294056" y="1456060"/>
            <a:ext cx="2493594" cy="22031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2" name="Picture 6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8"/>
          <a:stretch>
            <a:fillRect/>
          </a:stretch>
        </p:blipFill>
        <p:spPr>
          <a:xfrm>
            <a:off x="294056" y="3962400"/>
            <a:ext cx="2493594" cy="22031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315200" y="38100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Palatino Linotype" charset="0"/>
              </a:rPr>
              <a:t>Visible</a:t>
            </a:r>
          </a:p>
          <a:p>
            <a:pPr algn="ctr"/>
            <a:r>
              <a:rPr lang="en-US" b="1">
                <a:latin typeface="Palatino Linotype" charset="0"/>
              </a:rPr>
              <a:t>Spectrum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latin typeface="Palatino Linotype" charset="0"/>
              </a:rPr>
              <a:t>The Stimulus Input: Light Energy</a:t>
            </a:r>
          </a:p>
        </p:txBody>
      </p:sp>
    </p:spTree>
    <p:extLst>
      <p:ext uri="{BB962C8B-B14F-4D97-AF65-F5344CB8AC3E}">
        <p14:creationId xmlns:p14="http://schemas.microsoft.com/office/powerpoint/2010/main" val="354877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E35-B6C2-4744-995B-B3995058469F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Seeing Hue (Color)</a:t>
            </a:r>
            <a:endParaRPr lang="en-US" sz="4000" dirty="0">
              <a:latin typeface="Palatino Linotype" charset="0"/>
            </a:endParaRPr>
          </a:p>
        </p:txBody>
      </p:sp>
      <p:pic>
        <p:nvPicPr>
          <p:cNvPr id="36868" name="Picture 4" descr="figure-12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0" y="1417638"/>
            <a:ext cx="7068210" cy="50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1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13A-A9CE-204C-8598-8A2D7606733B}" type="slidenum">
              <a:rPr lang="en-US"/>
              <a:pPr/>
              <a:t>15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ROY G BIV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318467" name="Oval 3"/>
          <p:cNvSpPr>
            <a:spLocks noChangeAspect="1" noChangeArrowheads="1"/>
          </p:cNvSpPr>
          <p:nvPr/>
        </p:nvSpPr>
        <p:spPr bwMode="auto">
          <a:xfrm>
            <a:off x="5045075" y="2986088"/>
            <a:ext cx="850900" cy="8524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8" name="Oval 4"/>
          <p:cNvSpPr>
            <a:spLocks noChangeAspect="1" noChangeArrowheads="1"/>
          </p:cNvSpPr>
          <p:nvPr/>
        </p:nvSpPr>
        <p:spPr bwMode="auto">
          <a:xfrm>
            <a:off x="4130675" y="2986088"/>
            <a:ext cx="850900" cy="852487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9" name="Oval 5"/>
          <p:cNvSpPr>
            <a:spLocks noChangeAspect="1" noChangeArrowheads="1"/>
          </p:cNvSpPr>
          <p:nvPr/>
        </p:nvSpPr>
        <p:spPr bwMode="auto">
          <a:xfrm>
            <a:off x="3201988" y="2986088"/>
            <a:ext cx="850900" cy="852487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Oval 7"/>
          <p:cNvSpPr>
            <a:spLocks noChangeAspect="1" noChangeArrowheads="1"/>
          </p:cNvSpPr>
          <p:nvPr/>
        </p:nvSpPr>
        <p:spPr bwMode="auto">
          <a:xfrm>
            <a:off x="2301875" y="2986088"/>
            <a:ext cx="850900" cy="852487"/>
          </a:xfrm>
          <a:prstGeom prst="ellipse">
            <a:avLst/>
          </a:prstGeom>
          <a:solidFill>
            <a:srgbClr val="5C0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2" name="Oval 8"/>
          <p:cNvSpPr>
            <a:spLocks noChangeAspect="1" noChangeArrowheads="1"/>
          </p:cNvSpPr>
          <p:nvPr/>
        </p:nvSpPr>
        <p:spPr bwMode="auto">
          <a:xfrm>
            <a:off x="5959475" y="2986088"/>
            <a:ext cx="850900" cy="852487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3" name="Oval 9"/>
          <p:cNvSpPr>
            <a:spLocks noChangeAspect="1" noChangeArrowheads="1"/>
          </p:cNvSpPr>
          <p:nvPr/>
        </p:nvSpPr>
        <p:spPr bwMode="auto">
          <a:xfrm>
            <a:off x="1387475" y="2986088"/>
            <a:ext cx="850900" cy="852487"/>
          </a:xfrm>
          <a:prstGeom prst="ellipse">
            <a:avLst/>
          </a:prstGeom>
          <a:solidFill>
            <a:srgbClr val="B60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4" name="Oval 10"/>
          <p:cNvSpPr>
            <a:spLocks noChangeAspect="1" noChangeArrowheads="1"/>
          </p:cNvSpPr>
          <p:nvPr/>
        </p:nvSpPr>
        <p:spPr bwMode="auto">
          <a:xfrm>
            <a:off x="6873875" y="2986088"/>
            <a:ext cx="850900" cy="852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1219200" y="393700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Palatino Linotype" charset="0"/>
              </a:rPr>
              <a:t>400 nm</a:t>
            </a: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6705600" y="396240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Palatino Linotype" charset="0"/>
              </a:rPr>
              <a:t>700 nm</a:t>
            </a: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6096000" y="4365625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Palatino Linotype" charset="0"/>
              </a:rPr>
              <a:t>Long wavelengths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762000" y="4419600"/>
            <a:ext cx="227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Palatino Linotype" charset="0"/>
              </a:rPr>
              <a:t>Short wavelengths</a:t>
            </a:r>
          </a:p>
        </p:txBody>
      </p:sp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1431925" y="25781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Violet</a:t>
            </a:r>
          </a:p>
        </p:txBody>
      </p:sp>
      <p:sp>
        <p:nvSpPr>
          <p:cNvPr id="318480" name="Text Box 16"/>
          <p:cNvSpPr txBox="1">
            <a:spLocks noChangeArrowheads="1"/>
          </p:cNvSpPr>
          <p:nvPr/>
        </p:nvSpPr>
        <p:spPr bwMode="auto">
          <a:xfrm>
            <a:off x="2333625" y="2587625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Indigo</a:t>
            </a:r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3335338" y="258762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Blue</a:t>
            </a: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4176713" y="2581275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Green</a:t>
            </a:r>
          </a:p>
        </p:txBody>
      </p: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5057775" y="2587625"/>
            <a:ext cx="83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Yellow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5948363" y="2586038"/>
            <a:ext cx="87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Orange</a:t>
            </a: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7024688" y="2586038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Palatino Linotype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750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E30D-295A-F74C-B007-AD961F56CAA2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Seeing Brightness (</a:t>
            </a:r>
            <a:r>
              <a:rPr lang="en-US" sz="4000" dirty="0" smtClean="0">
                <a:solidFill>
                  <a:srgbClr val="0000FF"/>
                </a:solidFill>
                <a:latin typeface="Palatino Linotype" charset="0"/>
              </a:rPr>
              <a:t>Intensity)</a:t>
            </a:r>
            <a:endParaRPr lang="en-US" sz="4000" dirty="0">
              <a:latin typeface="Palatino Linotype" charset="0"/>
            </a:endParaRPr>
          </a:p>
        </p:txBody>
      </p:sp>
      <p:pic>
        <p:nvPicPr>
          <p:cNvPr id="38916" name="Picture 4" descr="figure-12-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2" y="1417638"/>
            <a:ext cx="8178598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4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DAA9-A0F5-D84F-AE25-94290BD60215}" type="slidenum">
              <a:rPr lang="en-US"/>
              <a:pPr/>
              <a:t>17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Feature Detection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90550" y="1598613"/>
            <a:ext cx="7924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>
                <a:latin typeface="Palatino Linotype" charset="0"/>
              </a:rPr>
              <a:t>Nerve cells in the visual cortex respond to specific features, such as edges, angles, and movement.</a:t>
            </a:r>
          </a:p>
        </p:txBody>
      </p:sp>
      <p:pic>
        <p:nvPicPr>
          <p:cNvPr id="56326" name="Picture 6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429000"/>
            <a:ext cx="8229600" cy="28654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 rot="16200000">
            <a:off x="-918368" y="4958556"/>
            <a:ext cx="2541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 New Roman" charset="0"/>
              </a:rPr>
              <a:t>Ross Kinnaird/ Allsport/ Getty Images</a:t>
            </a:r>
          </a:p>
        </p:txBody>
      </p:sp>
    </p:spTree>
    <p:extLst>
      <p:ext uri="{BB962C8B-B14F-4D97-AF65-F5344CB8AC3E}">
        <p14:creationId xmlns:p14="http://schemas.microsoft.com/office/powerpoint/2010/main" val="39618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02DC-92B9-1A4A-86E1-B9B2140BC642}" type="slidenum">
              <a:rPr lang="en-US"/>
              <a:pPr/>
              <a:t>18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Shape Detection</a:t>
            </a:r>
          </a:p>
        </p:txBody>
      </p:sp>
      <p:pic>
        <p:nvPicPr>
          <p:cNvPr id="272390" name="Picture 6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788849"/>
            <a:ext cx="6934200" cy="3846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AD1F-0119-694B-A8C0-D1C717F1A2B8}" type="slidenum">
              <a:rPr lang="en-US"/>
              <a:pPr/>
              <a:t>19</a:t>
            </a:fld>
            <a:endParaRPr lang="en-US"/>
          </a:p>
        </p:txBody>
      </p:sp>
      <p:pic>
        <p:nvPicPr>
          <p:cNvPr id="57346" name="Picture 2" descr="un05-p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573463"/>
            <a:ext cx="7594600" cy="2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Visual Information Processing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P</a:t>
            </a: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arallel processing</a:t>
            </a:r>
            <a:endParaRPr lang="en-US" sz="28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5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9CE-312B-AE4C-BAE1-7A90C9163510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Thresholds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229600" cy="1533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Absolute </a:t>
            </a: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Threshold = </a:t>
            </a:r>
            <a:r>
              <a:rPr lang="en-US" sz="2800" dirty="0" smtClean="0">
                <a:latin typeface="Palatino Linotype" charset="0"/>
              </a:rPr>
              <a:t>min. intensity to detect stimulus 50% of the time</a:t>
            </a:r>
          </a:p>
          <a:p>
            <a:pPr marL="0" indent="0" algn="ctr">
              <a:buFont typeface="Wingdings" charset="0"/>
              <a:buNone/>
            </a:pP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Subliminal Threshold = </a:t>
            </a:r>
            <a:r>
              <a:rPr lang="en-US" sz="2800" dirty="0" smtClean="0">
                <a:latin typeface="Palatino Linotype" charset="0"/>
              </a:rPr>
              <a:t>stimulus intensity less than absolute threshold</a:t>
            </a:r>
          </a:p>
          <a:p>
            <a:pPr marL="0" indent="0" algn="ctr">
              <a:buFont typeface="Wingdings" charset="0"/>
              <a:buNone/>
            </a:pP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Difference Threshold = </a:t>
            </a:r>
            <a:r>
              <a:rPr lang="en-US" sz="2800" dirty="0" smtClean="0">
                <a:latin typeface="Palatino Linotype" charset="0"/>
              </a:rPr>
              <a:t>min. intensity needed to detect stimulus 50% of the time</a:t>
            </a:r>
            <a:endParaRPr lang="en-US" sz="2800" dirty="0">
              <a:latin typeface="Palatino Linotype" charset="0"/>
            </a:endParaRPr>
          </a:p>
        </p:txBody>
      </p: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94438" y="3351213"/>
            <a:ext cx="3760787" cy="3370262"/>
            <a:chOff x="987" y="1714"/>
            <a:chExt cx="3525" cy="2558"/>
          </a:xfrm>
        </p:grpSpPr>
        <p:sp>
          <p:nvSpPr>
            <p:cNvPr id="17413" name="Rectangle 5"/>
            <p:cNvSpPr>
              <a:spLocks noChangeAspect="1" noChangeArrowheads="1"/>
            </p:cNvSpPr>
            <p:nvPr/>
          </p:nvSpPr>
          <p:spPr bwMode="auto">
            <a:xfrm>
              <a:off x="1364" y="1734"/>
              <a:ext cx="3124" cy="2082"/>
            </a:xfrm>
            <a:prstGeom prst="rect">
              <a:avLst/>
            </a:prstGeom>
            <a:solidFill>
              <a:srgbClr val="FFF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Aspect="1" noChangeShapeType="1"/>
            </p:cNvSpPr>
            <p:nvPr/>
          </p:nvSpPr>
          <p:spPr bwMode="auto">
            <a:xfrm>
              <a:off x="1357" y="1714"/>
              <a:ext cx="0" cy="2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Aspect="1" noChangeShapeType="1"/>
            </p:cNvSpPr>
            <p:nvPr/>
          </p:nvSpPr>
          <p:spPr bwMode="auto">
            <a:xfrm>
              <a:off x="1353" y="3824"/>
              <a:ext cx="3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Text Box 8"/>
            <p:cNvSpPr txBox="1">
              <a:spLocks noChangeAspect="1" noChangeArrowheads="1"/>
            </p:cNvSpPr>
            <p:nvPr/>
          </p:nvSpPr>
          <p:spPr bwMode="auto">
            <a:xfrm rot="16200000">
              <a:off x="145" y="2579"/>
              <a:ext cx="20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Palatino Linotype" charset="0"/>
                </a:rPr>
                <a:t>Proportion of </a:t>
              </a:r>
              <a:r>
                <a:rPr lang="ja-JP" altLang="en-US">
                  <a:latin typeface="Arial"/>
                </a:rPr>
                <a:t>“</a:t>
              </a:r>
              <a:r>
                <a:rPr lang="en-US">
                  <a:latin typeface="Palatino Linotype" charset="0"/>
                </a:rPr>
                <a:t>Yes</a:t>
              </a:r>
              <a:r>
                <a:rPr lang="ja-JP" altLang="en-US">
                  <a:latin typeface="Arial"/>
                </a:rPr>
                <a:t>”</a:t>
              </a:r>
              <a:r>
                <a:rPr lang="en-US">
                  <a:latin typeface="Palatino Linotype" charset="0"/>
                </a:rPr>
                <a:t> Responses</a:t>
              </a:r>
            </a:p>
            <a:p>
              <a:r>
                <a:rPr lang="en-US">
                  <a:latin typeface="Palatino Linotype" charset="0"/>
                </a:rPr>
                <a:t>0.00                 0.50                1.00</a:t>
              </a:r>
            </a:p>
          </p:txBody>
        </p:sp>
        <p:sp>
          <p:nvSpPr>
            <p:cNvPr id="17417" name="Text Box 9"/>
            <p:cNvSpPr txBox="1">
              <a:spLocks noChangeAspect="1" noChangeArrowheads="1"/>
            </p:cNvSpPr>
            <p:nvPr/>
          </p:nvSpPr>
          <p:spPr bwMode="auto">
            <a:xfrm>
              <a:off x="1158" y="3868"/>
              <a:ext cx="32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Palatino Linotype" charset="0"/>
                </a:rPr>
                <a:t>             0            5            10           15          20          25</a:t>
              </a:r>
            </a:p>
            <a:p>
              <a:r>
                <a:rPr lang="en-US" dirty="0">
                  <a:latin typeface="Palatino Linotype" charset="0"/>
                </a:rPr>
                <a:t>                           Stimulus Intensity (lumens)</a:t>
              </a:r>
            </a:p>
          </p:txBody>
        </p:sp>
        <p:sp>
          <p:nvSpPr>
            <p:cNvPr id="17418" name="Freeform 10"/>
            <p:cNvSpPr>
              <a:spLocks noChangeAspect="1"/>
            </p:cNvSpPr>
            <p:nvPr/>
          </p:nvSpPr>
          <p:spPr bwMode="auto">
            <a:xfrm>
              <a:off x="1729" y="1885"/>
              <a:ext cx="2569" cy="1874"/>
            </a:xfrm>
            <a:custGeom>
              <a:avLst/>
              <a:gdLst>
                <a:gd name="T0" fmla="*/ 0 w 2569"/>
                <a:gd name="T1" fmla="*/ 1874 h 1874"/>
                <a:gd name="T2" fmla="*/ 546 w 2569"/>
                <a:gd name="T3" fmla="*/ 1860 h 1874"/>
                <a:gd name="T4" fmla="*/ 805 w 2569"/>
                <a:gd name="T5" fmla="*/ 1768 h 1874"/>
                <a:gd name="T6" fmla="*/ 955 w 2569"/>
                <a:gd name="T7" fmla="*/ 1626 h 1874"/>
                <a:gd name="T8" fmla="*/ 1090 w 2569"/>
                <a:gd name="T9" fmla="*/ 1300 h 1874"/>
                <a:gd name="T10" fmla="*/ 1215 w 2569"/>
                <a:gd name="T11" fmla="*/ 883 h 1874"/>
                <a:gd name="T12" fmla="*/ 1449 w 2569"/>
                <a:gd name="T13" fmla="*/ 431 h 1874"/>
                <a:gd name="T14" fmla="*/ 1816 w 2569"/>
                <a:gd name="T15" fmla="*/ 122 h 1874"/>
                <a:gd name="T16" fmla="*/ 2276 w 2569"/>
                <a:gd name="T17" fmla="*/ 30 h 1874"/>
                <a:gd name="T18" fmla="*/ 2569 w 2569"/>
                <a:gd name="T19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9" h="1874">
                  <a:moveTo>
                    <a:pt x="0" y="1874"/>
                  </a:moveTo>
                  <a:cubicBezTo>
                    <a:pt x="265" y="1871"/>
                    <a:pt x="281" y="1865"/>
                    <a:pt x="546" y="1860"/>
                  </a:cubicBezTo>
                  <a:cubicBezTo>
                    <a:pt x="592" y="1859"/>
                    <a:pt x="755" y="1810"/>
                    <a:pt x="805" y="1768"/>
                  </a:cubicBezTo>
                  <a:cubicBezTo>
                    <a:pt x="861" y="1729"/>
                    <a:pt x="905" y="1697"/>
                    <a:pt x="955" y="1626"/>
                  </a:cubicBezTo>
                  <a:cubicBezTo>
                    <a:pt x="993" y="1578"/>
                    <a:pt x="1063" y="1348"/>
                    <a:pt x="1090" y="1300"/>
                  </a:cubicBezTo>
                  <a:cubicBezTo>
                    <a:pt x="1122" y="1175"/>
                    <a:pt x="1193" y="1003"/>
                    <a:pt x="1215" y="883"/>
                  </a:cubicBezTo>
                  <a:cubicBezTo>
                    <a:pt x="1282" y="685"/>
                    <a:pt x="1362" y="561"/>
                    <a:pt x="1449" y="431"/>
                  </a:cubicBezTo>
                  <a:cubicBezTo>
                    <a:pt x="1520" y="383"/>
                    <a:pt x="1524" y="264"/>
                    <a:pt x="1816" y="122"/>
                  </a:cubicBezTo>
                  <a:cubicBezTo>
                    <a:pt x="1942" y="72"/>
                    <a:pt x="2125" y="51"/>
                    <a:pt x="2276" y="30"/>
                  </a:cubicBezTo>
                  <a:cubicBezTo>
                    <a:pt x="2401" y="10"/>
                    <a:pt x="2475" y="7"/>
                    <a:pt x="256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Oval 12"/>
            <p:cNvSpPr>
              <a:spLocks noChangeAspect="1" noChangeArrowheads="1"/>
            </p:cNvSpPr>
            <p:nvPr/>
          </p:nvSpPr>
          <p:spPr bwMode="auto">
            <a:xfrm>
              <a:off x="2337" y="3597"/>
              <a:ext cx="54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3"/>
            <p:cNvSpPr>
              <a:spLocks noChangeAspect="1" noChangeArrowheads="1"/>
            </p:cNvSpPr>
            <p:nvPr/>
          </p:nvSpPr>
          <p:spPr bwMode="auto">
            <a:xfrm>
              <a:off x="2425" y="3684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4"/>
            <p:cNvSpPr>
              <a:spLocks noChangeAspect="1" noChangeArrowheads="1"/>
            </p:cNvSpPr>
            <p:nvPr/>
          </p:nvSpPr>
          <p:spPr bwMode="auto">
            <a:xfrm>
              <a:off x="2601" y="3421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spect="1" noChangeArrowheads="1"/>
            </p:cNvSpPr>
            <p:nvPr/>
          </p:nvSpPr>
          <p:spPr bwMode="auto">
            <a:xfrm>
              <a:off x="2513" y="3597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6"/>
            <p:cNvSpPr>
              <a:spLocks noChangeAspect="1" noChangeArrowheads="1"/>
            </p:cNvSpPr>
            <p:nvPr/>
          </p:nvSpPr>
          <p:spPr bwMode="auto">
            <a:xfrm>
              <a:off x="2601" y="3597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7"/>
            <p:cNvSpPr>
              <a:spLocks noChangeAspect="1" noChangeArrowheads="1"/>
            </p:cNvSpPr>
            <p:nvPr/>
          </p:nvSpPr>
          <p:spPr bwMode="auto">
            <a:xfrm>
              <a:off x="2776" y="3114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8"/>
            <p:cNvSpPr>
              <a:spLocks noChangeAspect="1" noChangeArrowheads="1"/>
            </p:cNvSpPr>
            <p:nvPr/>
          </p:nvSpPr>
          <p:spPr bwMode="auto">
            <a:xfrm>
              <a:off x="2899" y="2763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9"/>
            <p:cNvSpPr>
              <a:spLocks noChangeAspect="1" noChangeArrowheads="1"/>
            </p:cNvSpPr>
            <p:nvPr/>
          </p:nvSpPr>
          <p:spPr bwMode="auto">
            <a:xfrm>
              <a:off x="2776" y="350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0"/>
            <p:cNvSpPr>
              <a:spLocks noChangeAspect="1" noChangeArrowheads="1"/>
            </p:cNvSpPr>
            <p:nvPr/>
          </p:nvSpPr>
          <p:spPr bwMode="auto">
            <a:xfrm>
              <a:off x="2776" y="328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1"/>
            <p:cNvSpPr>
              <a:spLocks noChangeAspect="1" noChangeArrowheads="1"/>
            </p:cNvSpPr>
            <p:nvPr/>
          </p:nvSpPr>
          <p:spPr bwMode="auto">
            <a:xfrm>
              <a:off x="2952" y="2544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2"/>
            <p:cNvSpPr>
              <a:spLocks noChangeAspect="1" noChangeArrowheads="1"/>
            </p:cNvSpPr>
            <p:nvPr/>
          </p:nvSpPr>
          <p:spPr bwMode="auto">
            <a:xfrm>
              <a:off x="3127" y="2368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3"/>
            <p:cNvSpPr>
              <a:spLocks noChangeAspect="1" noChangeArrowheads="1"/>
            </p:cNvSpPr>
            <p:nvPr/>
          </p:nvSpPr>
          <p:spPr bwMode="auto">
            <a:xfrm>
              <a:off x="3084" y="2368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4"/>
            <p:cNvSpPr>
              <a:spLocks noChangeAspect="1" noChangeArrowheads="1"/>
            </p:cNvSpPr>
            <p:nvPr/>
          </p:nvSpPr>
          <p:spPr bwMode="auto">
            <a:xfrm>
              <a:off x="3303" y="214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5"/>
            <p:cNvSpPr>
              <a:spLocks noChangeAspect="1" noChangeArrowheads="1"/>
            </p:cNvSpPr>
            <p:nvPr/>
          </p:nvSpPr>
          <p:spPr bwMode="auto">
            <a:xfrm>
              <a:off x="3215" y="2193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6"/>
            <p:cNvSpPr>
              <a:spLocks noChangeAspect="1" noChangeArrowheads="1"/>
            </p:cNvSpPr>
            <p:nvPr/>
          </p:nvSpPr>
          <p:spPr bwMode="auto">
            <a:xfrm>
              <a:off x="3479" y="2061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7"/>
            <p:cNvSpPr>
              <a:spLocks noChangeAspect="1" noChangeArrowheads="1"/>
            </p:cNvSpPr>
            <p:nvPr/>
          </p:nvSpPr>
          <p:spPr bwMode="auto">
            <a:xfrm>
              <a:off x="3610" y="1973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28"/>
            <p:cNvSpPr>
              <a:spLocks noChangeAspect="1" noChangeArrowheads="1"/>
            </p:cNvSpPr>
            <p:nvPr/>
          </p:nvSpPr>
          <p:spPr bwMode="auto">
            <a:xfrm>
              <a:off x="3786" y="192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29"/>
            <p:cNvSpPr>
              <a:spLocks noChangeAspect="1" noChangeArrowheads="1"/>
            </p:cNvSpPr>
            <p:nvPr/>
          </p:nvSpPr>
          <p:spPr bwMode="auto">
            <a:xfrm>
              <a:off x="2899" y="3026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1359" y="2817"/>
              <a:ext cx="1584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Led-Zeppelin-Stairway-To-Heav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90" y="3163713"/>
            <a:ext cx="2939410" cy="3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865-CD35-7F42-9D03-0097D68D8695}" type="slidenum">
              <a:rPr lang="en-US"/>
              <a:pPr/>
              <a:t>20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2 Theories of Color Vision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543800" y="1371600"/>
            <a:ext cx="811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Palatino Linotype" charset="0"/>
              </a:rPr>
              <a:t>Red</a:t>
            </a:r>
          </a:p>
          <a:p>
            <a:pPr algn="ctr"/>
            <a:r>
              <a:rPr lang="en-US">
                <a:solidFill>
                  <a:srgbClr val="FF3300"/>
                </a:solidFill>
                <a:latin typeface="Palatino Linotype" charset="0"/>
              </a:rPr>
              <a:t>Cones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503988" y="1371600"/>
            <a:ext cx="811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  <a:latin typeface="Palatino Linotype" charset="0"/>
              </a:rPr>
              <a:t>Green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Palatino Linotype" charset="0"/>
              </a:rPr>
              <a:t>Cones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642225" y="5700713"/>
            <a:ext cx="78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Palatino Linotype" charset="0"/>
              </a:rPr>
              <a:t>Long</a:t>
            </a:r>
          </a:p>
          <a:p>
            <a:pPr algn="ctr"/>
            <a:r>
              <a:rPr lang="en-US" sz="2000">
                <a:latin typeface="Palatino Linotype" charset="0"/>
              </a:rPr>
              <a:t>wave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316663" y="5715000"/>
            <a:ext cx="115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Palatino Linotype" charset="0"/>
              </a:rPr>
              <a:t>Medium</a:t>
            </a:r>
          </a:p>
          <a:p>
            <a:pPr algn="ctr"/>
            <a:r>
              <a:rPr lang="en-US" sz="2000">
                <a:latin typeface="Palatino Linotype" charset="0"/>
              </a:rPr>
              <a:t>wave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384800" y="5700713"/>
            <a:ext cx="78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Palatino Linotype" charset="0"/>
              </a:rPr>
              <a:t>Short</a:t>
            </a:r>
          </a:p>
          <a:p>
            <a:r>
              <a:rPr lang="en-US" sz="2000">
                <a:latin typeface="Palatino Linotype" charset="0"/>
              </a:rPr>
              <a:t>wave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457200" y="1463047"/>
            <a:ext cx="4000221" cy="281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1) Young-Helmholtz Trichromatic theory  </a:t>
            </a: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rgbClr val="0000FF"/>
              </a:solidFill>
              <a:latin typeface="Palatino Linotype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Palatino Linotype" charset="0"/>
              </a:rPr>
              <a:t>The retina contains three photoreceptors that are sensitive to red, blue and green colors.</a:t>
            </a:r>
            <a:endParaRPr lang="en-US" sz="2800" dirty="0">
              <a:latin typeface="Palatino Linotype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299075" y="1371600"/>
            <a:ext cx="811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Palatino Linotype" charset="0"/>
              </a:rPr>
              <a:t>Blue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Palatino Linotype" charset="0"/>
              </a:rPr>
              <a:t>Cones</a:t>
            </a:r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5486400" y="1971675"/>
            <a:ext cx="541338" cy="3695700"/>
          </a:xfrm>
          <a:custGeom>
            <a:avLst/>
            <a:gdLst>
              <a:gd name="T0" fmla="*/ 192 w 341"/>
              <a:gd name="T1" fmla="*/ 2207 h 2328"/>
              <a:gd name="T2" fmla="*/ 234 w 341"/>
              <a:gd name="T3" fmla="*/ 2237 h 2328"/>
              <a:gd name="T4" fmla="*/ 318 w 341"/>
              <a:gd name="T5" fmla="*/ 2309 h 2328"/>
              <a:gd name="T6" fmla="*/ 270 w 341"/>
              <a:gd name="T7" fmla="*/ 2294 h 2328"/>
              <a:gd name="T8" fmla="*/ 204 w 341"/>
              <a:gd name="T9" fmla="*/ 2258 h 2328"/>
              <a:gd name="T10" fmla="*/ 192 w 341"/>
              <a:gd name="T11" fmla="*/ 2327 h 2328"/>
              <a:gd name="T12" fmla="*/ 168 w 341"/>
              <a:gd name="T13" fmla="*/ 2255 h 2328"/>
              <a:gd name="T14" fmla="*/ 126 w 341"/>
              <a:gd name="T15" fmla="*/ 2303 h 2328"/>
              <a:gd name="T16" fmla="*/ 134 w 341"/>
              <a:gd name="T17" fmla="*/ 2248 h 2328"/>
              <a:gd name="T18" fmla="*/ 72 w 341"/>
              <a:gd name="T19" fmla="*/ 2279 h 2328"/>
              <a:gd name="T20" fmla="*/ 78 w 341"/>
              <a:gd name="T21" fmla="*/ 2236 h 2328"/>
              <a:gd name="T22" fmla="*/ 0 w 341"/>
              <a:gd name="T23" fmla="*/ 2261 h 2328"/>
              <a:gd name="T24" fmla="*/ 60 w 341"/>
              <a:gd name="T25" fmla="*/ 2225 h 2328"/>
              <a:gd name="T26" fmla="*/ 122 w 341"/>
              <a:gd name="T27" fmla="*/ 2210 h 2328"/>
              <a:gd name="T28" fmla="*/ 144 w 341"/>
              <a:gd name="T29" fmla="*/ 1637 h 2328"/>
              <a:gd name="T30" fmla="*/ 120 w 341"/>
              <a:gd name="T31" fmla="*/ 1439 h 2328"/>
              <a:gd name="T32" fmla="*/ 6 w 341"/>
              <a:gd name="T33" fmla="*/ 1235 h 2328"/>
              <a:gd name="T34" fmla="*/ 78 w 341"/>
              <a:gd name="T35" fmla="*/ 521 h 2328"/>
              <a:gd name="T36" fmla="*/ 162 w 341"/>
              <a:gd name="T37" fmla="*/ 455 h 2328"/>
              <a:gd name="T38" fmla="*/ 90 w 341"/>
              <a:gd name="T39" fmla="*/ 425 h 2328"/>
              <a:gd name="T40" fmla="*/ 90 w 341"/>
              <a:gd name="T41" fmla="*/ 245 h 2328"/>
              <a:gd name="T42" fmla="*/ 168 w 341"/>
              <a:gd name="T43" fmla="*/ 23 h 2328"/>
              <a:gd name="T44" fmla="*/ 270 w 341"/>
              <a:gd name="T45" fmla="*/ 383 h 2328"/>
              <a:gd name="T46" fmla="*/ 228 w 341"/>
              <a:gd name="T47" fmla="*/ 449 h 2328"/>
              <a:gd name="T48" fmla="*/ 252 w 341"/>
              <a:gd name="T49" fmla="*/ 509 h 2328"/>
              <a:gd name="T50" fmla="*/ 330 w 341"/>
              <a:gd name="T51" fmla="*/ 899 h 2328"/>
              <a:gd name="T52" fmla="*/ 318 w 341"/>
              <a:gd name="T53" fmla="*/ 1145 h 2328"/>
              <a:gd name="T54" fmla="*/ 228 w 341"/>
              <a:gd name="T55" fmla="*/ 1439 h 2328"/>
              <a:gd name="T56" fmla="*/ 201 w 341"/>
              <a:gd name="T57" fmla="*/ 1634 h 2328"/>
              <a:gd name="T58" fmla="*/ 192 w 341"/>
              <a:gd name="T59" fmla="*/ 2207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1" h="2328">
                <a:moveTo>
                  <a:pt x="192" y="2207"/>
                </a:moveTo>
                <a:cubicBezTo>
                  <a:pt x="193" y="2224"/>
                  <a:pt x="234" y="2237"/>
                  <a:pt x="234" y="2237"/>
                </a:cubicBezTo>
                <a:cubicBezTo>
                  <a:pt x="261" y="2264"/>
                  <a:pt x="292" y="2278"/>
                  <a:pt x="318" y="2309"/>
                </a:cubicBezTo>
                <a:cubicBezTo>
                  <a:pt x="324" y="2322"/>
                  <a:pt x="294" y="2307"/>
                  <a:pt x="270" y="2294"/>
                </a:cubicBezTo>
                <a:cubicBezTo>
                  <a:pt x="246" y="2279"/>
                  <a:pt x="214" y="2262"/>
                  <a:pt x="204" y="2258"/>
                </a:cubicBezTo>
                <a:cubicBezTo>
                  <a:pt x="191" y="2263"/>
                  <a:pt x="198" y="2328"/>
                  <a:pt x="192" y="2327"/>
                </a:cubicBezTo>
                <a:cubicBezTo>
                  <a:pt x="178" y="2327"/>
                  <a:pt x="168" y="2257"/>
                  <a:pt x="168" y="2255"/>
                </a:cubicBezTo>
                <a:cubicBezTo>
                  <a:pt x="140" y="2297"/>
                  <a:pt x="156" y="2283"/>
                  <a:pt x="126" y="2303"/>
                </a:cubicBezTo>
                <a:cubicBezTo>
                  <a:pt x="117" y="2306"/>
                  <a:pt x="143" y="2252"/>
                  <a:pt x="134" y="2248"/>
                </a:cubicBezTo>
                <a:cubicBezTo>
                  <a:pt x="121" y="2242"/>
                  <a:pt x="86" y="2277"/>
                  <a:pt x="72" y="2279"/>
                </a:cubicBezTo>
                <a:cubicBezTo>
                  <a:pt x="74" y="2271"/>
                  <a:pt x="81" y="2244"/>
                  <a:pt x="78" y="2236"/>
                </a:cubicBezTo>
                <a:cubicBezTo>
                  <a:pt x="66" y="2233"/>
                  <a:pt x="3" y="2266"/>
                  <a:pt x="0" y="2261"/>
                </a:cubicBezTo>
                <a:cubicBezTo>
                  <a:pt x="3" y="2256"/>
                  <a:pt x="40" y="2234"/>
                  <a:pt x="60" y="2225"/>
                </a:cubicBezTo>
                <a:cubicBezTo>
                  <a:pt x="72" y="2220"/>
                  <a:pt x="122" y="2210"/>
                  <a:pt x="122" y="2210"/>
                </a:cubicBezTo>
                <a:cubicBezTo>
                  <a:pt x="136" y="2112"/>
                  <a:pt x="141" y="1755"/>
                  <a:pt x="144" y="1637"/>
                </a:cubicBezTo>
                <a:cubicBezTo>
                  <a:pt x="144" y="1509"/>
                  <a:pt x="143" y="1506"/>
                  <a:pt x="120" y="1439"/>
                </a:cubicBezTo>
                <a:cubicBezTo>
                  <a:pt x="98" y="1395"/>
                  <a:pt x="13" y="1388"/>
                  <a:pt x="6" y="1235"/>
                </a:cubicBezTo>
                <a:cubicBezTo>
                  <a:pt x="0" y="1102"/>
                  <a:pt x="52" y="651"/>
                  <a:pt x="78" y="521"/>
                </a:cubicBezTo>
                <a:cubicBezTo>
                  <a:pt x="79" y="486"/>
                  <a:pt x="143" y="480"/>
                  <a:pt x="162" y="455"/>
                </a:cubicBezTo>
                <a:cubicBezTo>
                  <a:pt x="120" y="436"/>
                  <a:pt x="116" y="442"/>
                  <a:pt x="90" y="425"/>
                </a:cubicBezTo>
                <a:cubicBezTo>
                  <a:pt x="78" y="390"/>
                  <a:pt x="88" y="294"/>
                  <a:pt x="90" y="245"/>
                </a:cubicBezTo>
                <a:cubicBezTo>
                  <a:pt x="103" y="178"/>
                  <a:pt x="138" y="0"/>
                  <a:pt x="168" y="23"/>
                </a:cubicBezTo>
                <a:cubicBezTo>
                  <a:pt x="234" y="65"/>
                  <a:pt x="276" y="275"/>
                  <a:pt x="270" y="383"/>
                </a:cubicBezTo>
                <a:cubicBezTo>
                  <a:pt x="268" y="445"/>
                  <a:pt x="228" y="387"/>
                  <a:pt x="228" y="449"/>
                </a:cubicBezTo>
                <a:cubicBezTo>
                  <a:pt x="228" y="507"/>
                  <a:pt x="219" y="498"/>
                  <a:pt x="252" y="509"/>
                </a:cubicBezTo>
                <a:cubicBezTo>
                  <a:pt x="265" y="585"/>
                  <a:pt x="322" y="813"/>
                  <a:pt x="330" y="899"/>
                </a:cubicBezTo>
                <a:cubicBezTo>
                  <a:pt x="341" y="1005"/>
                  <a:pt x="327" y="1071"/>
                  <a:pt x="318" y="1145"/>
                </a:cubicBezTo>
                <a:cubicBezTo>
                  <a:pt x="301" y="1235"/>
                  <a:pt x="247" y="1358"/>
                  <a:pt x="228" y="1439"/>
                </a:cubicBezTo>
                <a:cubicBezTo>
                  <a:pt x="216" y="1487"/>
                  <a:pt x="199" y="1527"/>
                  <a:pt x="201" y="1634"/>
                </a:cubicBezTo>
                <a:cubicBezTo>
                  <a:pt x="195" y="1762"/>
                  <a:pt x="187" y="2107"/>
                  <a:pt x="192" y="220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Freeform 18"/>
          <p:cNvSpPr>
            <a:spLocks/>
          </p:cNvSpPr>
          <p:nvPr/>
        </p:nvSpPr>
        <p:spPr bwMode="auto">
          <a:xfrm>
            <a:off x="6621463" y="1981200"/>
            <a:ext cx="541337" cy="3695700"/>
          </a:xfrm>
          <a:custGeom>
            <a:avLst/>
            <a:gdLst>
              <a:gd name="T0" fmla="*/ 192 w 341"/>
              <a:gd name="T1" fmla="*/ 2207 h 2328"/>
              <a:gd name="T2" fmla="*/ 234 w 341"/>
              <a:gd name="T3" fmla="*/ 2237 h 2328"/>
              <a:gd name="T4" fmla="*/ 318 w 341"/>
              <a:gd name="T5" fmla="*/ 2309 h 2328"/>
              <a:gd name="T6" fmla="*/ 270 w 341"/>
              <a:gd name="T7" fmla="*/ 2294 h 2328"/>
              <a:gd name="T8" fmla="*/ 204 w 341"/>
              <a:gd name="T9" fmla="*/ 2258 h 2328"/>
              <a:gd name="T10" fmla="*/ 192 w 341"/>
              <a:gd name="T11" fmla="*/ 2327 h 2328"/>
              <a:gd name="T12" fmla="*/ 168 w 341"/>
              <a:gd name="T13" fmla="*/ 2255 h 2328"/>
              <a:gd name="T14" fmla="*/ 126 w 341"/>
              <a:gd name="T15" fmla="*/ 2303 h 2328"/>
              <a:gd name="T16" fmla="*/ 134 w 341"/>
              <a:gd name="T17" fmla="*/ 2248 h 2328"/>
              <a:gd name="T18" fmla="*/ 72 w 341"/>
              <a:gd name="T19" fmla="*/ 2279 h 2328"/>
              <a:gd name="T20" fmla="*/ 78 w 341"/>
              <a:gd name="T21" fmla="*/ 2236 h 2328"/>
              <a:gd name="T22" fmla="*/ 0 w 341"/>
              <a:gd name="T23" fmla="*/ 2261 h 2328"/>
              <a:gd name="T24" fmla="*/ 60 w 341"/>
              <a:gd name="T25" fmla="*/ 2225 h 2328"/>
              <a:gd name="T26" fmla="*/ 122 w 341"/>
              <a:gd name="T27" fmla="*/ 2210 h 2328"/>
              <a:gd name="T28" fmla="*/ 144 w 341"/>
              <a:gd name="T29" fmla="*/ 1637 h 2328"/>
              <a:gd name="T30" fmla="*/ 120 w 341"/>
              <a:gd name="T31" fmla="*/ 1439 h 2328"/>
              <a:gd name="T32" fmla="*/ 6 w 341"/>
              <a:gd name="T33" fmla="*/ 1235 h 2328"/>
              <a:gd name="T34" fmla="*/ 78 w 341"/>
              <a:gd name="T35" fmla="*/ 521 h 2328"/>
              <a:gd name="T36" fmla="*/ 162 w 341"/>
              <a:gd name="T37" fmla="*/ 455 h 2328"/>
              <a:gd name="T38" fmla="*/ 90 w 341"/>
              <a:gd name="T39" fmla="*/ 425 h 2328"/>
              <a:gd name="T40" fmla="*/ 90 w 341"/>
              <a:gd name="T41" fmla="*/ 245 h 2328"/>
              <a:gd name="T42" fmla="*/ 168 w 341"/>
              <a:gd name="T43" fmla="*/ 23 h 2328"/>
              <a:gd name="T44" fmla="*/ 270 w 341"/>
              <a:gd name="T45" fmla="*/ 383 h 2328"/>
              <a:gd name="T46" fmla="*/ 228 w 341"/>
              <a:gd name="T47" fmla="*/ 449 h 2328"/>
              <a:gd name="T48" fmla="*/ 252 w 341"/>
              <a:gd name="T49" fmla="*/ 509 h 2328"/>
              <a:gd name="T50" fmla="*/ 330 w 341"/>
              <a:gd name="T51" fmla="*/ 899 h 2328"/>
              <a:gd name="T52" fmla="*/ 318 w 341"/>
              <a:gd name="T53" fmla="*/ 1145 h 2328"/>
              <a:gd name="T54" fmla="*/ 228 w 341"/>
              <a:gd name="T55" fmla="*/ 1439 h 2328"/>
              <a:gd name="T56" fmla="*/ 201 w 341"/>
              <a:gd name="T57" fmla="*/ 1634 h 2328"/>
              <a:gd name="T58" fmla="*/ 192 w 341"/>
              <a:gd name="T59" fmla="*/ 2207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1" h="2328">
                <a:moveTo>
                  <a:pt x="192" y="2207"/>
                </a:moveTo>
                <a:cubicBezTo>
                  <a:pt x="193" y="2224"/>
                  <a:pt x="234" y="2237"/>
                  <a:pt x="234" y="2237"/>
                </a:cubicBezTo>
                <a:cubicBezTo>
                  <a:pt x="261" y="2264"/>
                  <a:pt x="292" y="2278"/>
                  <a:pt x="318" y="2309"/>
                </a:cubicBezTo>
                <a:cubicBezTo>
                  <a:pt x="324" y="2322"/>
                  <a:pt x="294" y="2307"/>
                  <a:pt x="270" y="2294"/>
                </a:cubicBezTo>
                <a:cubicBezTo>
                  <a:pt x="246" y="2279"/>
                  <a:pt x="214" y="2262"/>
                  <a:pt x="204" y="2258"/>
                </a:cubicBezTo>
                <a:cubicBezTo>
                  <a:pt x="191" y="2263"/>
                  <a:pt x="198" y="2328"/>
                  <a:pt x="192" y="2327"/>
                </a:cubicBezTo>
                <a:cubicBezTo>
                  <a:pt x="178" y="2327"/>
                  <a:pt x="168" y="2257"/>
                  <a:pt x="168" y="2255"/>
                </a:cubicBezTo>
                <a:cubicBezTo>
                  <a:pt x="140" y="2297"/>
                  <a:pt x="156" y="2283"/>
                  <a:pt x="126" y="2303"/>
                </a:cubicBezTo>
                <a:cubicBezTo>
                  <a:pt x="117" y="2306"/>
                  <a:pt x="143" y="2252"/>
                  <a:pt x="134" y="2248"/>
                </a:cubicBezTo>
                <a:cubicBezTo>
                  <a:pt x="121" y="2242"/>
                  <a:pt x="86" y="2277"/>
                  <a:pt x="72" y="2279"/>
                </a:cubicBezTo>
                <a:cubicBezTo>
                  <a:pt x="74" y="2271"/>
                  <a:pt x="81" y="2244"/>
                  <a:pt x="78" y="2236"/>
                </a:cubicBezTo>
                <a:cubicBezTo>
                  <a:pt x="66" y="2233"/>
                  <a:pt x="3" y="2266"/>
                  <a:pt x="0" y="2261"/>
                </a:cubicBezTo>
                <a:cubicBezTo>
                  <a:pt x="3" y="2256"/>
                  <a:pt x="40" y="2234"/>
                  <a:pt x="60" y="2225"/>
                </a:cubicBezTo>
                <a:cubicBezTo>
                  <a:pt x="72" y="2220"/>
                  <a:pt x="122" y="2210"/>
                  <a:pt x="122" y="2210"/>
                </a:cubicBezTo>
                <a:cubicBezTo>
                  <a:pt x="136" y="2112"/>
                  <a:pt x="141" y="1755"/>
                  <a:pt x="144" y="1637"/>
                </a:cubicBezTo>
                <a:cubicBezTo>
                  <a:pt x="144" y="1509"/>
                  <a:pt x="143" y="1506"/>
                  <a:pt x="120" y="1439"/>
                </a:cubicBezTo>
                <a:cubicBezTo>
                  <a:pt x="98" y="1395"/>
                  <a:pt x="13" y="1388"/>
                  <a:pt x="6" y="1235"/>
                </a:cubicBezTo>
                <a:cubicBezTo>
                  <a:pt x="0" y="1102"/>
                  <a:pt x="52" y="651"/>
                  <a:pt x="78" y="521"/>
                </a:cubicBezTo>
                <a:cubicBezTo>
                  <a:pt x="79" y="486"/>
                  <a:pt x="143" y="480"/>
                  <a:pt x="162" y="455"/>
                </a:cubicBezTo>
                <a:cubicBezTo>
                  <a:pt x="120" y="436"/>
                  <a:pt x="116" y="442"/>
                  <a:pt x="90" y="425"/>
                </a:cubicBezTo>
                <a:cubicBezTo>
                  <a:pt x="78" y="390"/>
                  <a:pt x="88" y="294"/>
                  <a:pt x="90" y="245"/>
                </a:cubicBezTo>
                <a:cubicBezTo>
                  <a:pt x="103" y="178"/>
                  <a:pt x="138" y="0"/>
                  <a:pt x="168" y="23"/>
                </a:cubicBezTo>
                <a:cubicBezTo>
                  <a:pt x="234" y="65"/>
                  <a:pt x="276" y="275"/>
                  <a:pt x="270" y="383"/>
                </a:cubicBezTo>
                <a:cubicBezTo>
                  <a:pt x="268" y="445"/>
                  <a:pt x="228" y="387"/>
                  <a:pt x="228" y="449"/>
                </a:cubicBezTo>
                <a:cubicBezTo>
                  <a:pt x="228" y="507"/>
                  <a:pt x="219" y="498"/>
                  <a:pt x="252" y="509"/>
                </a:cubicBezTo>
                <a:cubicBezTo>
                  <a:pt x="265" y="585"/>
                  <a:pt x="322" y="813"/>
                  <a:pt x="330" y="899"/>
                </a:cubicBezTo>
                <a:cubicBezTo>
                  <a:pt x="341" y="1005"/>
                  <a:pt x="327" y="1071"/>
                  <a:pt x="318" y="1145"/>
                </a:cubicBezTo>
                <a:cubicBezTo>
                  <a:pt x="301" y="1235"/>
                  <a:pt x="247" y="1358"/>
                  <a:pt x="228" y="1439"/>
                </a:cubicBezTo>
                <a:cubicBezTo>
                  <a:pt x="216" y="1487"/>
                  <a:pt x="199" y="1527"/>
                  <a:pt x="201" y="1634"/>
                </a:cubicBezTo>
                <a:cubicBezTo>
                  <a:pt x="195" y="1762"/>
                  <a:pt x="187" y="2107"/>
                  <a:pt x="192" y="2207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4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7696200" y="1981200"/>
            <a:ext cx="541338" cy="3695700"/>
          </a:xfrm>
          <a:custGeom>
            <a:avLst/>
            <a:gdLst>
              <a:gd name="T0" fmla="*/ 192 w 341"/>
              <a:gd name="T1" fmla="*/ 2207 h 2328"/>
              <a:gd name="T2" fmla="*/ 234 w 341"/>
              <a:gd name="T3" fmla="*/ 2237 h 2328"/>
              <a:gd name="T4" fmla="*/ 318 w 341"/>
              <a:gd name="T5" fmla="*/ 2309 h 2328"/>
              <a:gd name="T6" fmla="*/ 270 w 341"/>
              <a:gd name="T7" fmla="*/ 2294 h 2328"/>
              <a:gd name="T8" fmla="*/ 204 w 341"/>
              <a:gd name="T9" fmla="*/ 2258 h 2328"/>
              <a:gd name="T10" fmla="*/ 192 w 341"/>
              <a:gd name="T11" fmla="*/ 2327 h 2328"/>
              <a:gd name="T12" fmla="*/ 168 w 341"/>
              <a:gd name="T13" fmla="*/ 2255 h 2328"/>
              <a:gd name="T14" fmla="*/ 126 w 341"/>
              <a:gd name="T15" fmla="*/ 2303 h 2328"/>
              <a:gd name="T16" fmla="*/ 134 w 341"/>
              <a:gd name="T17" fmla="*/ 2248 h 2328"/>
              <a:gd name="T18" fmla="*/ 72 w 341"/>
              <a:gd name="T19" fmla="*/ 2279 h 2328"/>
              <a:gd name="T20" fmla="*/ 78 w 341"/>
              <a:gd name="T21" fmla="*/ 2236 h 2328"/>
              <a:gd name="T22" fmla="*/ 0 w 341"/>
              <a:gd name="T23" fmla="*/ 2261 h 2328"/>
              <a:gd name="T24" fmla="*/ 60 w 341"/>
              <a:gd name="T25" fmla="*/ 2225 h 2328"/>
              <a:gd name="T26" fmla="*/ 122 w 341"/>
              <a:gd name="T27" fmla="*/ 2210 h 2328"/>
              <a:gd name="T28" fmla="*/ 144 w 341"/>
              <a:gd name="T29" fmla="*/ 1637 h 2328"/>
              <a:gd name="T30" fmla="*/ 120 w 341"/>
              <a:gd name="T31" fmla="*/ 1439 h 2328"/>
              <a:gd name="T32" fmla="*/ 6 w 341"/>
              <a:gd name="T33" fmla="*/ 1235 h 2328"/>
              <a:gd name="T34" fmla="*/ 78 w 341"/>
              <a:gd name="T35" fmla="*/ 521 h 2328"/>
              <a:gd name="T36" fmla="*/ 162 w 341"/>
              <a:gd name="T37" fmla="*/ 455 h 2328"/>
              <a:gd name="T38" fmla="*/ 90 w 341"/>
              <a:gd name="T39" fmla="*/ 425 h 2328"/>
              <a:gd name="T40" fmla="*/ 90 w 341"/>
              <a:gd name="T41" fmla="*/ 245 h 2328"/>
              <a:gd name="T42" fmla="*/ 168 w 341"/>
              <a:gd name="T43" fmla="*/ 23 h 2328"/>
              <a:gd name="T44" fmla="*/ 270 w 341"/>
              <a:gd name="T45" fmla="*/ 383 h 2328"/>
              <a:gd name="T46" fmla="*/ 228 w 341"/>
              <a:gd name="T47" fmla="*/ 449 h 2328"/>
              <a:gd name="T48" fmla="*/ 252 w 341"/>
              <a:gd name="T49" fmla="*/ 509 h 2328"/>
              <a:gd name="T50" fmla="*/ 330 w 341"/>
              <a:gd name="T51" fmla="*/ 899 h 2328"/>
              <a:gd name="T52" fmla="*/ 318 w 341"/>
              <a:gd name="T53" fmla="*/ 1145 h 2328"/>
              <a:gd name="T54" fmla="*/ 228 w 341"/>
              <a:gd name="T55" fmla="*/ 1439 h 2328"/>
              <a:gd name="T56" fmla="*/ 201 w 341"/>
              <a:gd name="T57" fmla="*/ 1634 h 2328"/>
              <a:gd name="T58" fmla="*/ 192 w 341"/>
              <a:gd name="T59" fmla="*/ 2207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1" h="2328">
                <a:moveTo>
                  <a:pt x="192" y="2207"/>
                </a:moveTo>
                <a:cubicBezTo>
                  <a:pt x="193" y="2224"/>
                  <a:pt x="234" y="2237"/>
                  <a:pt x="234" y="2237"/>
                </a:cubicBezTo>
                <a:cubicBezTo>
                  <a:pt x="261" y="2264"/>
                  <a:pt x="292" y="2278"/>
                  <a:pt x="318" y="2309"/>
                </a:cubicBezTo>
                <a:cubicBezTo>
                  <a:pt x="324" y="2322"/>
                  <a:pt x="294" y="2307"/>
                  <a:pt x="270" y="2294"/>
                </a:cubicBezTo>
                <a:cubicBezTo>
                  <a:pt x="246" y="2279"/>
                  <a:pt x="214" y="2262"/>
                  <a:pt x="204" y="2258"/>
                </a:cubicBezTo>
                <a:cubicBezTo>
                  <a:pt x="191" y="2263"/>
                  <a:pt x="198" y="2328"/>
                  <a:pt x="192" y="2327"/>
                </a:cubicBezTo>
                <a:cubicBezTo>
                  <a:pt x="178" y="2327"/>
                  <a:pt x="168" y="2257"/>
                  <a:pt x="168" y="2255"/>
                </a:cubicBezTo>
                <a:cubicBezTo>
                  <a:pt x="140" y="2297"/>
                  <a:pt x="156" y="2283"/>
                  <a:pt x="126" y="2303"/>
                </a:cubicBezTo>
                <a:cubicBezTo>
                  <a:pt x="117" y="2306"/>
                  <a:pt x="143" y="2252"/>
                  <a:pt x="134" y="2248"/>
                </a:cubicBezTo>
                <a:cubicBezTo>
                  <a:pt x="121" y="2242"/>
                  <a:pt x="86" y="2277"/>
                  <a:pt x="72" y="2279"/>
                </a:cubicBezTo>
                <a:cubicBezTo>
                  <a:pt x="74" y="2271"/>
                  <a:pt x="81" y="2244"/>
                  <a:pt x="78" y="2236"/>
                </a:cubicBezTo>
                <a:cubicBezTo>
                  <a:pt x="66" y="2233"/>
                  <a:pt x="3" y="2266"/>
                  <a:pt x="0" y="2261"/>
                </a:cubicBezTo>
                <a:cubicBezTo>
                  <a:pt x="3" y="2256"/>
                  <a:pt x="40" y="2234"/>
                  <a:pt x="60" y="2225"/>
                </a:cubicBezTo>
                <a:cubicBezTo>
                  <a:pt x="72" y="2220"/>
                  <a:pt x="122" y="2210"/>
                  <a:pt x="122" y="2210"/>
                </a:cubicBezTo>
                <a:cubicBezTo>
                  <a:pt x="136" y="2112"/>
                  <a:pt x="141" y="1755"/>
                  <a:pt x="144" y="1637"/>
                </a:cubicBezTo>
                <a:cubicBezTo>
                  <a:pt x="144" y="1509"/>
                  <a:pt x="143" y="1506"/>
                  <a:pt x="120" y="1439"/>
                </a:cubicBezTo>
                <a:cubicBezTo>
                  <a:pt x="98" y="1395"/>
                  <a:pt x="13" y="1388"/>
                  <a:pt x="6" y="1235"/>
                </a:cubicBezTo>
                <a:cubicBezTo>
                  <a:pt x="0" y="1102"/>
                  <a:pt x="52" y="651"/>
                  <a:pt x="78" y="521"/>
                </a:cubicBezTo>
                <a:cubicBezTo>
                  <a:pt x="79" y="486"/>
                  <a:pt x="143" y="480"/>
                  <a:pt x="162" y="455"/>
                </a:cubicBezTo>
                <a:cubicBezTo>
                  <a:pt x="120" y="436"/>
                  <a:pt x="116" y="442"/>
                  <a:pt x="90" y="425"/>
                </a:cubicBezTo>
                <a:cubicBezTo>
                  <a:pt x="78" y="390"/>
                  <a:pt x="88" y="294"/>
                  <a:pt x="90" y="245"/>
                </a:cubicBezTo>
                <a:cubicBezTo>
                  <a:pt x="103" y="178"/>
                  <a:pt x="138" y="0"/>
                  <a:pt x="168" y="23"/>
                </a:cubicBezTo>
                <a:cubicBezTo>
                  <a:pt x="234" y="65"/>
                  <a:pt x="276" y="275"/>
                  <a:pt x="270" y="383"/>
                </a:cubicBezTo>
                <a:cubicBezTo>
                  <a:pt x="268" y="445"/>
                  <a:pt x="228" y="387"/>
                  <a:pt x="228" y="449"/>
                </a:cubicBezTo>
                <a:cubicBezTo>
                  <a:pt x="228" y="507"/>
                  <a:pt x="219" y="498"/>
                  <a:pt x="252" y="509"/>
                </a:cubicBezTo>
                <a:cubicBezTo>
                  <a:pt x="265" y="585"/>
                  <a:pt x="322" y="813"/>
                  <a:pt x="330" y="899"/>
                </a:cubicBezTo>
                <a:cubicBezTo>
                  <a:pt x="341" y="1005"/>
                  <a:pt x="327" y="1071"/>
                  <a:pt x="318" y="1145"/>
                </a:cubicBezTo>
                <a:cubicBezTo>
                  <a:pt x="301" y="1235"/>
                  <a:pt x="247" y="1358"/>
                  <a:pt x="228" y="1439"/>
                </a:cubicBezTo>
                <a:cubicBezTo>
                  <a:pt x="216" y="1487"/>
                  <a:pt x="199" y="1527"/>
                  <a:pt x="201" y="1634"/>
                </a:cubicBezTo>
                <a:cubicBezTo>
                  <a:pt x="195" y="1762"/>
                  <a:pt x="187" y="2107"/>
                  <a:pt x="192" y="220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B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5A5-4FFB-4C4D-80A8-C2A3275C5CB1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Color Blindness</a:t>
            </a:r>
          </a:p>
        </p:txBody>
      </p:sp>
      <p:pic>
        <p:nvPicPr>
          <p:cNvPr id="73731" name="Picture 3" descr="Color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188" y="2361281"/>
            <a:ext cx="3630612" cy="374900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595688" y="6096000"/>
            <a:ext cx="192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Palatino Linotype" charset="0"/>
              </a:rPr>
              <a:t>Ishihara Test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17639"/>
            <a:ext cx="8077200" cy="15525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Palatino Linotype" charset="0"/>
              </a:rPr>
              <a:t>Most people have difficulty seeing red, green, or both red and green.  </a:t>
            </a:r>
            <a:endParaRPr lang="en-US" sz="2800" dirty="0">
              <a:latin typeface="Palatino Linotype" charset="0"/>
            </a:endParaRPr>
          </a:p>
        </p:txBody>
      </p:sp>
      <p:pic>
        <p:nvPicPr>
          <p:cNvPr id="73734" name="Picture 6" descr="CLRBL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2100"/>
          <a:stretch>
            <a:fillRect/>
          </a:stretch>
        </p:blipFill>
        <p:spPr bwMode="auto">
          <a:xfrm>
            <a:off x="321940" y="2361281"/>
            <a:ext cx="3869060" cy="38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blind-test-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09" y="1002245"/>
            <a:ext cx="4655777" cy="46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ind-test-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94" y="983867"/>
            <a:ext cx="4387939" cy="43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ind-test-imag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97" y="1133318"/>
            <a:ext cx="4745204" cy="46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A3F6-A077-294C-A231-8FBA71F3174D}" type="slidenum">
              <a:rPr lang="en-US"/>
              <a:pPr/>
              <a:t>25</a:t>
            </a:fld>
            <a:endParaRPr lang="en-US"/>
          </a:p>
        </p:txBody>
      </p:sp>
      <p:sp>
        <p:nvSpPr>
          <p:cNvPr id="322562" name="Freeform 2"/>
          <p:cNvSpPr>
            <a:spLocks/>
          </p:cNvSpPr>
          <p:nvPr/>
        </p:nvSpPr>
        <p:spPr bwMode="auto">
          <a:xfrm>
            <a:off x="3800475" y="5029200"/>
            <a:ext cx="1219200" cy="685800"/>
          </a:xfrm>
          <a:custGeom>
            <a:avLst/>
            <a:gdLst>
              <a:gd name="T0" fmla="*/ 768 w 768"/>
              <a:gd name="T1" fmla="*/ 0 h 432"/>
              <a:gd name="T2" fmla="*/ 0 w 768"/>
              <a:gd name="T3" fmla="*/ 0 h 432"/>
              <a:gd name="T4" fmla="*/ 0 w 768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432">
                <a:moveTo>
                  <a:pt x="768" y="0"/>
                </a:moveTo>
                <a:lnTo>
                  <a:pt x="0" y="0"/>
                </a:lnTo>
                <a:lnTo>
                  <a:pt x="0" y="432"/>
                </a:lnTo>
              </a:path>
            </a:pathLst>
          </a:custGeom>
          <a:noFill/>
          <a:ln w="28575" cmpd="sng">
            <a:solidFill>
              <a:srgbClr val="008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63" name="Freeform 3"/>
          <p:cNvSpPr>
            <a:spLocks/>
          </p:cNvSpPr>
          <p:nvPr/>
        </p:nvSpPr>
        <p:spPr bwMode="auto">
          <a:xfrm>
            <a:off x="3876675" y="5105400"/>
            <a:ext cx="1295400" cy="533400"/>
          </a:xfrm>
          <a:custGeom>
            <a:avLst/>
            <a:gdLst>
              <a:gd name="T0" fmla="*/ 816 w 816"/>
              <a:gd name="T1" fmla="*/ 0 h 336"/>
              <a:gd name="T2" fmla="*/ 0 w 816"/>
              <a:gd name="T3" fmla="*/ 0 h 336"/>
              <a:gd name="T4" fmla="*/ 0 w 816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36">
                <a:moveTo>
                  <a:pt x="816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Palatino Linotype" charset="0"/>
              </a:rPr>
              <a:t>2) Opponent </a:t>
            </a:r>
            <a:r>
              <a:rPr lang="en-US" sz="4000" dirty="0">
                <a:solidFill>
                  <a:srgbClr val="0000FF"/>
                </a:solidFill>
                <a:latin typeface="Palatino Linotype" charset="0"/>
              </a:rPr>
              <a:t>Process Theory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87400" y="1600200"/>
            <a:ext cx="7543800" cy="1676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 smtClean="0">
                <a:latin typeface="Palatino Linotype" charset="0"/>
              </a:rPr>
              <a:t>The four </a:t>
            </a:r>
            <a:r>
              <a:rPr lang="en-US" sz="2800" dirty="0">
                <a:latin typeface="Palatino Linotype" charset="0"/>
              </a:rPr>
              <a:t>primary colors combined in pairs of red-green, blue-yellow, and black-white. </a:t>
            </a:r>
          </a:p>
        </p:txBody>
      </p:sp>
      <p:sp>
        <p:nvSpPr>
          <p:cNvPr id="322566" name="AutoShape 6"/>
          <p:cNvSpPr>
            <a:spLocks noChangeArrowheads="1"/>
          </p:cNvSpPr>
          <p:nvPr/>
        </p:nvSpPr>
        <p:spPr bwMode="auto">
          <a:xfrm flipV="1">
            <a:off x="3219450" y="37338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AutoShape 7"/>
          <p:cNvSpPr>
            <a:spLocks noChangeArrowheads="1"/>
          </p:cNvSpPr>
          <p:nvPr/>
        </p:nvSpPr>
        <p:spPr bwMode="auto">
          <a:xfrm flipV="1">
            <a:off x="4591050" y="37338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008A00"/>
          </a:solidFill>
          <a:ln w="9525">
            <a:solidFill>
              <a:srgbClr val="004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8" name="AutoShape 8"/>
          <p:cNvSpPr>
            <a:spLocks noChangeArrowheads="1"/>
          </p:cNvSpPr>
          <p:nvPr/>
        </p:nvSpPr>
        <p:spPr bwMode="auto">
          <a:xfrm flipV="1">
            <a:off x="5981700" y="37338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B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9" name="AutoShape 9"/>
          <p:cNvSpPr>
            <a:spLocks noChangeArrowheads="1"/>
          </p:cNvSpPr>
          <p:nvPr/>
        </p:nvSpPr>
        <p:spPr bwMode="auto">
          <a:xfrm>
            <a:off x="5081588" y="5562600"/>
            <a:ext cx="457200" cy="914400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B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0" name="AutoShape 10"/>
          <p:cNvSpPr>
            <a:spLocks noChangeArrowheads="1"/>
          </p:cNvSpPr>
          <p:nvPr/>
        </p:nvSpPr>
        <p:spPr bwMode="auto">
          <a:xfrm flipH="1">
            <a:off x="4624388" y="5562600"/>
            <a:ext cx="457200" cy="914400"/>
          </a:xfrm>
          <a:prstGeom prst="flowChartDelay">
            <a:avLst/>
          </a:prstGeom>
          <a:solidFill>
            <a:srgbClr val="008A00"/>
          </a:solidFill>
          <a:ln w="9525">
            <a:solidFill>
              <a:srgbClr val="004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1" name="AutoShape 11"/>
          <p:cNvSpPr>
            <a:spLocks noChangeArrowheads="1"/>
          </p:cNvSpPr>
          <p:nvPr/>
        </p:nvSpPr>
        <p:spPr bwMode="auto">
          <a:xfrm>
            <a:off x="3724275" y="5548313"/>
            <a:ext cx="457200" cy="914400"/>
          </a:xfrm>
          <a:prstGeom prst="flowChartDelay">
            <a:avLst/>
          </a:prstGeom>
          <a:solidFill>
            <a:srgbClr val="FFFF00"/>
          </a:solidFill>
          <a:ln w="9525">
            <a:solidFill>
              <a:srgbClr val="B8B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2" name="AutoShape 12"/>
          <p:cNvSpPr>
            <a:spLocks noChangeArrowheads="1"/>
          </p:cNvSpPr>
          <p:nvPr/>
        </p:nvSpPr>
        <p:spPr bwMode="auto">
          <a:xfrm flipH="1">
            <a:off x="3267075" y="5548313"/>
            <a:ext cx="457200" cy="914400"/>
          </a:xfrm>
          <a:prstGeom prst="flowChartDelay">
            <a:avLst/>
          </a:prstGeom>
          <a:solidFill>
            <a:srgbClr val="0000FF"/>
          </a:solidFill>
          <a:ln w="9525">
            <a:solidFill>
              <a:srgbClr val="000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3648075" y="4419600"/>
            <a:ext cx="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74" name="Line 14"/>
          <p:cNvSpPr>
            <a:spLocks noChangeShapeType="1"/>
          </p:cNvSpPr>
          <p:nvPr/>
        </p:nvSpPr>
        <p:spPr bwMode="auto">
          <a:xfrm>
            <a:off x="5019675" y="4343400"/>
            <a:ext cx="0" cy="1447800"/>
          </a:xfrm>
          <a:prstGeom prst="line">
            <a:avLst/>
          </a:prstGeom>
          <a:noFill/>
          <a:ln w="28575">
            <a:solidFill>
              <a:srgbClr val="008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75" name="Freeform 15"/>
          <p:cNvSpPr>
            <a:spLocks/>
          </p:cNvSpPr>
          <p:nvPr/>
        </p:nvSpPr>
        <p:spPr bwMode="auto">
          <a:xfrm>
            <a:off x="5172075" y="4419600"/>
            <a:ext cx="1219200" cy="1219200"/>
          </a:xfrm>
          <a:custGeom>
            <a:avLst/>
            <a:gdLst>
              <a:gd name="T0" fmla="*/ 768 w 768"/>
              <a:gd name="T1" fmla="*/ 0 h 768"/>
              <a:gd name="T2" fmla="*/ 768 w 768"/>
              <a:gd name="T3" fmla="*/ 432 h 768"/>
              <a:gd name="T4" fmla="*/ 0 w 768"/>
              <a:gd name="T5" fmla="*/ 432 h 768"/>
              <a:gd name="T6" fmla="*/ 0 w 768"/>
              <a:gd name="T7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432"/>
                </a:lnTo>
                <a:lnTo>
                  <a:pt x="0" y="432"/>
                </a:lnTo>
                <a:lnTo>
                  <a:pt x="0" y="76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76" name="Freeform 16"/>
          <p:cNvSpPr>
            <a:spLocks/>
          </p:cNvSpPr>
          <p:nvPr/>
        </p:nvSpPr>
        <p:spPr bwMode="auto">
          <a:xfrm>
            <a:off x="3648075" y="5334000"/>
            <a:ext cx="2819400" cy="304800"/>
          </a:xfrm>
          <a:custGeom>
            <a:avLst/>
            <a:gdLst>
              <a:gd name="T0" fmla="*/ 0 w 1728"/>
              <a:gd name="T1" fmla="*/ 0 h 192"/>
              <a:gd name="T2" fmla="*/ 1728 w 1728"/>
              <a:gd name="T3" fmla="*/ 0 h 192"/>
              <a:gd name="T4" fmla="*/ 1728 w 1728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8" h="192">
                <a:moveTo>
                  <a:pt x="0" y="0"/>
                </a:moveTo>
                <a:lnTo>
                  <a:pt x="1728" y="0"/>
                </a:lnTo>
                <a:lnTo>
                  <a:pt x="1728" y="192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77" name="Freeform 17"/>
          <p:cNvSpPr>
            <a:spLocks/>
          </p:cNvSpPr>
          <p:nvPr/>
        </p:nvSpPr>
        <p:spPr bwMode="auto">
          <a:xfrm>
            <a:off x="5019675" y="5410200"/>
            <a:ext cx="1371600" cy="228600"/>
          </a:xfrm>
          <a:custGeom>
            <a:avLst/>
            <a:gdLst>
              <a:gd name="T0" fmla="*/ 0 w 816"/>
              <a:gd name="T1" fmla="*/ 0 h 144"/>
              <a:gd name="T2" fmla="*/ 816 w 816"/>
              <a:gd name="T3" fmla="*/ 0 h 144"/>
              <a:gd name="T4" fmla="*/ 816 w 81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144">
                <a:moveTo>
                  <a:pt x="0" y="0"/>
                </a:moveTo>
                <a:lnTo>
                  <a:pt x="816" y="0"/>
                </a:lnTo>
                <a:lnTo>
                  <a:pt x="816" y="144"/>
                </a:lnTo>
              </a:path>
            </a:pathLst>
          </a:custGeom>
          <a:noFill/>
          <a:ln w="28575" cmpd="sng">
            <a:solidFill>
              <a:srgbClr val="008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7229475" y="3962400"/>
            <a:ext cx="87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Palatino Linotype" charset="0"/>
              </a:rPr>
              <a:t>Cones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/>
        </p:nvSpPr>
        <p:spPr bwMode="auto">
          <a:xfrm>
            <a:off x="7229475" y="5486400"/>
            <a:ext cx="1228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Palatino Linotype" charset="0"/>
              </a:rPr>
              <a:t>Retinal</a:t>
            </a:r>
          </a:p>
          <a:p>
            <a:pPr algn="ctr"/>
            <a:r>
              <a:rPr lang="en-US" sz="2000">
                <a:latin typeface="Palatino Linotype" charset="0"/>
              </a:rPr>
              <a:t>Ganglion</a:t>
            </a:r>
          </a:p>
          <a:p>
            <a:pPr algn="ctr"/>
            <a:r>
              <a:rPr lang="en-US" sz="2000">
                <a:latin typeface="Palatino Linotype" charset="0"/>
              </a:rPr>
              <a:t>Cells</a:t>
            </a:r>
          </a:p>
        </p:txBody>
      </p:sp>
      <p:sp>
        <p:nvSpPr>
          <p:cNvPr id="322580" name="Freeform 20"/>
          <p:cNvSpPr>
            <a:spLocks/>
          </p:cNvSpPr>
          <p:nvPr/>
        </p:nvSpPr>
        <p:spPr bwMode="auto">
          <a:xfrm>
            <a:off x="6391275" y="5105400"/>
            <a:ext cx="152400" cy="533400"/>
          </a:xfrm>
          <a:custGeom>
            <a:avLst/>
            <a:gdLst>
              <a:gd name="T0" fmla="*/ 0 w 96"/>
              <a:gd name="T1" fmla="*/ 0 h 336"/>
              <a:gd name="T2" fmla="*/ 96 w 96"/>
              <a:gd name="T3" fmla="*/ 0 h 336"/>
              <a:gd name="T4" fmla="*/ 96 w 96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336">
                <a:moveTo>
                  <a:pt x="0" y="0"/>
                </a:moveTo>
                <a:lnTo>
                  <a:pt x="96" y="0"/>
                </a:lnTo>
                <a:lnTo>
                  <a:pt x="96" y="33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2581" name="Group 21"/>
          <p:cNvGrpSpPr>
            <a:grpSpLocks/>
          </p:cNvGrpSpPr>
          <p:nvPr/>
        </p:nvGrpSpPr>
        <p:grpSpPr bwMode="auto">
          <a:xfrm rot="10800000">
            <a:off x="6015038" y="5562600"/>
            <a:ext cx="914400" cy="914400"/>
            <a:chOff x="3459" y="3312"/>
            <a:chExt cx="576" cy="576"/>
          </a:xfrm>
        </p:grpSpPr>
        <p:sp>
          <p:nvSpPr>
            <p:cNvPr id="322582" name="AutoShape 22"/>
            <p:cNvSpPr>
              <a:spLocks noChangeArrowheads="1"/>
            </p:cNvSpPr>
            <p:nvPr/>
          </p:nvSpPr>
          <p:spPr bwMode="auto">
            <a:xfrm>
              <a:off x="3747" y="3312"/>
              <a:ext cx="288" cy="576"/>
            </a:xfrm>
            <a:prstGeom prst="flowChartDelay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3" name="AutoShape 23"/>
            <p:cNvSpPr>
              <a:spLocks noChangeArrowheads="1"/>
            </p:cNvSpPr>
            <p:nvPr/>
          </p:nvSpPr>
          <p:spPr bwMode="auto">
            <a:xfrm flipH="1">
              <a:off x="3459" y="3312"/>
              <a:ext cx="288" cy="576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2584" name="Picture 24" descr="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117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107D-C571-9B47-9D1E-17CD58ECD499}" type="slidenum">
              <a:rPr lang="en-US"/>
              <a:pPr/>
              <a:t>26</a:t>
            </a:fld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Opponent Colors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36525" y="5334000"/>
            <a:ext cx="8846408" cy="10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Palatino Linotype" charset="0"/>
              </a:rPr>
              <a:t>Gaze at the middle of the flag for about 30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Palatino Linotype" charset="0"/>
              </a:rPr>
              <a:t>s</a:t>
            </a:r>
            <a:r>
              <a:rPr lang="en-US" sz="2400" dirty="0" smtClean="0">
                <a:latin typeface="Palatino Linotype" charset="0"/>
              </a:rPr>
              <a:t>econds then stare </a:t>
            </a:r>
            <a:r>
              <a:rPr lang="en-US" sz="2400" dirty="0">
                <a:latin typeface="Palatino Linotype" charset="0"/>
              </a:rPr>
              <a:t>at the </a:t>
            </a:r>
            <a:r>
              <a:rPr lang="en-US" sz="2400" dirty="0" smtClean="0">
                <a:latin typeface="Palatino Linotype" charset="0"/>
              </a:rPr>
              <a:t>dot. What are the colors of the after-image?</a:t>
            </a:r>
            <a:endParaRPr lang="en-US" sz="2400" dirty="0">
              <a:latin typeface="Palatino Linotype" charset="0"/>
            </a:endParaRPr>
          </a:p>
        </p:txBody>
      </p:sp>
      <p:sp>
        <p:nvSpPr>
          <p:cNvPr id="71685" name="Oval 5"/>
          <p:cNvSpPr>
            <a:spLocks noChangeAspect="1" noChangeArrowheads="1"/>
          </p:cNvSpPr>
          <p:nvPr/>
        </p:nvSpPr>
        <p:spPr bwMode="auto">
          <a:xfrm>
            <a:off x="4511675" y="336867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2" name="Picture 2" descr="figure-12-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5"/>
          <a:stretch>
            <a:fillRect/>
          </a:stretch>
        </p:blipFill>
        <p:spPr>
          <a:xfrm>
            <a:off x="2370137" y="2201068"/>
            <a:ext cx="4467225" cy="2519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4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7ADF-B6FD-E742-AABA-9BF0021B50C6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Frequency (Pitch)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2667000" cy="4191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FF"/>
                </a:solidFill>
                <a:latin typeface="Palatino Linotype" charset="0"/>
              </a:rPr>
              <a:t>Frequency (pitch):</a:t>
            </a:r>
            <a:r>
              <a:rPr lang="en-US" sz="24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400">
                <a:latin typeface="Palatino Linotype" charset="0"/>
              </a:rPr>
              <a:t>The</a:t>
            </a:r>
            <a:r>
              <a:rPr lang="en-US" sz="24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400">
                <a:latin typeface="Palatino Linotype" charset="0"/>
              </a:rPr>
              <a:t>dimension of frequency determined by the wavelength of sound.</a:t>
            </a: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Palatino Linotype" charset="0"/>
            </a:endParaRP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FF"/>
                </a:solidFill>
                <a:latin typeface="Palatino Linotype" charset="0"/>
              </a:rPr>
              <a:t>Wavelength:</a:t>
            </a:r>
            <a:r>
              <a:rPr lang="en-US" sz="24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400">
                <a:latin typeface="Palatino Linotype" charset="0"/>
              </a:rPr>
              <a:t>The distance from the peak of one wave to the peak of the next.</a:t>
            </a:r>
          </a:p>
        </p:txBody>
      </p:sp>
      <p:pic>
        <p:nvPicPr>
          <p:cNvPr id="79876" name="Picture 4" descr="figure-12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5356225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7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D6F1-1F7A-6B45-9859-9B98F04224CE}" type="slidenum">
              <a:rPr lang="en-US"/>
              <a:pPr/>
              <a:t>28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Intensity (Loudness)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2895600" cy="2743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FF"/>
                </a:solidFill>
                <a:latin typeface="Palatino Linotype" charset="0"/>
              </a:rPr>
              <a:t>Intensity (Loudness):</a:t>
            </a:r>
            <a:r>
              <a:rPr lang="en-US" sz="24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400">
                <a:latin typeface="Palatino Linotype" charset="0"/>
              </a:rPr>
              <a:t>Amount of energy in a wave, determined by the amplitude, relates to the perceived loudness.</a:t>
            </a:r>
          </a:p>
        </p:txBody>
      </p:sp>
      <p:pic>
        <p:nvPicPr>
          <p:cNvPr id="80900" name="Picture 4" descr="figure-12-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2768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D205-E99A-E94F-8375-39ED911A6658}" type="slidenum">
              <a:rPr lang="en-US"/>
              <a:pPr/>
              <a:t>29</a:t>
            </a:fld>
            <a:endParaRPr lang="en-US"/>
          </a:p>
        </p:txBody>
      </p:sp>
      <p:pic>
        <p:nvPicPr>
          <p:cNvPr id="284674" name="Picture 2" descr="figure 05-19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803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Loudness of Sound</a:t>
            </a:r>
          </a:p>
        </p:txBody>
      </p:sp>
      <p:pic>
        <p:nvPicPr>
          <p:cNvPr id="284676" name="Picture 4" descr="figure-13-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8" y="1524000"/>
            <a:ext cx="4354512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4677" name="Picture 5" descr="B00005NWQ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419600"/>
            <a:ext cx="1873250" cy="17938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6765925" y="6216650"/>
            <a:ext cx="70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Palatino Linotype" charset="0"/>
              </a:rPr>
              <a:t>70dB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705600" y="4114800"/>
            <a:ext cx="81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Palatino Linotype" charset="0"/>
              </a:rPr>
              <a:t>120dB</a:t>
            </a: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 rot="5400000">
            <a:off x="7011988" y="2970212"/>
            <a:ext cx="2070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Times New Roman" charset="0"/>
              </a:rPr>
              <a:t>Richard Kaylin/ Stone/ Getty Images</a:t>
            </a:r>
          </a:p>
        </p:txBody>
      </p:sp>
    </p:spTree>
    <p:extLst>
      <p:ext uri="{BB962C8B-B14F-4D97-AF65-F5344CB8AC3E}">
        <p14:creationId xmlns:p14="http://schemas.microsoft.com/office/powerpoint/2010/main" val="391347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295-4029-A64C-9176-51EDFEC0F9C3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Weber</a:t>
            </a:r>
            <a:r>
              <a:rPr lang="ja-JP" altLang="en-US" sz="4000">
                <a:solidFill>
                  <a:schemeClr val="tx1"/>
                </a:solidFill>
                <a:latin typeface="Arial"/>
              </a:rPr>
              <a:t>’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s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16764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800" dirty="0">
                <a:latin typeface="Palatino Linotype" charset="0"/>
              </a:rPr>
              <a:t>Two stimuli must differ by a constant minimum percentage (rather than a constant amount), to be perceived as </a:t>
            </a:r>
            <a:r>
              <a:rPr lang="en-US" sz="2800" dirty="0" smtClean="0">
                <a:latin typeface="Palatino Linotype" charset="0"/>
              </a:rPr>
              <a:t>different.</a:t>
            </a:r>
            <a:endParaRPr lang="en-US" sz="2800" dirty="0">
              <a:latin typeface="Palatino Linotype" charset="0"/>
            </a:endParaRP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>
            <p:ph sz="half" idx="2"/>
          </p:nvPr>
        </p:nvGraphicFramePr>
        <p:xfrm>
          <a:off x="2424113" y="3505200"/>
          <a:ext cx="4267200" cy="236696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Stimulus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Constant (k)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Light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8%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Weight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Tone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17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413B-8078-BA49-9A52-D13B5A1D9A48}" type="slidenum">
              <a:rPr lang="en-US"/>
              <a:pPr/>
              <a:t>30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latin typeface="Palatino Linotype" charset="0"/>
              </a:rPr>
              <a:t>The Ear</a:t>
            </a:r>
          </a:p>
        </p:txBody>
      </p:sp>
      <p:pic>
        <p:nvPicPr>
          <p:cNvPr id="84995" name="Picture 3" descr="figure-13-03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70163"/>
            <a:ext cx="5943600" cy="399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4996" name="Picture 4" descr="12673_MyersPsy8e_5U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14688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 rot="5400000">
            <a:off x="8006556" y="2645569"/>
            <a:ext cx="2030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Times New Roman" charset="0"/>
              </a:rPr>
              <a:t>Dr. Fred Hossler/ Visuals Unlimited</a:t>
            </a:r>
          </a:p>
        </p:txBody>
      </p:sp>
    </p:spTree>
    <p:extLst>
      <p:ext uri="{BB962C8B-B14F-4D97-AF65-F5344CB8AC3E}">
        <p14:creationId xmlns:p14="http://schemas.microsoft.com/office/powerpoint/2010/main" val="282013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FF20-EF3F-234F-9DE4-45DC842E126D}" type="slidenum">
              <a:rPr lang="en-US"/>
              <a:pPr/>
              <a:t>31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Hearing Loss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>
                <a:solidFill>
                  <a:srgbClr val="0000FF"/>
                </a:solidFill>
                <a:latin typeface="Palatino Linotype" charset="0"/>
              </a:rPr>
              <a:t>Conduction Hearing Loss:</a:t>
            </a:r>
            <a:r>
              <a:rPr lang="en-US" sz="2800">
                <a:solidFill>
                  <a:srgbClr val="6600CC"/>
                </a:solidFill>
                <a:latin typeface="Palatino Linotype" charset="0"/>
              </a:rPr>
              <a:t>  </a:t>
            </a:r>
            <a:r>
              <a:rPr lang="en-US" sz="2800">
                <a:latin typeface="Palatino Linotype" charset="0"/>
              </a:rPr>
              <a:t>Hearing loss caused by damage to the mechanical system that conducts sound waves to the cochlea.</a:t>
            </a:r>
          </a:p>
          <a:p>
            <a:pPr marL="0" indent="0">
              <a:buFont typeface="Wingdings" charset="0"/>
              <a:buNone/>
            </a:pPr>
            <a:endParaRPr lang="en-US" sz="2800">
              <a:latin typeface="Palatino Linotype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800">
                <a:solidFill>
                  <a:srgbClr val="0000FF"/>
                </a:solidFill>
                <a:latin typeface="Palatino Linotype" charset="0"/>
              </a:rPr>
              <a:t>Sensorineural Hearing Loss: </a:t>
            </a:r>
            <a:r>
              <a:rPr lang="en-US" sz="28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800">
                <a:latin typeface="Palatino Linotype" charset="0"/>
              </a:rPr>
              <a:t>Hearing loss caused by damage to the cochlea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Palatino Linotype" charset="0"/>
              </a:rPr>
              <a:t>s receptor cells or to the auditory nerve, also called nerve deafness.</a:t>
            </a:r>
          </a:p>
          <a:p>
            <a:pPr marL="0" indent="0">
              <a:buFontTx/>
              <a:buNone/>
            </a:pPr>
            <a:endParaRPr lang="en-US" sz="280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9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7DB-2A02-E14D-89B4-9CE39D9A609E}" type="slidenum">
              <a:rPr lang="en-US"/>
              <a:pPr/>
              <a:t>32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Hearing Deficits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924800" cy="10668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400">
                <a:latin typeface="Palatino Linotype" charset="0"/>
              </a:rPr>
              <a:t>Older people tend to hear low frequencies well but suffer hearing loss when listening for high frequencies.</a:t>
            </a:r>
          </a:p>
        </p:txBody>
      </p:sp>
      <p:pic>
        <p:nvPicPr>
          <p:cNvPr id="92164" name="Picture 4" descr="figure-13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7000"/>
            <a:ext cx="7315200" cy="36782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8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64C0-24A6-0840-B92F-E758FC0564E3}" type="slidenum">
              <a:rPr lang="en-US"/>
              <a:pPr/>
              <a:t>33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Cochlear Implants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>
                <a:latin typeface="Palatino Linotype" charset="0"/>
              </a:rPr>
              <a:t>Cochlear implants are electronic devices that enable the brain to hear sounds. </a:t>
            </a:r>
          </a:p>
        </p:txBody>
      </p:sp>
      <p:pic>
        <p:nvPicPr>
          <p:cNvPr id="108548" name="Picture 4" descr="12673_MyersPsy8e_5UN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 descr="12673_MyersPsy8e_5UN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6195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167313" y="61722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Cochlear Implant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66800" y="6172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Deaf Musician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 rot="5400000">
            <a:off x="2405063" y="5367337"/>
            <a:ext cx="153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Times New Roman" charset="0"/>
              </a:rPr>
              <a:t>EG Images/ J.S. Wilson ©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 rot="5400000">
            <a:off x="6786563" y="5176837"/>
            <a:ext cx="267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 New Roman" charset="0"/>
              </a:rPr>
              <a:t>Wolfgang Gstottner. (2004) </a:t>
            </a:r>
            <a:r>
              <a:rPr lang="en-US" sz="1000" i="1">
                <a:latin typeface="Times New Roman" charset="0"/>
              </a:rPr>
              <a:t>American </a:t>
            </a:r>
          </a:p>
          <a:p>
            <a:r>
              <a:rPr lang="en-US" sz="1000" i="1">
                <a:latin typeface="Times New Roman" charset="0"/>
              </a:rPr>
              <a:t>Scientist, </a:t>
            </a:r>
            <a:r>
              <a:rPr lang="en-US" sz="1000">
                <a:latin typeface="Times New Roman" charset="0"/>
              </a:rPr>
              <a:t>Vol. 92, Number 5. (p. 437)</a:t>
            </a:r>
          </a:p>
        </p:txBody>
      </p:sp>
    </p:spTree>
    <p:extLst>
      <p:ext uri="{BB962C8B-B14F-4D97-AF65-F5344CB8AC3E}">
        <p14:creationId xmlns:p14="http://schemas.microsoft.com/office/powerpoint/2010/main" val="36765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F3DA-CC57-0C44-A55A-D82B8DF96542}" type="slidenum">
              <a:rPr lang="en-US"/>
              <a:pPr/>
              <a:t>34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Palatino Linotype" charset="0"/>
              </a:rPr>
              <a:t>Theories of Audition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85800" y="16002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>
                <a:solidFill>
                  <a:srgbClr val="0000FF"/>
                </a:solidFill>
                <a:latin typeface="Palatino Linotype" charset="0"/>
              </a:rPr>
              <a:t>Place Theory</a:t>
            </a:r>
            <a:r>
              <a:rPr lang="en-US" sz="28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800">
                <a:latin typeface="Palatino Linotype" charset="0"/>
              </a:rPr>
              <a:t>suggests that sound frequencies stimulate the basilar membrane at specific places resulting in perceived pitch.</a:t>
            </a:r>
          </a:p>
        </p:txBody>
      </p:sp>
      <p:pic>
        <p:nvPicPr>
          <p:cNvPr id="88069" name="Picture 5" descr="inner_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67" y="3202394"/>
            <a:ext cx="6847645" cy="33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EE43-2637-7A4D-BE69-25E7B2B22E6F}" type="slidenum">
              <a:rPr lang="en-US"/>
              <a:pPr/>
              <a:t>35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Theories of Audition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800">
                <a:solidFill>
                  <a:srgbClr val="0000FF"/>
                </a:solidFill>
                <a:latin typeface="Palatino Linotype" charset="0"/>
              </a:rPr>
              <a:t>Frequency Theory</a:t>
            </a:r>
            <a:r>
              <a:rPr lang="en-US" sz="280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800">
                <a:latin typeface="Palatino Linotype" charset="0"/>
              </a:rPr>
              <a:t>states that the rate of nerve impulses traveling up the auditory nerve matches the frequency of a tone, thus enabling us to sense its pitch.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209800" y="3962400"/>
            <a:ext cx="1366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Palatino Linotype" charset="0"/>
              </a:rPr>
              <a:t>Sound</a:t>
            </a:r>
          </a:p>
          <a:p>
            <a:pPr algn="ctr"/>
            <a:r>
              <a:rPr lang="en-US" sz="2000" dirty="0">
                <a:latin typeface="Palatino Linotype" charset="0"/>
              </a:rPr>
              <a:t>Frequency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5737225" y="3870325"/>
            <a:ext cx="211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charset="0"/>
              </a:rPr>
              <a:t>Auditory Nerve</a:t>
            </a:r>
          </a:p>
          <a:p>
            <a:r>
              <a:rPr lang="en-US" sz="2000" dirty="0">
                <a:latin typeface="Palatino Linotype" charset="0"/>
              </a:rPr>
              <a:t>Action Potentials</a:t>
            </a: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5375275" y="4667250"/>
            <a:ext cx="2898775" cy="228600"/>
          </a:xfrm>
          <a:custGeom>
            <a:avLst/>
            <a:gdLst>
              <a:gd name="T0" fmla="*/ 2 w 1826"/>
              <a:gd name="T1" fmla="*/ 0 h 144"/>
              <a:gd name="T2" fmla="*/ 1826 w 1826"/>
              <a:gd name="T3" fmla="*/ 0 h 144"/>
              <a:gd name="T4" fmla="*/ 1826 w 1826"/>
              <a:gd name="T5" fmla="*/ 144 h 144"/>
              <a:gd name="T6" fmla="*/ 0 w 1826"/>
              <a:gd name="T7" fmla="*/ 144 h 144"/>
              <a:gd name="T8" fmla="*/ 2 w 1826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6" h="144">
                <a:moveTo>
                  <a:pt x="2" y="0"/>
                </a:moveTo>
                <a:lnTo>
                  <a:pt x="1826" y="0"/>
                </a:lnTo>
                <a:lnTo>
                  <a:pt x="1826" y="144"/>
                </a:lnTo>
                <a:lnTo>
                  <a:pt x="0" y="144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10509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112" name="Oval 24"/>
          <p:cNvSpPr>
            <a:spLocks noChangeArrowheads="1"/>
          </p:cNvSpPr>
          <p:nvPr/>
        </p:nvSpPr>
        <p:spPr bwMode="auto">
          <a:xfrm flipH="1">
            <a:off x="5410200" y="470376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auto">
          <a:xfrm>
            <a:off x="4572000" y="4356100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2381250" y="47244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Palatino Linotype" charset="0"/>
              </a:rPr>
              <a:t>100 Hz</a:t>
            </a:r>
          </a:p>
        </p:txBody>
      </p:sp>
      <p:sp>
        <p:nvSpPr>
          <p:cNvPr id="89115" name="Freeform 27"/>
          <p:cNvSpPr>
            <a:spLocks/>
          </p:cNvSpPr>
          <p:nvPr/>
        </p:nvSpPr>
        <p:spPr bwMode="auto">
          <a:xfrm>
            <a:off x="5375275" y="4668838"/>
            <a:ext cx="2898775" cy="228600"/>
          </a:xfrm>
          <a:custGeom>
            <a:avLst/>
            <a:gdLst>
              <a:gd name="T0" fmla="*/ 2 w 1826"/>
              <a:gd name="T1" fmla="*/ 0 h 144"/>
              <a:gd name="T2" fmla="*/ 1826 w 1826"/>
              <a:gd name="T3" fmla="*/ 0 h 144"/>
              <a:gd name="T4" fmla="*/ 1826 w 1826"/>
              <a:gd name="T5" fmla="*/ 144 h 144"/>
              <a:gd name="T6" fmla="*/ 0 w 1826"/>
              <a:gd name="T7" fmla="*/ 144 h 144"/>
              <a:gd name="T8" fmla="*/ 2 w 1826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6" h="144">
                <a:moveTo>
                  <a:pt x="2" y="0"/>
                </a:moveTo>
                <a:lnTo>
                  <a:pt x="1826" y="0"/>
                </a:lnTo>
                <a:lnTo>
                  <a:pt x="1826" y="144"/>
                </a:lnTo>
                <a:lnTo>
                  <a:pt x="0" y="144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1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4988"/>
            <a:ext cx="10509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117" name="Oval 29"/>
          <p:cNvSpPr>
            <a:spLocks noChangeArrowheads="1"/>
          </p:cNvSpPr>
          <p:nvPr/>
        </p:nvSpPr>
        <p:spPr bwMode="auto">
          <a:xfrm flipH="1">
            <a:off x="5410200" y="47053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Oval 30"/>
          <p:cNvSpPr>
            <a:spLocks noChangeArrowheads="1"/>
          </p:cNvSpPr>
          <p:nvPr/>
        </p:nvSpPr>
        <p:spPr bwMode="auto">
          <a:xfrm>
            <a:off x="4572000" y="4357688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381250" y="4725988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Palatino Linotype" charset="0"/>
              </a:rPr>
              <a:t>200 Hz</a:t>
            </a:r>
          </a:p>
        </p:txBody>
      </p:sp>
    </p:spTree>
    <p:extLst>
      <p:ext uri="{BB962C8B-B14F-4D97-AF65-F5344CB8AC3E}">
        <p14:creationId xmlns:p14="http://schemas.microsoft.com/office/powerpoint/2010/main" val="376093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5.49133E-6 L 0.3 -5.49133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5.49133E-6 L 0.3 -5.49133E-6 " pathEditMode="relative" ptsTypes="AA">
                                      <p:cBhvr>
                                        <p:cTn id="69" dur="5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/>
      <p:bldP spid="89101" grpId="0"/>
      <p:bldP spid="89110" grpId="0" animBg="1"/>
      <p:bldP spid="89110" grpId="1" animBg="1"/>
      <p:bldP spid="89112" grpId="0" animBg="1"/>
      <p:bldP spid="89112" grpId="1" animBg="1"/>
      <p:bldP spid="89112" grpId="2" animBg="1"/>
      <p:bldP spid="89113" grpId="0" animBg="1"/>
      <p:bldP spid="89113" grpId="1" animBg="1"/>
      <p:bldP spid="89114" grpId="0"/>
      <p:bldP spid="89114" grpId="1"/>
      <p:bldP spid="89115" grpId="0" animBg="1"/>
      <p:bldP spid="89117" grpId="0" animBg="1"/>
      <p:bldP spid="89117" grpId="1" animBg="1"/>
      <p:bldP spid="89118" grpId="0" animBg="1"/>
      <p:bldP spid="891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7A6-283F-6348-B21D-3D83337CF679}" type="slidenum">
              <a:rPr lang="en-US"/>
              <a:pPr/>
              <a:t>36</a:t>
            </a:fld>
            <a:endParaRPr lang="en-US"/>
          </a:p>
        </p:txBody>
      </p:sp>
      <p:pic>
        <p:nvPicPr>
          <p:cNvPr id="90116" name="Picture 4" descr="figure-13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5050" y="2667000"/>
            <a:ext cx="4495800" cy="4083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Localization of Sounds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524000"/>
            <a:ext cx="7848600" cy="129540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Palatino Linotype" charset="0"/>
              </a:rPr>
              <a:t>Because we have two ears, sounds that reach one ear faster than the other ear cause us to localize the sound.</a:t>
            </a:r>
          </a:p>
        </p:txBody>
      </p:sp>
    </p:spTree>
    <p:extLst>
      <p:ext uri="{BB962C8B-B14F-4D97-AF65-F5344CB8AC3E}">
        <p14:creationId xmlns:p14="http://schemas.microsoft.com/office/powerpoint/2010/main" val="195203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F180-7FA6-9845-A30A-6F7131DE1BF9}" type="slidenum">
              <a:rPr lang="en-US"/>
              <a:pPr/>
              <a:t>37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Skin Senses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1524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>
                <a:latin typeface="Palatino Linotype" charset="0"/>
              </a:rPr>
              <a:t>Only pressure has identifiable receptors. All other skin sensations are variations of pressure, warmth, cold and pain.</a:t>
            </a:r>
          </a:p>
          <a:p>
            <a:pPr marL="0" indent="0" algn="ctr">
              <a:buFontTx/>
              <a:buNone/>
            </a:pPr>
            <a:endParaRPr lang="en-US" sz="2800">
              <a:latin typeface="Palatino Linotype" charset="0"/>
            </a:endParaRPr>
          </a:p>
        </p:txBody>
      </p:sp>
      <p:pic>
        <p:nvPicPr>
          <p:cNvPr id="300038" name="Picture 6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2399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1246188" y="6172200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Burning hot</a:t>
            </a:r>
          </a:p>
        </p:txBody>
      </p:sp>
      <p:pic>
        <p:nvPicPr>
          <p:cNvPr id="300040" name="Picture 8" descr="ru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1143000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0041" name="Picture 9" descr="pacin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7563"/>
            <a:ext cx="7350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0042" name="Picture 10" descr="mei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8513"/>
            <a:ext cx="11001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0043" name="Picture 11" descr="f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181600"/>
            <a:ext cx="12192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4343400" y="45100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Pressure</a:t>
            </a:r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5835650" y="4510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Vibration</a:t>
            </a:r>
          </a:p>
        </p:txBody>
      </p:sp>
      <p:sp>
        <p:nvSpPr>
          <p:cNvPr id="300046" name="Text Box 14"/>
          <p:cNvSpPr txBox="1">
            <a:spLocks noChangeArrowheads="1"/>
          </p:cNvSpPr>
          <p:nvPr/>
        </p:nvSpPr>
        <p:spPr bwMode="auto">
          <a:xfrm>
            <a:off x="7315200" y="452437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Vibration</a:t>
            </a:r>
          </a:p>
        </p:txBody>
      </p:sp>
      <p:sp>
        <p:nvSpPr>
          <p:cNvPr id="300047" name="Text Box 15"/>
          <p:cNvSpPr txBox="1">
            <a:spLocks noChangeArrowheads="1"/>
          </p:cNvSpPr>
          <p:nvPr/>
        </p:nvSpPr>
        <p:spPr bwMode="auto">
          <a:xfrm>
            <a:off x="5181600" y="6172200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Cold, warmth and pain</a:t>
            </a:r>
          </a:p>
        </p:txBody>
      </p:sp>
    </p:spTree>
    <p:extLst>
      <p:ext uri="{BB962C8B-B14F-4D97-AF65-F5344CB8AC3E}">
        <p14:creationId xmlns:p14="http://schemas.microsoft.com/office/powerpoint/2010/main" val="20076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30AB-C064-8741-9383-8FCB6A48E50B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83"/>
            <a:ext cx="8229600" cy="1143000"/>
          </a:xfrm>
        </p:spPr>
        <p:txBody>
          <a:bodyPr/>
          <a:lstStyle/>
          <a:p>
            <a:r>
              <a:rPr lang="en-US" sz="4000" dirty="0" err="1">
                <a:latin typeface="Palatino Linotype" charset="0"/>
              </a:rPr>
              <a:t>Biopsychosocial</a:t>
            </a:r>
            <a:r>
              <a:rPr lang="en-US" sz="4000" dirty="0">
                <a:latin typeface="Palatino Linotype" charset="0"/>
              </a:rPr>
              <a:t> </a:t>
            </a:r>
            <a:r>
              <a:rPr lang="en-US" sz="4000" dirty="0" smtClean="0">
                <a:latin typeface="Palatino Linotype" charset="0"/>
              </a:rPr>
              <a:t>Influences of Pain</a:t>
            </a:r>
            <a:endParaRPr lang="en-US" sz="4000" dirty="0">
              <a:latin typeface="Palatino Linotype" charset="0"/>
            </a:endParaRPr>
          </a:p>
        </p:txBody>
      </p:sp>
      <p:pic>
        <p:nvPicPr>
          <p:cNvPr id="109724" name="Picture 156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6715"/>
            <a:ext cx="8229600" cy="55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D44-89F7-3F47-9815-249AD0C0E1F9}" type="slidenum">
              <a:rPr lang="en-US"/>
              <a:pPr/>
              <a:t>39</a:t>
            </a:fld>
            <a:endParaRPr lang="en-US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53783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Gate-Control Theory</a:t>
            </a:r>
          </a:p>
        </p:txBody>
      </p:sp>
      <p:sp>
        <p:nvSpPr>
          <p:cNvPr id="110826" name="Rectangle 234"/>
          <p:cNvSpPr>
            <a:spLocks noChangeArrowheads="1"/>
          </p:cNvSpPr>
          <p:nvPr/>
        </p:nvSpPr>
        <p:spPr bwMode="auto">
          <a:xfrm>
            <a:off x="442913" y="1029658"/>
            <a:ext cx="8229600" cy="493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Theory that the spinal cord contains a neurological </a:t>
            </a:r>
            <a:r>
              <a:rPr lang="ja-JP" alt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“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gate</a:t>
            </a:r>
            <a:r>
              <a:rPr lang="ja-JP" alt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”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 that blocks pain signals or allows them to pass on to the brain.</a:t>
            </a:r>
          </a:p>
          <a:p>
            <a:pPr lvl="1" indent="-457200">
              <a:buFont typeface="Arial"/>
              <a:buChar char="•"/>
            </a:pPr>
            <a:r>
              <a:rPr lang="ja-JP" alt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latin typeface="Palatino"/>
                <a:cs typeface="Palatino"/>
              </a:rPr>
              <a:t>G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ate</a:t>
            </a:r>
            <a:r>
              <a:rPr lang="ja-JP" alt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”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 opened by the activity of pain signals traveling up small nerve fibers.</a:t>
            </a:r>
          </a:p>
          <a:p>
            <a:pPr lvl="1" indent="-457200">
              <a:buFont typeface="Arial"/>
              <a:buChar char="•"/>
            </a:pPr>
            <a:r>
              <a:rPr lang="ja-JP" alt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latin typeface="Palatino"/>
                <a:cs typeface="Palatino"/>
              </a:rPr>
              <a:t>G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ate</a:t>
            </a:r>
            <a:r>
              <a:rPr lang="ja-JP" alt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”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 closed by activity in larger fibers or by information coming from the brain.</a:t>
            </a:r>
            <a:endParaRPr lang="en-US" sz="32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997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Signal Detection Theory (SDT)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Palatino"/>
                <a:cs typeface="Palatino"/>
              </a:rPr>
              <a:t>Absolute thresholds are relative to the environment and mental state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936042"/>
            <a:ext cx="2857500" cy="2857500"/>
          </a:xfrm>
          <a:prstGeom prst="rect">
            <a:avLst/>
          </a:prstGeom>
        </p:spPr>
      </p:pic>
      <p:pic>
        <p:nvPicPr>
          <p:cNvPr id="4" name="Picture 3" descr="noisyclassr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7157"/>
            <a:ext cx="4972190" cy="35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5582-0418-A249-88A9-0E27469CC54D}" type="slidenum">
              <a:rPr lang="en-US"/>
              <a:pPr/>
              <a:t>40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Pain Control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442913" y="1600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latin typeface="Palatino Linotype" charset="0"/>
              </a:rPr>
              <a:t>Pain can be controlled by a number of therapies including, drugs, surgery, acupuncture, exercise, hypnosis, and even thought distraction.</a:t>
            </a:r>
          </a:p>
        </p:txBody>
      </p:sp>
      <p:pic>
        <p:nvPicPr>
          <p:cNvPr id="306181" name="Picture 5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741613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6182" name="Picture 6" descr="12673_MyersPsy8e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2908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6183" name="Text Box 7"/>
          <p:cNvSpPr txBox="1">
            <a:spLocks noChangeArrowheads="1"/>
          </p:cNvSpPr>
          <p:nvPr/>
        </p:nvSpPr>
        <p:spPr bwMode="auto">
          <a:xfrm rot="5400000">
            <a:off x="7481888" y="5167312"/>
            <a:ext cx="234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 New Roman" charset="0"/>
              </a:rPr>
              <a:t>Todd Richards and Aric Vills, U.W. </a:t>
            </a:r>
          </a:p>
          <a:p>
            <a:r>
              <a:rPr lang="en-US" sz="1000">
                <a:latin typeface="Times New Roman" charset="0"/>
              </a:rPr>
              <a:t>©Hunter Hoffman, www.vrpain.com</a:t>
            </a:r>
          </a:p>
        </p:txBody>
      </p:sp>
    </p:spTree>
    <p:extLst>
      <p:ext uri="{BB962C8B-B14F-4D97-AF65-F5344CB8AC3E}">
        <p14:creationId xmlns:p14="http://schemas.microsoft.com/office/powerpoint/2010/main" val="33169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C19C-B242-0C42-B918-13274D677667}" type="slidenum">
              <a:rPr lang="en-US"/>
              <a:pPr/>
              <a:t>41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37974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Taste</a:t>
            </a:r>
          </a:p>
        </p:txBody>
      </p:sp>
      <p:sp>
        <p:nvSpPr>
          <p:cNvPr id="111684" name="Rectangle 68"/>
          <p:cNvSpPr>
            <a:spLocks noChangeArrowheads="1"/>
          </p:cNvSpPr>
          <p:nvPr/>
        </p:nvSpPr>
        <p:spPr bwMode="auto">
          <a:xfrm>
            <a:off x="462669" y="994686"/>
            <a:ext cx="8229600" cy="18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latin typeface="Palatino Linotype" charset="0"/>
              </a:rPr>
              <a:t>Traditionally, taste sensations consisted of sweet, salty, sour, and bitter tastes. </a:t>
            </a:r>
            <a:endParaRPr lang="en-US" sz="2800" dirty="0" smtClean="0">
              <a:latin typeface="Palatino Linotype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Palatino Linotype" charset="0"/>
              </a:rPr>
              <a:t>When one sense affects another sense, </a:t>
            </a: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sensory interaction</a:t>
            </a:r>
            <a:r>
              <a:rPr lang="en-US" sz="2800" dirty="0" smtClean="0">
                <a:latin typeface="Palatino Linotype" charset="0"/>
              </a:rPr>
              <a:t> takes place. 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Palatino Linotype" charset="0"/>
              </a:rPr>
              <a:t>For instance, when smell interacts with taste.</a:t>
            </a:r>
            <a:endParaRPr lang="en-US" sz="2800" i="1" dirty="0" smtClean="0">
              <a:latin typeface="Palatino Linotype" charset="0"/>
            </a:endParaRP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Palatino Linotype" charset="0"/>
            </a:endParaRPr>
          </a:p>
        </p:txBody>
      </p:sp>
      <p:pic>
        <p:nvPicPr>
          <p:cNvPr id="111685" name="Picture 69" descr="MCj02322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7250"/>
            <a:ext cx="128905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769" name="Group 153"/>
          <p:cNvGrpSpPr>
            <a:grpSpLocks noChangeAspect="1"/>
          </p:cNvGrpSpPr>
          <p:nvPr/>
        </p:nvGrpSpPr>
        <p:grpSpPr bwMode="auto">
          <a:xfrm>
            <a:off x="4252913" y="3429000"/>
            <a:ext cx="603250" cy="1360488"/>
            <a:chOff x="4175" y="2810"/>
            <a:chExt cx="342" cy="772"/>
          </a:xfrm>
        </p:grpSpPr>
        <p:sp>
          <p:nvSpPr>
            <p:cNvPr id="111770" name="Freeform 154"/>
            <p:cNvSpPr>
              <a:spLocks noChangeAspect="1"/>
            </p:cNvSpPr>
            <p:nvPr/>
          </p:nvSpPr>
          <p:spPr bwMode="auto">
            <a:xfrm>
              <a:off x="4175" y="2994"/>
              <a:ext cx="342" cy="588"/>
            </a:xfrm>
            <a:custGeom>
              <a:avLst/>
              <a:gdLst>
                <a:gd name="T0" fmla="*/ 141 w 683"/>
                <a:gd name="T1" fmla="*/ 0 h 1177"/>
                <a:gd name="T2" fmla="*/ 0 w 683"/>
                <a:gd name="T3" fmla="*/ 1038 h 1177"/>
                <a:gd name="T4" fmla="*/ 218 w 683"/>
                <a:gd name="T5" fmla="*/ 1172 h 1177"/>
                <a:gd name="T6" fmla="*/ 488 w 683"/>
                <a:gd name="T7" fmla="*/ 1177 h 1177"/>
                <a:gd name="T8" fmla="*/ 683 w 683"/>
                <a:gd name="T9" fmla="*/ 1051 h 1177"/>
                <a:gd name="T10" fmla="*/ 557 w 683"/>
                <a:gd name="T11" fmla="*/ 0 h 1177"/>
                <a:gd name="T12" fmla="*/ 141 w 683"/>
                <a:gd name="T13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1177">
                  <a:moveTo>
                    <a:pt x="141" y="0"/>
                  </a:moveTo>
                  <a:lnTo>
                    <a:pt x="0" y="1038"/>
                  </a:lnTo>
                  <a:lnTo>
                    <a:pt x="218" y="1172"/>
                  </a:lnTo>
                  <a:lnTo>
                    <a:pt x="488" y="1177"/>
                  </a:lnTo>
                  <a:lnTo>
                    <a:pt x="683" y="1051"/>
                  </a:lnTo>
                  <a:lnTo>
                    <a:pt x="557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1" name="Freeform 155"/>
            <p:cNvSpPr>
              <a:spLocks noChangeAspect="1"/>
            </p:cNvSpPr>
            <p:nvPr/>
          </p:nvSpPr>
          <p:spPr bwMode="auto">
            <a:xfrm>
              <a:off x="4186" y="2996"/>
              <a:ext cx="320" cy="571"/>
            </a:xfrm>
            <a:custGeom>
              <a:avLst/>
              <a:gdLst>
                <a:gd name="T0" fmla="*/ 139 w 639"/>
                <a:gd name="T1" fmla="*/ 0 h 1142"/>
                <a:gd name="T2" fmla="*/ 0 w 639"/>
                <a:gd name="T3" fmla="*/ 1012 h 1142"/>
                <a:gd name="T4" fmla="*/ 204 w 639"/>
                <a:gd name="T5" fmla="*/ 1139 h 1142"/>
                <a:gd name="T6" fmla="*/ 456 w 639"/>
                <a:gd name="T7" fmla="*/ 1142 h 1142"/>
                <a:gd name="T8" fmla="*/ 639 w 639"/>
                <a:gd name="T9" fmla="*/ 1025 h 1142"/>
                <a:gd name="T10" fmla="*/ 517 w 639"/>
                <a:gd name="T11" fmla="*/ 0 h 1142"/>
                <a:gd name="T12" fmla="*/ 139 w 639"/>
                <a:gd name="T13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142">
                  <a:moveTo>
                    <a:pt x="139" y="0"/>
                  </a:moveTo>
                  <a:lnTo>
                    <a:pt x="0" y="1012"/>
                  </a:lnTo>
                  <a:lnTo>
                    <a:pt x="204" y="1139"/>
                  </a:lnTo>
                  <a:lnTo>
                    <a:pt x="456" y="1142"/>
                  </a:lnTo>
                  <a:lnTo>
                    <a:pt x="639" y="1025"/>
                  </a:lnTo>
                  <a:lnTo>
                    <a:pt x="517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2" name="Freeform 156"/>
            <p:cNvSpPr>
              <a:spLocks noChangeAspect="1"/>
            </p:cNvSpPr>
            <p:nvPr/>
          </p:nvSpPr>
          <p:spPr bwMode="auto">
            <a:xfrm>
              <a:off x="4220" y="2810"/>
              <a:ext cx="264" cy="207"/>
            </a:xfrm>
            <a:custGeom>
              <a:avLst/>
              <a:gdLst>
                <a:gd name="T0" fmla="*/ 488 w 529"/>
                <a:gd name="T1" fmla="*/ 328 h 413"/>
                <a:gd name="T2" fmla="*/ 493 w 529"/>
                <a:gd name="T3" fmla="*/ 320 h 413"/>
                <a:gd name="T4" fmla="*/ 492 w 529"/>
                <a:gd name="T5" fmla="*/ 307 h 413"/>
                <a:gd name="T6" fmla="*/ 484 w 529"/>
                <a:gd name="T7" fmla="*/ 292 h 413"/>
                <a:gd name="T8" fmla="*/ 488 w 529"/>
                <a:gd name="T9" fmla="*/ 275 h 413"/>
                <a:gd name="T10" fmla="*/ 507 w 529"/>
                <a:gd name="T11" fmla="*/ 252 h 413"/>
                <a:gd name="T12" fmla="*/ 521 w 529"/>
                <a:gd name="T13" fmla="*/ 228 h 413"/>
                <a:gd name="T14" fmla="*/ 527 w 529"/>
                <a:gd name="T15" fmla="*/ 200 h 413"/>
                <a:gd name="T16" fmla="*/ 527 w 529"/>
                <a:gd name="T17" fmla="*/ 165 h 413"/>
                <a:gd name="T18" fmla="*/ 517 w 529"/>
                <a:gd name="T19" fmla="*/ 130 h 413"/>
                <a:gd name="T20" fmla="*/ 496 w 529"/>
                <a:gd name="T21" fmla="*/ 96 h 413"/>
                <a:gd name="T22" fmla="*/ 469 w 529"/>
                <a:gd name="T23" fmla="*/ 66 h 413"/>
                <a:gd name="T24" fmla="*/ 432 w 529"/>
                <a:gd name="T25" fmla="*/ 41 h 413"/>
                <a:gd name="T26" fmla="*/ 390 w 529"/>
                <a:gd name="T27" fmla="*/ 22 h 413"/>
                <a:gd name="T28" fmla="*/ 343 w 529"/>
                <a:gd name="T29" fmla="*/ 8 h 413"/>
                <a:gd name="T30" fmla="*/ 291 w 529"/>
                <a:gd name="T31" fmla="*/ 1 h 413"/>
                <a:gd name="T32" fmla="*/ 237 w 529"/>
                <a:gd name="T33" fmla="*/ 1 h 413"/>
                <a:gd name="T34" fmla="*/ 187 w 529"/>
                <a:gd name="T35" fmla="*/ 9 h 413"/>
                <a:gd name="T36" fmla="*/ 138 w 529"/>
                <a:gd name="T37" fmla="*/ 23 h 413"/>
                <a:gd name="T38" fmla="*/ 97 w 529"/>
                <a:gd name="T39" fmla="*/ 43 h 413"/>
                <a:gd name="T40" fmla="*/ 61 w 529"/>
                <a:gd name="T41" fmla="*/ 69 h 413"/>
                <a:gd name="T42" fmla="*/ 32 w 529"/>
                <a:gd name="T43" fmla="*/ 99 h 413"/>
                <a:gd name="T44" fmla="*/ 12 w 529"/>
                <a:gd name="T45" fmla="*/ 132 h 413"/>
                <a:gd name="T46" fmla="*/ 1 w 529"/>
                <a:gd name="T47" fmla="*/ 169 h 413"/>
                <a:gd name="T48" fmla="*/ 1 w 529"/>
                <a:gd name="T49" fmla="*/ 201 h 413"/>
                <a:gd name="T50" fmla="*/ 7 w 529"/>
                <a:gd name="T51" fmla="*/ 228 h 413"/>
                <a:gd name="T52" fmla="*/ 20 w 529"/>
                <a:gd name="T53" fmla="*/ 251 h 413"/>
                <a:gd name="T54" fmla="*/ 37 w 529"/>
                <a:gd name="T55" fmla="*/ 273 h 413"/>
                <a:gd name="T56" fmla="*/ 38 w 529"/>
                <a:gd name="T57" fmla="*/ 291 h 413"/>
                <a:gd name="T58" fmla="*/ 28 w 529"/>
                <a:gd name="T59" fmla="*/ 307 h 413"/>
                <a:gd name="T60" fmla="*/ 25 w 529"/>
                <a:gd name="T61" fmla="*/ 320 h 413"/>
                <a:gd name="T62" fmla="*/ 30 w 529"/>
                <a:gd name="T63" fmla="*/ 328 h 413"/>
                <a:gd name="T64" fmla="*/ 30 w 529"/>
                <a:gd name="T65" fmla="*/ 339 h 413"/>
                <a:gd name="T66" fmla="*/ 25 w 529"/>
                <a:gd name="T67" fmla="*/ 356 h 413"/>
                <a:gd name="T68" fmla="*/ 28 w 529"/>
                <a:gd name="T69" fmla="*/ 367 h 413"/>
                <a:gd name="T70" fmla="*/ 37 w 529"/>
                <a:gd name="T71" fmla="*/ 377 h 413"/>
                <a:gd name="T72" fmla="*/ 55 w 529"/>
                <a:gd name="T73" fmla="*/ 387 h 413"/>
                <a:gd name="T74" fmla="*/ 80 w 529"/>
                <a:gd name="T75" fmla="*/ 395 h 413"/>
                <a:gd name="T76" fmla="*/ 112 w 529"/>
                <a:gd name="T77" fmla="*/ 402 h 413"/>
                <a:gd name="T78" fmla="*/ 149 w 529"/>
                <a:gd name="T79" fmla="*/ 407 h 413"/>
                <a:gd name="T80" fmla="*/ 191 w 529"/>
                <a:gd name="T81" fmla="*/ 411 h 413"/>
                <a:gd name="T82" fmla="*/ 236 w 529"/>
                <a:gd name="T83" fmla="*/ 413 h 413"/>
                <a:gd name="T84" fmla="*/ 285 w 529"/>
                <a:gd name="T85" fmla="*/ 413 h 413"/>
                <a:gd name="T86" fmla="*/ 329 w 529"/>
                <a:gd name="T87" fmla="*/ 411 h 413"/>
                <a:gd name="T88" fmla="*/ 372 w 529"/>
                <a:gd name="T89" fmla="*/ 407 h 413"/>
                <a:gd name="T90" fmla="*/ 409 w 529"/>
                <a:gd name="T91" fmla="*/ 402 h 413"/>
                <a:gd name="T92" fmla="*/ 441 w 529"/>
                <a:gd name="T93" fmla="*/ 395 h 413"/>
                <a:gd name="T94" fmla="*/ 465 w 529"/>
                <a:gd name="T95" fmla="*/ 387 h 413"/>
                <a:gd name="T96" fmla="*/ 484 w 529"/>
                <a:gd name="T97" fmla="*/ 377 h 413"/>
                <a:gd name="T98" fmla="*/ 493 w 529"/>
                <a:gd name="T99" fmla="*/ 367 h 413"/>
                <a:gd name="T100" fmla="*/ 494 w 529"/>
                <a:gd name="T101" fmla="*/ 354 h 413"/>
                <a:gd name="T102" fmla="*/ 488 w 529"/>
                <a:gd name="T103" fmla="*/ 3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9" h="413">
                  <a:moveTo>
                    <a:pt x="478" y="332"/>
                  </a:moveTo>
                  <a:lnTo>
                    <a:pt x="488" y="328"/>
                  </a:lnTo>
                  <a:lnTo>
                    <a:pt x="493" y="323"/>
                  </a:lnTo>
                  <a:lnTo>
                    <a:pt x="493" y="320"/>
                  </a:lnTo>
                  <a:lnTo>
                    <a:pt x="493" y="314"/>
                  </a:lnTo>
                  <a:lnTo>
                    <a:pt x="492" y="307"/>
                  </a:lnTo>
                  <a:lnTo>
                    <a:pt x="488" y="300"/>
                  </a:lnTo>
                  <a:lnTo>
                    <a:pt x="484" y="292"/>
                  </a:lnTo>
                  <a:lnTo>
                    <a:pt x="477" y="286"/>
                  </a:lnTo>
                  <a:lnTo>
                    <a:pt x="488" y="275"/>
                  </a:lnTo>
                  <a:lnTo>
                    <a:pt x="498" y="263"/>
                  </a:lnTo>
                  <a:lnTo>
                    <a:pt x="507" y="252"/>
                  </a:lnTo>
                  <a:lnTo>
                    <a:pt x="515" y="239"/>
                  </a:lnTo>
                  <a:lnTo>
                    <a:pt x="521" y="228"/>
                  </a:lnTo>
                  <a:lnTo>
                    <a:pt x="525" y="214"/>
                  </a:lnTo>
                  <a:lnTo>
                    <a:pt x="527" y="200"/>
                  </a:lnTo>
                  <a:lnTo>
                    <a:pt x="529" y="185"/>
                  </a:lnTo>
                  <a:lnTo>
                    <a:pt x="527" y="165"/>
                  </a:lnTo>
                  <a:lnTo>
                    <a:pt x="523" y="147"/>
                  </a:lnTo>
                  <a:lnTo>
                    <a:pt x="517" y="130"/>
                  </a:lnTo>
                  <a:lnTo>
                    <a:pt x="508" y="113"/>
                  </a:lnTo>
                  <a:lnTo>
                    <a:pt x="496" y="96"/>
                  </a:lnTo>
                  <a:lnTo>
                    <a:pt x="484" y="80"/>
                  </a:lnTo>
                  <a:lnTo>
                    <a:pt x="469" y="66"/>
                  </a:lnTo>
                  <a:lnTo>
                    <a:pt x="452" y="53"/>
                  </a:lnTo>
                  <a:lnTo>
                    <a:pt x="432" y="41"/>
                  </a:lnTo>
                  <a:lnTo>
                    <a:pt x="412" y="31"/>
                  </a:lnTo>
                  <a:lnTo>
                    <a:pt x="390" y="22"/>
                  </a:lnTo>
                  <a:lnTo>
                    <a:pt x="367" y="13"/>
                  </a:lnTo>
                  <a:lnTo>
                    <a:pt x="343" y="8"/>
                  </a:lnTo>
                  <a:lnTo>
                    <a:pt x="318" y="3"/>
                  </a:lnTo>
                  <a:lnTo>
                    <a:pt x="291" y="1"/>
                  </a:lnTo>
                  <a:lnTo>
                    <a:pt x="265" y="0"/>
                  </a:lnTo>
                  <a:lnTo>
                    <a:pt x="237" y="1"/>
                  </a:lnTo>
                  <a:lnTo>
                    <a:pt x="212" y="4"/>
                  </a:lnTo>
                  <a:lnTo>
                    <a:pt x="187" y="9"/>
                  </a:lnTo>
                  <a:lnTo>
                    <a:pt x="161" y="15"/>
                  </a:lnTo>
                  <a:lnTo>
                    <a:pt x="138" y="23"/>
                  </a:lnTo>
                  <a:lnTo>
                    <a:pt x="116" y="33"/>
                  </a:lnTo>
                  <a:lnTo>
                    <a:pt x="97" y="43"/>
                  </a:lnTo>
                  <a:lnTo>
                    <a:pt x="77" y="55"/>
                  </a:lnTo>
                  <a:lnTo>
                    <a:pt x="61" y="69"/>
                  </a:lnTo>
                  <a:lnTo>
                    <a:pt x="45" y="84"/>
                  </a:lnTo>
                  <a:lnTo>
                    <a:pt x="32" y="99"/>
                  </a:lnTo>
                  <a:lnTo>
                    <a:pt x="21" y="115"/>
                  </a:lnTo>
                  <a:lnTo>
                    <a:pt x="12" y="132"/>
                  </a:lnTo>
                  <a:lnTo>
                    <a:pt x="6" y="149"/>
                  </a:lnTo>
                  <a:lnTo>
                    <a:pt x="1" y="169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4" y="215"/>
                  </a:lnTo>
                  <a:lnTo>
                    <a:pt x="7" y="228"/>
                  </a:lnTo>
                  <a:lnTo>
                    <a:pt x="13" y="239"/>
                  </a:lnTo>
                  <a:lnTo>
                    <a:pt x="20" y="251"/>
                  </a:lnTo>
                  <a:lnTo>
                    <a:pt x="28" y="262"/>
                  </a:lnTo>
                  <a:lnTo>
                    <a:pt x="37" y="273"/>
                  </a:lnTo>
                  <a:lnTo>
                    <a:pt x="47" y="284"/>
                  </a:lnTo>
                  <a:lnTo>
                    <a:pt x="38" y="291"/>
                  </a:lnTo>
                  <a:lnTo>
                    <a:pt x="32" y="299"/>
                  </a:lnTo>
                  <a:lnTo>
                    <a:pt x="28" y="307"/>
                  </a:lnTo>
                  <a:lnTo>
                    <a:pt x="27" y="314"/>
                  </a:lnTo>
                  <a:lnTo>
                    <a:pt x="25" y="320"/>
                  </a:lnTo>
                  <a:lnTo>
                    <a:pt x="27" y="324"/>
                  </a:lnTo>
                  <a:lnTo>
                    <a:pt x="30" y="328"/>
                  </a:lnTo>
                  <a:lnTo>
                    <a:pt x="39" y="332"/>
                  </a:lnTo>
                  <a:lnTo>
                    <a:pt x="30" y="339"/>
                  </a:lnTo>
                  <a:lnTo>
                    <a:pt x="27" y="347"/>
                  </a:lnTo>
                  <a:lnTo>
                    <a:pt x="25" y="356"/>
                  </a:lnTo>
                  <a:lnTo>
                    <a:pt x="27" y="362"/>
                  </a:lnTo>
                  <a:lnTo>
                    <a:pt x="28" y="367"/>
                  </a:lnTo>
                  <a:lnTo>
                    <a:pt x="31" y="373"/>
                  </a:lnTo>
                  <a:lnTo>
                    <a:pt x="37" y="377"/>
                  </a:lnTo>
                  <a:lnTo>
                    <a:pt x="45" y="382"/>
                  </a:lnTo>
                  <a:lnTo>
                    <a:pt x="55" y="387"/>
                  </a:lnTo>
                  <a:lnTo>
                    <a:pt x="67" y="390"/>
                  </a:lnTo>
                  <a:lnTo>
                    <a:pt x="80" y="395"/>
                  </a:lnTo>
                  <a:lnTo>
                    <a:pt x="96" y="398"/>
                  </a:lnTo>
                  <a:lnTo>
                    <a:pt x="112" y="402"/>
                  </a:lnTo>
                  <a:lnTo>
                    <a:pt x="130" y="404"/>
                  </a:lnTo>
                  <a:lnTo>
                    <a:pt x="149" y="407"/>
                  </a:lnTo>
                  <a:lnTo>
                    <a:pt x="169" y="408"/>
                  </a:lnTo>
                  <a:lnTo>
                    <a:pt x="191" y="411"/>
                  </a:lnTo>
                  <a:lnTo>
                    <a:pt x="213" y="412"/>
                  </a:lnTo>
                  <a:lnTo>
                    <a:pt x="236" y="413"/>
                  </a:lnTo>
                  <a:lnTo>
                    <a:pt x="260" y="413"/>
                  </a:lnTo>
                  <a:lnTo>
                    <a:pt x="285" y="413"/>
                  </a:lnTo>
                  <a:lnTo>
                    <a:pt x="308" y="412"/>
                  </a:lnTo>
                  <a:lnTo>
                    <a:pt x="329" y="411"/>
                  </a:lnTo>
                  <a:lnTo>
                    <a:pt x="351" y="408"/>
                  </a:lnTo>
                  <a:lnTo>
                    <a:pt x="372" y="407"/>
                  </a:lnTo>
                  <a:lnTo>
                    <a:pt x="390" y="404"/>
                  </a:lnTo>
                  <a:lnTo>
                    <a:pt x="409" y="402"/>
                  </a:lnTo>
                  <a:lnTo>
                    <a:pt x="426" y="398"/>
                  </a:lnTo>
                  <a:lnTo>
                    <a:pt x="441" y="395"/>
                  </a:lnTo>
                  <a:lnTo>
                    <a:pt x="454" y="390"/>
                  </a:lnTo>
                  <a:lnTo>
                    <a:pt x="465" y="387"/>
                  </a:lnTo>
                  <a:lnTo>
                    <a:pt x="476" y="382"/>
                  </a:lnTo>
                  <a:lnTo>
                    <a:pt x="484" y="377"/>
                  </a:lnTo>
                  <a:lnTo>
                    <a:pt x="489" y="373"/>
                  </a:lnTo>
                  <a:lnTo>
                    <a:pt x="493" y="367"/>
                  </a:lnTo>
                  <a:lnTo>
                    <a:pt x="494" y="362"/>
                  </a:lnTo>
                  <a:lnTo>
                    <a:pt x="494" y="354"/>
                  </a:lnTo>
                  <a:lnTo>
                    <a:pt x="493" y="346"/>
                  </a:lnTo>
                  <a:lnTo>
                    <a:pt x="488" y="338"/>
                  </a:lnTo>
                  <a:lnTo>
                    <a:pt x="478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3" name="Freeform 157"/>
            <p:cNvSpPr>
              <a:spLocks noChangeAspect="1"/>
            </p:cNvSpPr>
            <p:nvPr/>
          </p:nvSpPr>
          <p:spPr bwMode="auto">
            <a:xfrm>
              <a:off x="4228" y="2817"/>
              <a:ext cx="247" cy="193"/>
            </a:xfrm>
            <a:custGeom>
              <a:avLst/>
              <a:gdLst>
                <a:gd name="T0" fmla="*/ 455 w 494"/>
                <a:gd name="T1" fmla="*/ 311 h 386"/>
                <a:gd name="T2" fmla="*/ 461 w 494"/>
                <a:gd name="T3" fmla="*/ 300 h 386"/>
                <a:gd name="T4" fmla="*/ 460 w 494"/>
                <a:gd name="T5" fmla="*/ 288 h 386"/>
                <a:gd name="T6" fmla="*/ 453 w 494"/>
                <a:gd name="T7" fmla="*/ 280 h 386"/>
                <a:gd name="T8" fmla="*/ 458 w 494"/>
                <a:gd name="T9" fmla="*/ 265 h 386"/>
                <a:gd name="T10" fmla="*/ 475 w 494"/>
                <a:gd name="T11" fmla="*/ 241 h 386"/>
                <a:gd name="T12" fmla="*/ 487 w 494"/>
                <a:gd name="T13" fmla="*/ 215 h 386"/>
                <a:gd name="T14" fmla="*/ 493 w 494"/>
                <a:gd name="T15" fmla="*/ 187 h 386"/>
                <a:gd name="T16" fmla="*/ 493 w 494"/>
                <a:gd name="T17" fmla="*/ 155 h 386"/>
                <a:gd name="T18" fmla="*/ 483 w 494"/>
                <a:gd name="T19" fmla="*/ 121 h 386"/>
                <a:gd name="T20" fmla="*/ 464 w 494"/>
                <a:gd name="T21" fmla="*/ 90 h 386"/>
                <a:gd name="T22" fmla="*/ 438 w 494"/>
                <a:gd name="T23" fmla="*/ 63 h 386"/>
                <a:gd name="T24" fmla="*/ 405 w 494"/>
                <a:gd name="T25" fmla="*/ 38 h 386"/>
                <a:gd name="T26" fmla="*/ 365 w 494"/>
                <a:gd name="T27" fmla="*/ 20 h 386"/>
                <a:gd name="T28" fmla="*/ 322 w 494"/>
                <a:gd name="T29" fmla="*/ 7 h 386"/>
                <a:gd name="T30" fmla="*/ 273 w 494"/>
                <a:gd name="T31" fmla="*/ 2 h 386"/>
                <a:gd name="T32" fmla="*/ 223 w 494"/>
                <a:gd name="T33" fmla="*/ 2 h 386"/>
                <a:gd name="T34" fmla="*/ 174 w 494"/>
                <a:gd name="T35" fmla="*/ 9 h 386"/>
                <a:gd name="T36" fmla="*/ 129 w 494"/>
                <a:gd name="T37" fmla="*/ 22 h 386"/>
                <a:gd name="T38" fmla="*/ 90 w 494"/>
                <a:gd name="T39" fmla="*/ 41 h 386"/>
                <a:gd name="T40" fmla="*/ 57 w 494"/>
                <a:gd name="T41" fmla="*/ 65 h 386"/>
                <a:gd name="T42" fmla="*/ 30 w 494"/>
                <a:gd name="T43" fmla="*/ 93 h 386"/>
                <a:gd name="T44" fmla="*/ 12 w 494"/>
                <a:gd name="T45" fmla="*/ 124 h 386"/>
                <a:gd name="T46" fmla="*/ 2 w 494"/>
                <a:gd name="T47" fmla="*/ 158 h 386"/>
                <a:gd name="T48" fmla="*/ 2 w 494"/>
                <a:gd name="T49" fmla="*/ 189 h 386"/>
                <a:gd name="T50" fmla="*/ 7 w 494"/>
                <a:gd name="T51" fmla="*/ 216 h 386"/>
                <a:gd name="T52" fmla="*/ 19 w 494"/>
                <a:gd name="T53" fmla="*/ 240 h 386"/>
                <a:gd name="T54" fmla="*/ 35 w 494"/>
                <a:gd name="T55" fmla="*/ 263 h 386"/>
                <a:gd name="T56" fmla="*/ 37 w 494"/>
                <a:gd name="T57" fmla="*/ 279 h 386"/>
                <a:gd name="T58" fmla="*/ 26 w 494"/>
                <a:gd name="T59" fmla="*/ 290 h 386"/>
                <a:gd name="T60" fmla="*/ 25 w 494"/>
                <a:gd name="T61" fmla="*/ 300 h 386"/>
                <a:gd name="T62" fmla="*/ 30 w 494"/>
                <a:gd name="T63" fmla="*/ 313 h 386"/>
                <a:gd name="T64" fmla="*/ 32 w 494"/>
                <a:gd name="T65" fmla="*/ 323 h 386"/>
                <a:gd name="T66" fmla="*/ 26 w 494"/>
                <a:gd name="T67" fmla="*/ 333 h 386"/>
                <a:gd name="T68" fmla="*/ 27 w 494"/>
                <a:gd name="T69" fmla="*/ 344 h 386"/>
                <a:gd name="T70" fmla="*/ 36 w 494"/>
                <a:gd name="T71" fmla="*/ 353 h 386"/>
                <a:gd name="T72" fmla="*/ 52 w 494"/>
                <a:gd name="T73" fmla="*/ 362 h 386"/>
                <a:gd name="T74" fmla="*/ 75 w 494"/>
                <a:gd name="T75" fmla="*/ 369 h 386"/>
                <a:gd name="T76" fmla="*/ 105 w 494"/>
                <a:gd name="T77" fmla="*/ 376 h 386"/>
                <a:gd name="T78" fmla="*/ 140 w 494"/>
                <a:gd name="T79" fmla="*/ 381 h 386"/>
                <a:gd name="T80" fmla="*/ 179 w 494"/>
                <a:gd name="T81" fmla="*/ 384 h 386"/>
                <a:gd name="T82" fmla="*/ 223 w 494"/>
                <a:gd name="T83" fmla="*/ 386 h 386"/>
                <a:gd name="T84" fmla="*/ 266 w 494"/>
                <a:gd name="T85" fmla="*/ 386 h 386"/>
                <a:gd name="T86" fmla="*/ 309 w 494"/>
                <a:gd name="T87" fmla="*/ 384 h 386"/>
                <a:gd name="T88" fmla="*/ 348 w 494"/>
                <a:gd name="T89" fmla="*/ 381 h 386"/>
                <a:gd name="T90" fmla="*/ 383 w 494"/>
                <a:gd name="T91" fmla="*/ 376 h 386"/>
                <a:gd name="T92" fmla="*/ 413 w 494"/>
                <a:gd name="T93" fmla="*/ 369 h 386"/>
                <a:gd name="T94" fmla="*/ 436 w 494"/>
                <a:gd name="T95" fmla="*/ 362 h 386"/>
                <a:gd name="T96" fmla="*/ 452 w 494"/>
                <a:gd name="T97" fmla="*/ 353 h 386"/>
                <a:gd name="T98" fmla="*/ 461 w 494"/>
                <a:gd name="T99" fmla="*/ 344 h 386"/>
                <a:gd name="T100" fmla="*/ 462 w 494"/>
                <a:gd name="T101" fmla="*/ 333 h 386"/>
                <a:gd name="T102" fmla="*/ 455 w 494"/>
                <a:gd name="T103" fmla="*/ 3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4" h="386">
                  <a:moveTo>
                    <a:pt x="445" y="317"/>
                  </a:moveTo>
                  <a:lnTo>
                    <a:pt x="455" y="311"/>
                  </a:lnTo>
                  <a:lnTo>
                    <a:pt x="460" y="306"/>
                  </a:lnTo>
                  <a:lnTo>
                    <a:pt x="461" y="300"/>
                  </a:lnTo>
                  <a:lnTo>
                    <a:pt x="461" y="293"/>
                  </a:lnTo>
                  <a:lnTo>
                    <a:pt x="460" y="288"/>
                  </a:lnTo>
                  <a:lnTo>
                    <a:pt x="458" y="285"/>
                  </a:lnTo>
                  <a:lnTo>
                    <a:pt x="453" y="280"/>
                  </a:lnTo>
                  <a:lnTo>
                    <a:pt x="447" y="277"/>
                  </a:lnTo>
                  <a:lnTo>
                    <a:pt x="458" y="265"/>
                  </a:lnTo>
                  <a:lnTo>
                    <a:pt x="467" y="254"/>
                  </a:lnTo>
                  <a:lnTo>
                    <a:pt x="475" y="241"/>
                  </a:lnTo>
                  <a:lnTo>
                    <a:pt x="482" y="228"/>
                  </a:lnTo>
                  <a:lnTo>
                    <a:pt x="487" y="215"/>
                  </a:lnTo>
                  <a:lnTo>
                    <a:pt x="491" y="201"/>
                  </a:lnTo>
                  <a:lnTo>
                    <a:pt x="493" y="187"/>
                  </a:lnTo>
                  <a:lnTo>
                    <a:pt x="494" y="173"/>
                  </a:lnTo>
                  <a:lnTo>
                    <a:pt x="493" y="155"/>
                  </a:lnTo>
                  <a:lnTo>
                    <a:pt x="490" y="138"/>
                  </a:lnTo>
                  <a:lnTo>
                    <a:pt x="483" y="121"/>
                  </a:lnTo>
                  <a:lnTo>
                    <a:pt x="475" y="105"/>
                  </a:lnTo>
                  <a:lnTo>
                    <a:pt x="464" y="90"/>
                  </a:lnTo>
                  <a:lnTo>
                    <a:pt x="452" y="75"/>
                  </a:lnTo>
                  <a:lnTo>
                    <a:pt x="438" y="63"/>
                  </a:lnTo>
                  <a:lnTo>
                    <a:pt x="422" y="50"/>
                  </a:lnTo>
                  <a:lnTo>
                    <a:pt x="405" y="38"/>
                  </a:lnTo>
                  <a:lnTo>
                    <a:pt x="386" y="29"/>
                  </a:lnTo>
                  <a:lnTo>
                    <a:pt x="365" y="20"/>
                  </a:lnTo>
                  <a:lnTo>
                    <a:pt x="344" y="13"/>
                  </a:lnTo>
                  <a:lnTo>
                    <a:pt x="322" y="7"/>
                  </a:lnTo>
                  <a:lnTo>
                    <a:pt x="297" y="4"/>
                  </a:lnTo>
                  <a:lnTo>
                    <a:pt x="273" y="2"/>
                  </a:lnTo>
                  <a:lnTo>
                    <a:pt x="248" y="0"/>
                  </a:lnTo>
                  <a:lnTo>
                    <a:pt x="223" y="2"/>
                  </a:lnTo>
                  <a:lnTo>
                    <a:pt x="198" y="4"/>
                  </a:lnTo>
                  <a:lnTo>
                    <a:pt x="174" y="9"/>
                  </a:lnTo>
                  <a:lnTo>
                    <a:pt x="151" y="14"/>
                  </a:lnTo>
                  <a:lnTo>
                    <a:pt x="129" y="22"/>
                  </a:lnTo>
                  <a:lnTo>
                    <a:pt x="110" y="32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7" y="65"/>
                  </a:lnTo>
                  <a:lnTo>
                    <a:pt x="43" y="79"/>
                  </a:lnTo>
                  <a:lnTo>
                    <a:pt x="30" y="93"/>
                  </a:lnTo>
                  <a:lnTo>
                    <a:pt x="20" y="108"/>
                  </a:lnTo>
                  <a:lnTo>
                    <a:pt x="12" y="124"/>
                  </a:lnTo>
                  <a:lnTo>
                    <a:pt x="5" y="141"/>
                  </a:lnTo>
                  <a:lnTo>
                    <a:pt x="2" y="158"/>
                  </a:lnTo>
                  <a:lnTo>
                    <a:pt x="0" y="176"/>
                  </a:lnTo>
                  <a:lnTo>
                    <a:pt x="2" y="189"/>
                  </a:lnTo>
                  <a:lnTo>
                    <a:pt x="4" y="202"/>
                  </a:lnTo>
                  <a:lnTo>
                    <a:pt x="7" y="216"/>
                  </a:lnTo>
                  <a:lnTo>
                    <a:pt x="13" y="228"/>
                  </a:lnTo>
                  <a:lnTo>
                    <a:pt x="19" y="240"/>
                  </a:lnTo>
                  <a:lnTo>
                    <a:pt x="27" y="253"/>
                  </a:lnTo>
                  <a:lnTo>
                    <a:pt x="35" y="263"/>
                  </a:lnTo>
                  <a:lnTo>
                    <a:pt x="45" y="275"/>
                  </a:lnTo>
                  <a:lnTo>
                    <a:pt x="37" y="279"/>
                  </a:lnTo>
                  <a:lnTo>
                    <a:pt x="30" y="284"/>
                  </a:lnTo>
                  <a:lnTo>
                    <a:pt x="26" y="290"/>
                  </a:lnTo>
                  <a:lnTo>
                    <a:pt x="25" y="294"/>
                  </a:lnTo>
                  <a:lnTo>
                    <a:pt x="25" y="300"/>
                  </a:lnTo>
                  <a:lnTo>
                    <a:pt x="26" y="307"/>
                  </a:lnTo>
                  <a:lnTo>
                    <a:pt x="30" y="313"/>
                  </a:lnTo>
                  <a:lnTo>
                    <a:pt x="41" y="318"/>
                  </a:lnTo>
                  <a:lnTo>
                    <a:pt x="32" y="323"/>
                  </a:lnTo>
                  <a:lnTo>
                    <a:pt x="27" y="329"/>
                  </a:lnTo>
                  <a:lnTo>
                    <a:pt x="26" y="333"/>
                  </a:lnTo>
                  <a:lnTo>
                    <a:pt x="26" y="339"/>
                  </a:lnTo>
                  <a:lnTo>
                    <a:pt x="27" y="344"/>
                  </a:lnTo>
                  <a:lnTo>
                    <a:pt x="30" y="348"/>
                  </a:lnTo>
                  <a:lnTo>
                    <a:pt x="36" y="353"/>
                  </a:lnTo>
                  <a:lnTo>
                    <a:pt x="43" y="357"/>
                  </a:lnTo>
                  <a:lnTo>
                    <a:pt x="52" y="362"/>
                  </a:lnTo>
                  <a:lnTo>
                    <a:pt x="63" y="366"/>
                  </a:lnTo>
                  <a:lnTo>
                    <a:pt x="75" y="369"/>
                  </a:lnTo>
                  <a:lnTo>
                    <a:pt x="90" y="372"/>
                  </a:lnTo>
                  <a:lnTo>
                    <a:pt x="105" y="376"/>
                  </a:lnTo>
                  <a:lnTo>
                    <a:pt x="122" y="378"/>
                  </a:lnTo>
                  <a:lnTo>
                    <a:pt x="140" y="381"/>
                  </a:lnTo>
                  <a:lnTo>
                    <a:pt x="159" y="383"/>
                  </a:lnTo>
                  <a:lnTo>
                    <a:pt x="179" y="384"/>
                  </a:lnTo>
                  <a:lnTo>
                    <a:pt x="201" y="385"/>
                  </a:lnTo>
                  <a:lnTo>
                    <a:pt x="223" y="386"/>
                  </a:lnTo>
                  <a:lnTo>
                    <a:pt x="245" y="386"/>
                  </a:lnTo>
                  <a:lnTo>
                    <a:pt x="266" y="386"/>
                  </a:lnTo>
                  <a:lnTo>
                    <a:pt x="288" y="385"/>
                  </a:lnTo>
                  <a:lnTo>
                    <a:pt x="309" y="384"/>
                  </a:lnTo>
                  <a:lnTo>
                    <a:pt x="329" y="383"/>
                  </a:lnTo>
                  <a:lnTo>
                    <a:pt x="348" y="381"/>
                  </a:lnTo>
                  <a:lnTo>
                    <a:pt x="367" y="378"/>
                  </a:lnTo>
                  <a:lnTo>
                    <a:pt x="383" y="376"/>
                  </a:lnTo>
                  <a:lnTo>
                    <a:pt x="399" y="372"/>
                  </a:lnTo>
                  <a:lnTo>
                    <a:pt x="413" y="369"/>
                  </a:lnTo>
                  <a:lnTo>
                    <a:pt x="425" y="366"/>
                  </a:lnTo>
                  <a:lnTo>
                    <a:pt x="436" y="362"/>
                  </a:lnTo>
                  <a:lnTo>
                    <a:pt x="445" y="357"/>
                  </a:lnTo>
                  <a:lnTo>
                    <a:pt x="452" y="353"/>
                  </a:lnTo>
                  <a:lnTo>
                    <a:pt x="458" y="348"/>
                  </a:lnTo>
                  <a:lnTo>
                    <a:pt x="461" y="344"/>
                  </a:lnTo>
                  <a:lnTo>
                    <a:pt x="462" y="339"/>
                  </a:lnTo>
                  <a:lnTo>
                    <a:pt x="462" y="333"/>
                  </a:lnTo>
                  <a:lnTo>
                    <a:pt x="460" y="328"/>
                  </a:lnTo>
                  <a:lnTo>
                    <a:pt x="455" y="323"/>
                  </a:lnTo>
                  <a:lnTo>
                    <a:pt x="445" y="3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4" name="Freeform 158"/>
            <p:cNvSpPr>
              <a:spLocks noChangeAspect="1"/>
            </p:cNvSpPr>
            <p:nvPr/>
          </p:nvSpPr>
          <p:spPr bwMode="auto">
            <a:xfrm>
              <a:off x="4228" y="2817"/>
              <a:ext cx="247" cy="193"/>
            </a:xfrm>
            <a:custGeom>
              <a:avLst/>
              <a:gdLst>
                <a:gd name="T0" fmla="*/ 455 w 494"/>
                <a:gd name="T1" fmla="*/ 311 h 386"/>
                <a:gd name="T2" fmla="*/ 461 w 494"/>
                <a:gd name="T3" fmla="*/ 300 h 386"/>
                <a:gd name="T4" fmla="*/ 460 w 494"/>
                <a:gd name="T5" fmla="*/ 288 h 386"/>
                <a:gd name="T6" fmla="*/ 453 w 494"/>
                <a:gd name="T7" fmla="*/ 280 h 386"/>
                <a:gd name="T8" fmla="*/ 458 w 494"/>
                <a:gd name="T9" fmla="*/ 265 h 386"/>
                <a:gd name="T10" fmla="*/ 475 w 494"/>
                <a:gd name="T11" fmla="*/ 241 h 386"/>
                <a:gd name="T12" fmla="*/ 487 w 494"/>
                <a:gd name="T13" fmla="*/ 215 h 386"/>
                <a:gd name="T14" fmla="*/ 493 w 494"/>
                <a:gd name="T15" fmla="*/ 187 h 386"/>
                <a:gd name="T16" fmla="*/ 493 w 494"/>
                <a:gd name="T17" fmla="*/ 155 h 386"/>
                <a:gd name="T18" fmla="*/ 483 w 494"/>
                <a:gd name="T19" fmla="*/ 121 h 386"/>
                <a:gd name="T20" fmla="*/ 464 w 494"/>
                <a:gd name="T21" fmla="*/ 90 h 386"/>
                <a:gd name="T22" fmla="*/ 438 w 494"/>
                <a:gd name="T23" fmla="*/ 63 h 386"/>
                <a:gd name="T24" fmla="*/ 405 w 494"/>
                <a:gd name="T25" fmla="*/ 38 h 386"/>
                <a:gd name="T26" fmla="*/ 365 w 494"/>
                <a:gd name="T27" fmla="*/ 20 h 386"/>
                <a:gd name="T28" fmla="*/ 322 w 494"/>
                <a:gd name="T29" fmla="*/ 7 h 386"/>
                <a:gd name="T30" fmla="*/ 273 w 494"/>
                <a:gd name="T31" fmla="*/ 2 h 386"/>
                <a:gd name="T32" fmla="*/ 223 w 494"/>
                <a:gd name="T33" fmla="*/ 2 h 386"/>
                <a:gd name="T34" fmla="*/ 174 w 494"/>
                <a:gd name="T35" fmla="*/ 9 h 386"/>
                <a:gd name="T36" fmla="*/ 129 w 494"/>
                <a:gd name="T37" fmla="*/ 22 h 386"/>
                <a:gd name="T38" fmla="*/ 90 w 494"/>
                <a:gd name="T39" fmla="*/ 41 h 386"/>
                <a:gd name="T40" fmla="*/ 57 w 494"/>
                <a:gd name="T41" fmla="*/ 65 h 386"/>
                <a:gd name="T42" fmla="*/ 30 w 494"/>
                <a:gd name="T43" fmla="*/ 93 h 386"/>
                <a:gd name="T44" fmla="*/ 12 w 494"/>
                <a:gd name="T45" fmla="*/ 124 h 386"/>
                <a:gd name="T46" fmla="*/ 2 w 494"/>
                <a:gd name="T47" fmla="*/ 158 h 386"/>
                <a:gd name="T48" fmla="*/ 2 w 494"/>
                <a:gd name="T49" fmla="*/ 189 h 386"/>
                <a:gd name="T50" fmla="*/ 7 w 494"/>
                <a:gd name="T51" fmla="*/ 216 h 386"/>
                <a:gd name="T52" fmla="*/ 19 w 494"/>
                <a:gd name="T53" fmla="*/ 240 h 386"/>
                <a:gd name="T54" fmla="*/ 35 w 494"/>
                <a:gd name="T55" fmla="*/ 263 h 386"/>
                <a:gd name="T56" fmla="*/ 37 w 494"/>
                <a:gd name="T57" fmla="*/ 279 h 386"/>
                <a:gd name="T58" fmla="*/ 26 w 494"/>
                <a:gd name="T59" fmla="*/ 290 h 386"/>
                <a:gd name="T60" fmla="*/ 25 w 494"/>
                <a:gd name="T61" fmla="*/ 300 h 386"/>
                <a:gd name="T62" fmla="*/ 30 w 494"/>
                <a:gd name="T63" fmla="*/ 313 h 386"/>
                <a:gd name="T64" fmla="*/ 32 w 494"/>
                <a:gd name="T65" fmla="*/ 323 h 386"/>
                <a:gd name="T66" fmla="*/ 26 w 494"/>
                <a:gd name="T67" fmla="*/ 333 h 386"/>
                <a:gd name="T68" fmla="*/ 27 w 494"/>
                <a:gd name="T69" fmla="*/ 344 h 386"/>
                <a:gd name="T70" fmla="*/ 36 w 494"/>
                <a:gd name="T71" fmla="*/ 353 h 386"/>
                <a:gd name="T72" fmla="*/ 52 w 494"/>
                <a:gd name="T73" fmla="*/ 362 h 386"/>
                <a:gd name="T74" fmla="*/ 75 w 494"/>
                <a:gd name="T75" fmla="*/ 369 h 386"/>
                <a:gd name="T76" fmla="*/ 105 w 494"/>
                <a:gd name="T77" fmla="*/ 376 h 386"/>
                <a:gd name="T78" fmla="*/ 140 w 494"/>
                <a:gd name="T79" fmla="*/ 381 h 386"/>
                <a:gd name="T80" fmla="*/ 179 w 494"/>
                <a:gd name="T81" fmla="*/ 384 h 386"/>
                <a:gd name="T82" fmla="*/ 223 w 494"/>
                <a:gd name="T83" fmla="*/ 386 h 386"/>
                <a:gd name="T84" fmla="*/ 266 w 494"/>
                <a:gd name="T85" fmla="*/ 386 h 386"/>
                <a:gd name="T86" fmla="*/ 309 w 494"/>
                <a:gd name="T87" fmla="*/ 384 h 386"/>
                <a:gd name="T88" fmla="*/ 348 w 494"/>
                <a:gd name="T89" fmla="*/ 381 h 386"/>
                <a:gd name="T90" fmla="*/ 383 w 494"/>
                <a:gd name="T91" fmla="*/ 376 h 386"/>
                <a:gd name="T92" fmla="*/ 413 w 494"/>
                <a:gd name="T93" fmla="*/ 369 h 386"/>
                <a:gd name="T94" fmla="*/ 436 w 494"/>
                <a:gd name="T95" fmla="*/ 362 h 386"/>
                <a:gd name="T96" fmla="*/ 452 w 494"/>
                <a:gd name="T97" fmla="*/ 353 h 386"/>
                <a:gd name="T98" fmla="*/ 461 w 494"/>
                <a:gd name="T99" fmla="*/ 344 h 386"/>
                <a:gd name="T100" fmla="*/ 462 w 494"/>
                <a:gd name="T101" fmla="*/ 333 h 386"/>
                <a:gd name="T102" fmla="*/ 455 w 494"/>
                <a:gd name="T103" fmla="*/ 3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4" h="386">
                  <a:moveTo>
                    <a:pt x="445" y="317"/>
                  </a:moveTo>
                  <a:lnTo>
                    <a:pt x="455" y="311"/>
                  </a:lnTo>
                  <a:lnTo>
                    <a:pt x="460" y="306"/>
                  </a:lnTo>
                  <a:lnTo>
                    <a:pt x="461" y="300"/>
                  </a:lnTo>
                  <a:lnTo>
                    <a:pt x="461" y="293"/>
                  </a:lnTo>
                  <a:lnTo>
                    <a:pt x="460" y="288"/>
                  </a:lnTo>
                  <a:lnTo>
                    <a:pt x="458" y="285"/>
                  </a:lnTo>
                  <a:lnTo>
                    <a:pt x="453" y="280"/>
                  </a:lnTo>
                  <a:lnTo>
                    <a:pt x="447" y="277"/>
                  </a:lnTo>
                  <a:lnTo>
                    <a:pt x="458" y="265"/>
                  </a:lnTo>
                  <a:lnTo>
                    <a:pt x="467" y="254"/>
                  </a:lnTo>
                  <a:lnTo>
                    <a:pt x="475" y="241"/>
                  </a:lnTo>
                  <a:lnTo>
                    <a:pt x="482" y="228"/>
                  </a:lnTo>
                  <a:lnTo>
                    <a:pt x="487" y="215"/>
                  </a:lnTo>
                  <a:lnTo>
                    <a:pt x="491" y="201"/>
                  </a:lnTo>
                  <a:lnTo>
                    <a:pt x="493" y="187"/>
                  </a:lnTo>
                  <a:lnTo>
                    <a:pt x="494" y="173"/>
                  </a:lnTo>
                  <a:lnTo>
                    <a:pt x="493" y="155"/>
                  </a:lnTo>
                  <a:lnTo>
                    <a:pt x="490" y="138"/>
                  </a:lnTo>
                  <a:lnTo>
                    <a:pt x="483" y="121"/>
                  </a:lnTo>
                  <a:lnTo>
                    <a:pt x="475" y="105"/>
                  </a:lnTo>
                  <a:lnTo>
                    <a:pt x="464" y="90"/>
                  </a:lnTo>
                  <a:lnTo>
                    <a:pt x="452" y="75"/>
                  </a:lnTo>
                  <a:lnTo>
                    <a:pt x="438" y="63"/>
                  </a:lnTo>
                  <a:lnTo>
                    <a:pt x="422" y="50"/>
                  </a:lnTo>
                  <a:lnTo>
                    <a:pt x="405" y="38"/>
                  </a:lnTo>
                  <a:lnTo>
                    <a:pt x="386" y="29"/>
                  </a:lnTo>
                  <a:lnTo>
                    <a:pt x="365" y="20"/>
                  </a:lnTo>
                  <a:lnTo>
                    <a:pt x="344" y="13"/>
                  </a:lnTo>
                  <a:lnTo>
                    <a:pt x="322" y="7"/>
                  </a:lnTo>
                  <a:lnTo>
                    <a:pt x="297" y="4"/>
                  </a:lnTo>
                  <a:lnTo>
                    <a:pt x="273" y="2"/>
                  </a:lnTo>
                  <a:lnTo>
                    <a:pt x="248" y="0"/>
                  </a:lnTo>
                  <a:lnTo>
                    <a:pt x="223" y="2"/>
                  </a:lnTo>
                  <a:lnTo>
                    <a:pt x="198" y="4"/>
                  </a:lnTo>
                  <a:lnTo>
                    <a:pt x="174" y="9"/>
                  </a:lnTo>
                  <a:lnTo>
                    <a:pt x="151" y="14"/>
                  </a:lnTo>
                  <a:lnTo>
                    <a:pt x="129" y="22"/>
                  </a:lnTo>
                  <a:lnTo>
                    <a:pt x="110" y="32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7" y="65"/>
                  </a:lnTo>
                  <a:lnTo>
                    <a:pt x="43" y="79"/>
                  </a:lnTo>
                  <a:lnTo>
                    <a:pt x="30" y="93"/>
                  </a:lnTo>
                  <a:lnTo>
                    <a:pt x="20" y="108"/>
                  </a:lnTo>
                  <a:lnTo>
                    <a:pt x="12" y="124"/>
                  </a:lnTo>
                  <a:lnTo>
                    <a:pt x="5" y="141"/>
                  </a:lnTo>
                  <a:lnTo>
                    <a:pt x="2" y="158"/>
                  </a:lnTo>
                  <a:lnTo>
                    <a:pt x="0" y="176"/>
                  </a:lnTo>
                  <a:lnTo>
                    <a:pt x="2" y="189"/>
                  </a:lnTo>
                  <a:lnTo>
                    <a:pt x="4" y="202"/>
                  </a:lnTo>
                  <a:lnTo>
                    <a:pt x="7" y="216"/>
                  </a:lnTo>
                  <a:lnTo>
                    <a:pt x="13" y="228"/>
                  </a:lnTo>
                  <a:lnTo>
                    <a:pt x="19" y="240"/>
                  </a:lnTo>
                  <a:lnTo>
                    <a:pt x="27" y="253"/>
                  </a:lnTo>
                  <a:lnTo>
                    <a:pt x="35" y="263"/>
                  </a:lnTo>
                  <a:lnTo>
                    <a:pt x="45" y="275"/>
                  </a:lnTo>
                  <a:lnTo>
                    <a:pt x="37" y="279"/>
                  </a:lnTo>
                  <a:lnTo>
                    <a:pt x="30" y="284"/>
                  </a:lnTo>
                  <a:lnTo>
                    <a:pt x="26" y="290"/>
                  </a:lnTo>
                  <a:lnTo>
                    <a:pt x="25" y="294"/>
                  </a:lnTo>
                  <a:lnTo>
                    <a:pt x="25" y="300"/>
                  </a:lnTo>
                  <a:lnTo>
                    <a:pt x="26" y="307"/>
                  </a:lnTo>
                  <a:lnTo>
                    <a:pt x="30" y="313"/>
                  </a:lnTo>
                  <a:lnTo>
                    <a:pt x="41" y="318"/>
                  </a:lnTo>
                  <a:lnTo>
                    <a:pt x="32" y="323"/>
                  </a:lnTo>
                  <a:lnTo>
                    <a:pt x="27" y="329"/>
                  </a:lnTo>
                  <a:lnTo>
                    <a:pt x="26" y="333"/>
                  </a:lnTo>
                  <a:lnTo>
                    <a:pt x="26" y="339"/>
                  </a:lnTo>
                  <a:lnTo>
                    <a:pt x="27" y="344"/>
                  </a:lnTo>
                  <a:lnTo>
                    <a:pt x="30" y="348"/>
                  </a:lnTo>
                  <a:lnTo>
                    <a:pt x="36" y="353"/>
                  </a:lnTo>
                  <a:lnTo>
                    <a:pt x="43" y="357"/>
                  </a:lnTo>
                  <a:lnTo>
                    <a:pt x="52" y="362"/>
                  </a:lnTo>
                  <a:lnTo>
                    <a:pt x="63" y="366"/>
                  </a:lnTo>
                  <a:lnTo>
                    <a:pt x="75" y="369"/>
                  </a:lnTo>
                  <a:lnTo>
                    <a:pt x="90" y="372"/>
                  </a:lnTo>
                  <a:lnTo>
                    <a:pt x="105" y="376"/>
                  </a:lnTo>
                  <a:lnTo>
                    <a:pt x="122" y="378"/>
                  </a:lnTo>
                  <a:lnTo>
                    <a:pt x="140" y="381"/>
                  </a:lnTo>
                  <a:lnTo>
                    <a:pt x="159" y="383"/>
                  </a:lnTo>
                  <a:lnTo>
                    <a:pt x="179" y="384"/>
                  </a:lnTo>
                  <a:lnTo>
                    <a:pt x="201" y="385"/>
                  </a:lnTo>
                  <a:lnTo>
                    <a:pt x="223" y="386"/>
                  </a:lnTo>
                  <a:lnTo>
                    <a:pt x="245" y="386"/>
                  </a:lnTo>
                  <a:lnTo>
                    <a:pt x="266" y="386"/>
                  </a:lnTo>
                  <a:lnTo>
                    <a:pt x="288" y="385"/>
                  </a:lnTo>
                  <a:lnTo>
                    <a:pt x="309" y="384"/>
                  </a:lnTo>
                  <a:lnTo>
                    <a:pt x="329" y="383"/>
                  </a:lnTo>
                  <a:lnTo>
                    <a:pt x="348" y="381"/>
                  </a:lnTo>
                  <a:lnTo>
                    <a:pt x="367" y="378"/>
                  </a:lnTo>
                  <a:lnTo>
                    <a:pt x="383" y="376"/>
                  </a:lnTo>
                  <a:lnTo>
                    <a:pt x="399" y="372"/>
                  </a:lnTo>
                  <a:lnTo>
                    <a:pt x="413" y="369"/>
                  </a:lnTo>
                  <a:lnTo>
                    <a:pt x="425" y="366"/>
                  </a:lnTo>
                  <a:lnTo>
                    <a:pt x="436" y="362"/>
                  </a:lnTo>
                  <a:lnTo>
                    <a:pt x="445" y="357"/>
                  </a:lnTo>
                  <a:lnTo>
                    <a:pt x="452" y="353"/>
                  </a:lnTo>
                  <a:lnTo>
                    <a:pt x="458" y="348"/>
                  </a:lnTo>
                  <a:lnTo>
                    <a:pt x="461" y="344"/>
                  </a:lnTo>
                  <a:lnTo>
                    <a:pt x="462" y="339"/>
                  </a:lnTo>
                  <a:lnTo>
                    <a:pt x="462" y="333"/>
                  </a:lnTo>
                  <a:lnTo>
                    <a:pt x="460" y="328"/>
                  </a:lnTo>
                  <a:lnTo>
                    <a:pt x="455" y="323"/>
                  </a:lnTo>
                  <a:lnTo>
                    <a:pt x="445" y="31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5" name="Freeform 159"/>
            <p:cNvSpPr>
              <a:spLocks noChangeAspect="1"/>
            </p:cNvSpPr>
            <p:nvPr/>
          </p:nvSpPr>
          <p:spPr bwMode="auto">
            <a:xfrm>
              <a:off x="4235" y="2819"/>
              <a:ext cx="236" cy="150"/>
            </a:xfrm>
            <a:custGeom>
              <a:avLst/>
              <a:gdLst>
                <a:gd name="T0" fmla="*/ 248 w 473"/>
                <a:gd name="T1" fmla="*/ 300 h 300"/>
                <a:gd name="T2" fmla="*/ 336 w 473"/>
                <a:gd name="T3" fmla="*/ 291 h 300"/>
                <a:gd name="T4" fmla="*/ 398 w 473"/>
                <a:gd name="T5" fmla="*/ 275 h 300"/>
                <a:gd name="T6" fmla="*/ 439 w 473"/>
                <a:gd name="T7" fmla="*/ 255 h 300"/>
                <a:gd name="T8" fmla="*/ 462 w 473"/>
                <a:gd name="T9" fmla="*/ 230 h 300"/>
                <a:gd name="T10" fmla="*/ 471 w 473"/>
                <a:gd name="T11" fmla="*/ 204 h 300"/>
                <a:gd name="T12" fmla="*/ 473 w 473"/>
                <a:gd name="T13" fmla="*/ 179 h 300"/>
                <a:gd name="T14" fmla="*/ 472 w 473"/>
                <a:gd name="T15" fmla="*/ 157 h 300"/>
                <a:gd name="T16" fmla="*/ 471 w 473"/>
                <a:gd name="T17" fmla="*/ 135 h 300"/>
                <a:gd name="T18" fmla="*/ 459 w 473"/>
                <a:gd name="T19" fmla="*/ 109 h 300"/>
                <a:gd name="T20" fmla="*/ 438 w 473"/>
                <a:gd name="T21" fmla="*/ 83 h 300"/>
                <a:gd name="T22" fmla="*/ 408 w 473"/>
                <a:gd name="T23" fmla="*/ 59 h 300"/>
                <a:gd name="T24" fmla="*/ 371 w 473"/>
                <a:gd name="T25" fmla="*/ 37 h 300"/>
                <a:gd name="T26" fmla="*/ 331 w 473"/>
                <a:gd name="T27" fmla="*/ 20 h 300"/>
                <a:gd name="T28" fmla="*/ 286 w 473"/>
                <a:gd name="T29" fmla="*/ 7 h 300"/>
                <a:gd name="T30" fmla="*/ 241 w 473"/>
                <a:gd name="T31" fmla="*/ 0 h 300"/>
                <a:gd name="T32" fmla="*/ 191 w 473"/>
                <a:gd name="T33" fmla="*/ 1 h 300"/>
                <a:gd name="T34" fmla="*/ 144 w 473"/>
                <a:gd name="T35" fmla="*/ 10 h 300"/>
                <a:gd name="T36" fmla="*/ 103 w 473"/>
                <a:gd name="T37" fmla="*/ 27 h 300"/>
                <a:gd name="T38" fmla="*/ 69 w 473"/>
                <a:gd name="T39" fmla="*/ 47 h 300"/>
                <a:gd name="T40" fmla="*/ 42 w 473"/>
                <a:gd name="T41" fmla="*/ 71 h 300"/>
                <a:gd name="T42" fmla="*/ 21 w 473"/>
                <a:gd name="T43" fmla="*/ 98 h 300"/>
                <a:gd name="T44" fmla="*/ 8 w 473"/>
                <a:gd name="T45" fmla="*/ 126 h 300"/>
                <a:gd name="T46" fmla="*/ 1 w 473"/>
                <a:gd name="T47" fmla="*/ 152 h 300"/>
                <a:gd name="T48" fmla="*/ 1 w 473"/>
                <a:gd name="T49" fmla="*/ 177 h 300"/>
                <a:gd name="T50" fmla="*/ 6 w 473"/>
                <a:gd name="T51" fmla="*/ 202 h 300"/>
                <a:gd name="T52" fmla="*/ 17 w 473"/>
                <a:gd name="T53" fmla="*/ 225 h 300"/>
                <a:gd name="T54" fmla="*/ 33 w 473"/>
                <a:gd name="T55" fmla="*/ 245 h 300"/>
                <a:gd name="T56" fmla="*/ 58 w 473"/>
                <a:gd name="T57" fmla="*/ 265 h 300"/>
                <a:gd name="T58" fmla="*/ 88 w 473"/>
                <a:gd name="T59" fmla="*/ 280 h 300"/>
                <a:gd name="T60" fmla="*/ 123 w 473"/>
                <a:gd name="T61" fmla="*/ 291 h 300"/>
                <a:gd name="T62" fmla="*/ 168 w 473"/>
                <a:gd name="T63" fmla="*/ 2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3" h="300">
                  <a:moveTo>
                    <a:pt x="192" y="300"/>
                  </a:moveTo>
                  <a:lnTo>
                    <a:pt x="248" y="300"/>
                  </a:lnTo>
                  <a:lnTo>
                    <a:pt x="296" y="296"/>
                  </a:lnTo>
                  <a:lnTo>
                    <a:pt x="336" y="291"/>
                  </a:lnTo>
                  <a:lnTo>
                    <a:pt x="371" y="285"/>
                  </a:lnTo>
                  <a:lnTo>
                    <a:pt x="398" y="275"/>
                  </a:lnTo>
                  <a:lnTo>
                    <a:pt x="422" y="266"/>
                  </a:lnTo>
                  <a:lnTo>
                    <a:pt x="439" y="255"/>
                  </a:lnTo>
                  <a:lnTo>
                    <a:pt x="451" y="242"/>
                  </a:lnTo>
                  <a:lnTo>
                    <a:pt x="462" y="230"/>
                  </a:lnTo>
                  <a:lnTo>
                    <a:pt x="468" y="217"/>
                  </a:lnTo>
                  <a:lnTo>
                    <a:pt x="471" y="204"/>
                  </a:lnTo>
                  <a:lnTo>
                    <a:pt x="473" y="191"/>
                  </a:lnTo>
                  <a:lnTo>
                    <a:pt x="473" y="179"/>
                  </a:lnTo>
                  <a:lnTo>
                    <a:pt x="473" y="167"/>
                  </a:lnTo>
                  <a:lnTo>
                    <a:pt x="472" y="157"/>
                  </a:lnTo>
                  <a:lnTo>
                    <a:pt x="472" y="147"/>
                  </a:lnTo>
                  <a:lnTo>
                    <a:pt x="471" y="135"/>
                  </a:lnTo>
                  <a:lnTo>
                    <a:pt x="466" y="122"/>
                  </a:lnTo>
                  <a:lnTo>
                    <a:pt x="459" y="109"/>
                  </a:lnTo>
                  <a:lnTo>
                    <a:pt x="449" y="97"/>
                  </a:lnTo>
                  <a:lnTo>
                    <a:pt x="438" y="83"/>
                  </a:lnTo>
                  <a:lnTo>
                    <a:pt x="424" y="71"/>
                  </a:lnTo>
                  <a:lnTo>
                    <a:pt x="408" y="59"/>
                  </a:lnTo>
                  <a:lnTo>
                    <a:pt x="390" y="47"/>
                  </a:lnTo>
                  <a:lnTo>
                    <a:pt x="371" y="37"/>
                  </a:lnTo>
                  <a:lnTo>
                    <a:pt x="351" y="28"/>
                  </a:lnTo>
                  <a:lnTo>
                    <a:pt x="331" y="20"/>
                  </a:lnTo>
                  <a:lnTo>
                    <a:pt x="309" y="13"/>
                  </a:lnTo>
                  <a:lnTo>
                    <a:pt x="286" y="7"/>
                  </a:lnTo>
                  <a:lnTo>
                    <a:pt x="264" y="2"/>
                  </a:lnTo>
                  <a:lnTo>
                    <a:pt x="241" y="0"/>
                  </a:lnTo>
                  <a:lnTo>
                    <a:pt x="218" y="0"/>
                  </a:lnTo>
                  <a:lnTo>
                    <a:pt x="191" y="1"/>
                  </a:lnTo>
                  <a:lnTo>
                    <a:pt x="167" y="5"/>
                  </a:lnTo>
                  <a:lnTo>
                    <a:pt x="144" y="10"/>
                  </a:lnTo>
                  <a:lnTo>
                    <a:pt x="122" y="17"/>
                  </a:lnTo>
                  <a:lnTo>
                    <a:pt x="103" y="27"/>
                  </a:lnTo>
                  <a:lnTo>
                    <a:pt x="85" y="36"/>
                  </a:lnTo>
                  <a:lnTo>
                    <a:pt x="69" y="47"/>
                  </a:lnTo>
                  <a:lnTo>
                    <a:pt x="54" y="59"/>
                  </a:lnTo>
                  <a:lnTo>
                    <a:pt x="42" y="71"/>
                  </a:lnTo>
                  <a:lnTo>
                    <a:pt x="31" y="84"/>
                  </a:lnTo>
                  <a:lnTo>
                    <a:pt x="21" y="98"/>
                  </a:lnTo>
                  <a:lnTo>
                    <a:pt x="14" y="112"/>
                  </a:lnTo>
                  <a:lnTo>
                    <a:pt x="8" y="126"/>
                  </a:lnTo>
                  <a:lnTo>
                    <a:pt x="4" y="139"/>
                  </a:lnTo>
                  <a:lnTo>
                    <a:pt x="1" y="152"/>
                  </a:lnTo>
                  <a:lnTo>
                    <a:pt x="0" y="165"/>
                  </a:lnTo>
                  <a:lnTo>
                    <a:pt x="1" y="177"/>
                  </a:lnTo>
                  <a:lnTo>
                    <a:pt x="2" y="189"/>
                  </a:lnTo>
                  <a:lnTo>
                    <a:pt x="6" y="202"/>
                  </a:lnTo>
                  <a:lnTo>
                    <a:pt x="10" y="213"/>
                  </a:lnTo>
                  <a:lnTo>
                    <a:pt x="17" y="225"/>
                  </a:lnTo>
                  <a:lnTo>
                    <a:pt x="24" y="235"/>
                  </a:lnTo>
                  <a:lnTo>
                    <a:pt x="33" y="245"/>
                  </a:lnTo>
                  <a:lnTo>
                    <a:pt x="45" y="256"/>
                  </a:lnTo>
                  <a:lnTo>
                    <a:pt x="58" y="265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6"/>
                  </a:lnTo>
                  <a:lnTo>
                    <a:pt x="123" y="291"/>
                  </a:lnTo>
                  <a:lnTo>
                    <a:pt x="145" y="295"/>
                  </a:lnTo>
                  <a:lnTo>
                    <a:pt x="168" y="298"/>
                  </a:lnTo>
                  <a:lnTo>
                    <a:pt x="192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6" name="Freeform 160"/>
            <p:cNvSpPr>
              <a:spLocks noChangeAspect="1"/>
            </p:cNvSpPr>
            <p:nvPr/>
          </p:nvSpPr>
          <p:spPr bwMode="auto">
            <a:xfrm>
              <a:off x="4275" y="2823"/>
              <a:ext cx="193" cy="80"/>
            </a:xfrm>
            <a:custGeom>
              <a:avLst/>
              <a:gdLst>
                <a:gd name="T0" fmla="*/ 376 w 386"/>
                <a:gd name="T1" fmla="*/ 87 h 160"/>
                <a:gd name="T2" fmla="*/ 354 w 386"/>
                <a:gd name="T3" fmla="*/ 62 h 160"/>
                <a:gd name="T4" fmla="*/ 328 w 386"/>
                <a:gd name="T5" fmla="*/ 40 h 160"/>
                <a:gd name="T6" fmla="*/ 297 w 386"/>
                <a:gd name="T7" fmla="*/ 23 h 160"/>
                <a:gd name="T8" fmla="*/ 243 w 386"/>
                <a:gd name="T9" fmla="*/ 7 h 160"/>
                <a:gd name="T10" fmla="*/ 204 w 386"/>
                <a:gd name="T11" fmla="*/ 0 h 160"/>
                <a:gd name="T12" fmla="*/ 196 w 386"/>
                <a:gd name="T13" fmla="*/ 5 h 160"/>
                <a:gd name="T14" fmla="*/ 190 w 386"/>
                <a:gd name="T15" fmla="*/ 13 h 160"/>
                <a:gd name="T16" fmla="*/ 150 w 386"/>
                <a:gd name="T17" fmla="*/ 17 h 160"/>
                <a:gd name="T18" fmla="*/ 97 w 386"/>
                <a:gd name="T19" fmla="*/ 22 h 160"/>
                <a:gd name="T20" fmla="*/ 52 w 386"/>
                <a:gd name="T21" fmla="*/ 30 h 160"/>
                <a:gd name="T22" fmla="*/ 17 w 386"/>
                <a:gd name="T23" fmla="*/ 44 h 160"/>
                <a:gd name="T24" fmla="*/ 0 w 386"/>
                <a:gd name="T25" fmla="*/ 61 h 160"/>
                <a:gd name="T26" fmla="*/ 11 w 386"/>
                <a:gd name="T27" fmla="*/ 75 h 160"/>
                <a:gd name="T28" fmla="*/ 44 w 386"/>
                <a:gd name="T29" fmla="*/ 85 h 160"/>
                <a:gd name="T30" fmla="*/ 92 w 386"/>
                <a:gd name="T31" fmla="*/ 92 h 160"/>
                <a:gd name="T32" fmla="*/ 130 w 386"/>
                <a:gd name="T33" fmla="*/ 93 h 160"/>
                <a:gd name="T34" fmla="*/ 159 w 386"/>
                <a:gd name="T35" fmla="*/ 90 h 160"/>
                <a:gd name="T36" fmla="*/ 194 w 386"/>
                <a:gd name="T37" fmla="*/ 87 h 160"/>
                <a:gd name="T38" fmla="*/ 223 w 386"/>
                <a:gd name="T39" fmla="*/ 83 h 160"/>
                <a:gd name="T40" fmla="*/ 214 w 386"/>
                <a:gd name="T41" fmla="*/ 88 h 160"/>
                <a:gd name="T42" fmla="*/ 181 w 386"/>
                <a:gd name="T43" fmla="*/ 101 h 160"/>
                <a:gd name="T44" fmla="*/ 155 w 386"/>
                <a:gd name="T45" fmla="*/ 114 h 160"/>
                <a:gd name="T46" fmla="*/ 140 w 386"/>
                <a:gd name="T47" fmla="*/ 125 h 160"/>
                <a:gd name="T48" fmla="*/ 139 w 386"/>
                <a:gd name="T49" fmla="*/ 136 h 160"/>
                <a:gd name="T50" fmla="*/ 147 w 386"/>
                <a:gd name="T51" fmla="*/ 148 h 160"/>
                <a:gd name="T52" fmla="*/ 162 w 386"/>
                <a:gd name="T53" fmla="*/ 156 h 160"/>
                <a:gd name="T54" fmla="*/ 185 w 386"/>
                <a:gd name="T55" fmla="*/ 160 h 160"/>
                <a:gd name="T56" fmla="*/ 208 w 386"/>
                <a:gd name="T57" fmla="*/ 160 h 160"/>
                <a:gd name="T58" fmla="*/ 232 w 386"/>
                <a:gd name="T59" fmla="*/ 156 h 160"/>
                <a:gd name="T60" fmla="*/ 262 w 386"/>
                <a:gd name="T61" fmla="*/ 150 h 160"/>
                <a:gd name="T62" fmla="*/ 296 w 386"/>
                <a:gd name="T63" fmla="*/ 142 h 160"/>
                <a:gd name="T64" fmla="*/ 328 w 386"/>
                <a:gd name="T65" fmla="*/ 131 h 160"/>
                <a:gd name="T66" fmla="*/ 356 w 386"/>
                <a:gd name="T67" fmla="*/ 121 h 160"/>
                <a:gd name="T68" fmla="*/ 376 w 386"/>
                <a:gd name="T69" fmla="*/ 112 h 160"/>
                <a:gd name="T70" fmla="*/ 386 w 386"/>
                <a:gd name="T71" fmla="*/ 10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6" h="160">
                  <a:moveTo>
                    <a:pt x="386" y="99"/>
                  </a:moveTo>
                  <a:lnTo>
                    <a:pt x="376" y="87"/>
                  </a:lnTo>
                  <a:lnTo>
                    <a:pt x="366" y="75"/>
                  </a:lnTo>
                  <a:lnTo>
                    <a:pt x="354" y="62"/>
                  </a:lnTo>
                  <a:lnTo>
                    <a:pt x="342" y="51"/>
                  </a:lnTo>
                  <a:lnTo>
                    <a:pt x="328" y="40"/>
                  </a:lnTo>
                  <a:lnTo>
                    <a:pt x="313" y="31"/>
                  </a:lnTo>
                  <a:lnTo>
                    <a:pt x="297" y="23"/>
                  </a:lnTo>
                  <a:lnTo>
                    <a:pt x="282" y="17"/>
                  </a:lnTo>
                  <a:lnTo>
                    <a:pt x="243" y="7"/>
                  </a:lnTo>
                  <a:lnTo>
                    <a:pt x="217" y="1"/>
                  </a:lnTo>
                  <a:lnTo>
                    <a:pt x="204" y="0"/>
                  </a:lnTo>
                  <a:lnTo>
                    <a:pt x="198" y="1"/>
                  </a:lnTo>
                  <a:lnTo>
                    <a:pt x="196" y="5"/>
                  </a:lnTo>
                  <a:lnTo>
                    <a:pt x="194" y="9"/>
                  </a:lnTo>
                  <a:lnTo>
                    <a:pt x="190" y="13"/>
                  </a:lnTo>
                  <a:lnTo>
                    <a:pt x="179" y="15"/>
                  </a:lnTo>
                  <a:lnTo>
                    <a:pt x="150" y="17"/>
                  </a:lnTo>
                  <a:lnTo>
                    <a:pt x="122" y="20"/>
                  </a:lnTo>
                  <a:lnTo>
                    <a:pt x="97" y="22"/>
                  </a:lnTo>
                  <a:lnTo>
                    <a:pt x="72" y="25"/>
                  </a:lnTo>
                  <a:lnTo>
                    <a:pt x="52" y="30"/>
                  </a:lnTo>
                  <a:lnTo>
                    <a:pt x="33" y="36"/>
                  </a:lnTo>
                  <a:lnTo>
                    <a:pt x="17" y="44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11" y="75"/>
                  </a:lnTo>
                  <a:lnTo>
                    <a:pt x="25" y="81"/>
                  </a:lnTo>
                  <a:lnTo>
                    <a:pt x="44" y="85"/>
                  </a:lnTo>
                  <a:lnTo>
                    <a:pt x="67" y="90"/>
                  </a:lnTo>
                  <a:lnTo>
                    <a:pt x="92" y="92"/>
                  </a:lnTo>
                  <a:lnTo>
                    <a:pt x="121" y="93"/>
                  </a:lnTo>
                  <a:lnTo>
                    <a:pt x="130" y="93"/>
                  </a:lnTo>
                  <a:lnTo>
                    <a:pt x="143" y="92"/>
                  </a:lnTo>
                  <a:lnTo>
                    <a:pt x="159" y="90"/>
                  </a:lnTo>
                  <a:lnTo>
                    <a:pt x="176" y="89"/>
                  </a:lnTo>
                  <a:lnTo>
                    <a:pt x="194" y="87"/>
                  </a:lnTo>
                  <a:lnTo>
                    <a:pt x="209" y="84"/>
                  </a:lnTo>
                  <a:lnTo>
                    <a:pt x="223" y="83"/>
                  </a:lnTo>
                  <a:lnTo>
                    <a:pt x="231" y="82"/>
                  </a:lnTo>
                  <a:lnTo>
                    <a:pt x="214" y="88"/>
                  </a:lnTo>
                  <a:lnTo>
                    <a:pt x="197" y="95"/>
                  </a:lnTo>
                  <a:lnTo>
                    <a:pt x="181" y="101"/>
                  </a:lnTo>
                  <a:lnTo>
                    <a:pt x="167" y="107"/>
                  </a:lnTo>
                  <a:lnTo>
                    <a:pt x="155" y="114"/>
                  </a:lnTo>
                  <a:lnTo>
                    <a:pt x="146" y="119"/>
                  </a:lnTo>
                  <a:lnTo>
                    <a:pt x="140" y="125"/>
                  </a:lnTo>
                  <a:lnTo>
                    <a:pt x="138" y="128"/>
                  </a:lnTo>
                  <a:lnTo>
                    <a:pt x="139" y="136"/>
                  </a:lnTo>
                  <a:lnTo>
                    <a:pt x="141" y="142"/>
                  </a:lnTo>
                  <a:lnTo>
                    <a:pt x="147" y="148"/>
                  </a:lnTo>
                  <a:lnTo>
                    <a:pt x="153" y="152"/>
                  </a:lnTo>
                  <a:lnTo>
                    <a:pt x="162" y="156"/>
                  </a:lnTo>
                  <a:lnTo>
                    <a:pt x="173" y="158"/>
                  </a:lnTo>
                  <a:lnTo>
                    <a:pt x="185" y="160"/>
                  </a:lnTo>
                  <a:lnTo>
                    <a:pt x="199" y="160"/>
                  </a:lnTo>
                  <a:lnTo>
                    <a:pt x="208" y="160"/>
                  </a:lnTo>
                  <a:lnTo>
                    <a:pt x="219" y="158"/>
                  </a:lnTo>
                  <a:lnTo>
                    <a:pt x="232" y="156"/>
                  </a:lnTo>
                  <a:lnTo>
                    <a:pt x="247" y="153"/>
                  </a:lnTo>
                  <a:lnTo>
                    <a:pt x="262" y="150"/>
                  </a:lnTo>
                  <a:lnTo>
                    <a:pt x="280" y="145"/>
                  </a:lnTo>
                  <a:lnTo>
                    <a:pt x="296" y="142"/>
                  </a:lnTo>
                  <a:lnTo>
                    <a:pt x="312" y="136"/>
                  </a:lnTo>
                  <a:lnTo>
                    <a:pt x="328" y="131"/>
                  </a:lnTo>
                  <a:lnTo>
                    <a:pt x="343" y="127"/>
                  </a:lnTo>
                  <a:lnTo>
                    <a:pt x="356" y="121"/>
                  </a:lnTo>
                  <a:lnTo>
                    <a:pt x="367" y="116"/>
                  </a:lnTo>
                  <a:lnTo>
                    <a:pt x="376" y="112"/>
                  </a:lnTo>
                  <a:lnTo>
                    <a:pt x="383" y="107"/>
                  </a:lnTo>
                  <a:lnTo>
                    <a:pt x="386" y="103"/>
                  </a:lnTo>
                  <a:lnTo>
                    <a:pt x="386" y="9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7" name="Freeform 161"/>
            <p:cNvSpPr>
              <a:spLocks noChangeAspect="1"/>
            </p:cNvSpPr>
            <p:nvPr/>
          </p:nvSpPr>
          <p:spPr bwMode="auto">
            <a:xfrm>
              <a:off x="4418" y="2896"/>
              <a:ext cx="47" cy="45"/>
            </a:xfrm>
            <a:custGeom>
              <a:avLst/>
              <a:gdLst>
                <a:gd name="T0" fmla="*/ 74 w 96"/>
                <a:gd name="T1" fmla="*/ 69 h 90"/>
                <a:gd name="T2" fmla="*/ 62 w 96"/>
                <a:gd name="T3" fmla="*/ 77 h 90"/>
                <a:gd name="T4" fmla="*/ 52 w 96"/>
                <a:gd name="T5" fmla="*/ 83 h 90"/>
                <a:gd name="T6" fmla="*/ 43 w 96"/>
                <a:gd name="T7" fmla="*/ 88 h 90"/>
                <a:gd name="T8" fmla="*/ 35 w 96"/>
                <a:gd name="T9" fmla="*/ 90 h 90"/>
                <a:gd name="T10" fmla="*/ 28 w 96"/>
                <a:gd name="T11" fmla="*/ 90 h 90"/>
                <a:gd name="T12" fmla="*/ 21 w 96"/>
                <a:gd name="T13" fmla="*/ 89 h 90"/>
                <a:gd name="T14" fmla="*/ 15 w 96"/>
                <a:gd name="T15" fmla="*/ 85 h 90"/>
                <a:gd name="T16" fmla="*/ 11 w 96"/>
                <a:gd name="T17" fmla="*/ 81 h 90"/>
                <a:gd name="T18" fmla="*/ 7 w 96"/>
                <a:gd name="T19" fmla="*/ 76 h 90"/>
                <a:gd name="T20" fmla="*/ 4 w 96"/>
                <a:gd name="T21" fmla="*/ 69 h 90"/>
                <a:gd name="T22" fmla="*/ 1 w 96"/>
                <a:gd name="T23" fmla="*/ 62 h 90"/>
                <a:gd name="T24" fmla="*/ 0 w 96"/>
                <a:gd name="T25" fmla="*/ 52 h 90"/>
                <a:gd name="T26" fmla="*/ 3 w 96"/>
                <a:gd name="T27" fmla="*/ 43 h 90"/>
                <a:gd name="T28" fmla="*/ 11 w 96"/>
                <a:gd name="T29" fmla="*/ 32 h 90"/>
                <a:gd name="T30" fmla="*/ 24 w 96"/>
                <a:gd name="T31" fmla="*/ 21 h 90"/>
                <a:gd name="T32" fmla="*/ 45 w 96"/>
                <a:gd name="T33" fmla="*/ 11 h 90"/>
                <a:gd name="T34" fmla="*/ 53 w 96"/>
                <a:gd name="T35" fmla="*/ 7 h 90"/>
                <a:gd name="T36" fmla="*/ 62 w 96"/>
                <a:gd name="T37" fmla="*/ 4 h 90"/>
                <a:gd name="T38" fmla="*/ 70 w 96"/>
                <a:gd name="T39" fmla="*/ 1 h 90"/>
                <a:gd name="T40" fmla="*/ 79 w 96"/>
                <a:gd name="T41" fmla="*/ 0 h 90"/>
                <a:gd name="T42" fmla="*/ 85 w 96"/>
                <a:gd name="T43" fmla="*/ 0 h 90"/>
                <a:gd name="T44" fmla="*/ 91 w 96"/>
                <a:gd name="T45" fmla="*/ 4 h 90"/>
                <a:gd name="T46" fmla="*/ 95 w 96"/>
                <a:gd name="T47" fmla="*/ 9 h 90"/>
                <a:gd name="T48" fmla="*/ 96 w 96"/>
                <a:gd name="T49" fmla="*/ 20 h 90"/>
                <a:gd name="T50" fmla="*/ 95 w 96"/>
                <a:gd name="T51" fmla="*/ 31 h 90"/>
                <a:gd name="T52" fmla="*/ 91 w 96"/>
                <a:gd name="T53" fmla="*/ 45 h 90"/>
                <a:gd name="T54" fmla="*/ 84 w 96"/>
                <a:gd name="T55" fmla="*/ 59 h 90"/>
                <a:gd name="T56" fmla="*/ 74 w 96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90">
                  <a:moveTo>
                    <a:pt x="74" y="69"/>
                  </a:moveTo>
                  <a:lnTo>
                    <a:pt x="62" y="77"/>
                  </a:lnTo>
                  <a:lnTo>
                    <a:pt x="52" y="83"/>
                  </a:lnTo>
                  <a:lnTo>
                    <a:pt x="43" y="88"/>
                  </a:lnTo>
                  <a:lnTo>
                    <a:pt x="35" y="90"/>
                  </a:lnTo>
                  <a:lnTo>
                    <a:pt x="28" y="90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69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2"/>
                  </a:lnTo>
                  <a:lnTo>
                    <a:pt x="24" y="21"/>
                  </a:lnTo>
                  <a:lnTo>
                    <a:pt x="45" y="11"/>
                  </a:lnTo>
                  <a:lnTo>
                    <a:pt x="53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4"/>
                  </a:lnTo>
                  <a:lnTo>
                    <a:pt x="95" y="9"/>
                  </a:lnTo>
                  <a:lnTo>
                    <a:pt x="96" y="20"/>
                  </a:lnTo>
                  <a:lnTo>
                    <a:pt x="95" y="31"/>
                  </a:lnTo>
                  <a:lnTo>
                    <a:pt x="91" y="45"/>
                  </a:lnTo>
                  <a:lnTo>
                    <a:pt x="84" y="59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8" name="Freeform 162"/>
            <p:cNvSpPr>
              <a:spLocks noChangeAspect="1"/>
            </p:cNvSpPr>
            <p:nvPr/>
          </p:nvSpPr>
          <p:spPr bwMode="auto">
            <a:xfrm>
              <a:off x="4243" y="2960"/>
              <a:ext cx="211" cy="34"/>
            </a:xfrm>
            <a:custGeom>
              <a:avLst/>
              <a:gdLst>
                <a:gd name="T0" fmla="*/ 229 w 424"/>
                <a:gd name="T1" fmla="*/ 67 h 67"/>
                <a:gd name="T2" fmla="*/ 260 w 424"/>
                <a:gd name="T3" fmla="*/ 64 h 67"/>
                <a:gd name="T4" fmla="*/ 295 w 424"/>
                <a:gd name="T5" fmla="*/ 59 h 67"/>
                <a:gd name="T6" fmla="*/ 330 w 424"/>
                <a:gd name="T7" fmla="*/ 52 h 67"/>
                <a:gd name="T8" fmla="*/ 362 w 424"/>
                <a:gd name="T9" fmla="*/ 45 h 67"/>
                <a:gd name="T10" fmla="*/ 389 w 424"/>
                <a:gd name="T11" fmla="*/ 37 h 67"/>
                <a:gd name="T12" fmla="*/ 410 w 424"/>
                <a:gd name="T13" fmla="*/ 29 h 67"/>
                <a:gd name="T14" fmla="*/ 423 w 424"/>
                <a:gd name="T15" fmla="*/ 21 h 67"/>
                <a:gd name="T16" fmla="*/ 423 w 424"/>
                <a:gd name="T17" fmla="*/ 12 h 67"/>
                <a:gd name="T18" fmla="*/ 417 w 424"/>
                <a:gd name="T19" fmla="*/ 5 h 67"/>
                <a:gd name="T20" fmla="*/ 403 w 424"/>
                <a:gd name="T21" fmla="*/ 3 h 67"/>
                <a:gd name="T22" fmla="*/ 384 w 424"/>
                <a:gd name="T23" fmla="*/ 3 h 67"/>
                <a:gd name="T24" fmla="*/ 358 w 424"/>
                <a:gd name="T25" fmla="*/ 5 h 67"/>
                <a:gd name="T26" fmla="*/ 326 w 424"/>
                <a:gd name="T27" fmla="*/ 8 h 67"/>
                <a:gd name="T28" fmla="*/ 288 w 424"/>
                <a:gd name="T29" fmla="*/ 13 h 67"/>
                <a:gd name="T30" fmla="*/ 243 w 424"/>
                <a:gd name="T31" fmla="*/ 18 h 67"/>
                <a:gd name="T32" fmla="*/ 205 w 424"/>
                <a:gd name="T33" fmla="*/ 19 h 67"/>
                <a:gd name="T34" fmla="*/ 173 w 424"/>
                <a:gd name="T35" fmla="*/ 16 h 67"/>
                <a:gd name="T36" fmla="*/ 138 w 424"/>
                <a:gd name="T37" fmla="*/ 13 h 67"/>
                <a:gd name="T38" fmla="*/ 102 w 424"/>
                <a:gd name="T39" fmla="*/ 7 h 67"/>
                <a:gd name="T40" fmla="*/ 67 w 424"/>
                <a:gd name="T41" fmla="*/ 3 h 67"/>
                <a:gd name="T42" fmla="*/ 37 w 424"/>
                <a:gd name="T43" fmla="*/ 0 h 67"/>
                <a:gd name="T44" fmla="*/ 15 w 424"/>
                <a:gd name="T45" fmla="*/ 1 h 67"/>
                <a:gd name="T46" fmla="*/ 3 w 424"/>
                <a:gd name="T47" fmla="*/ 7 h 67"/>
                <a:gd name="T48" fmla="*/ 1 w 424"/>
                <a:gd name="T49" fmla="*/ 18 h 67"/>
                <a:gd name="T50" fmla="*/ 13 w 424"/>
                <a:gd name="T51" fmla="*/ 28 h 67"/>
                <a:gd name="T52" fmla="*/ 35 w 424"/>
                <a:gd name="T53" fmla="*/ 38 h 67"/>
                <a:gd name="T54" fmla="*/ 65 w 424"/>
                <a:gd name="T55" fmla="*/ 46 h 67"/>
                <a:gd name="T56" fmla="*/ 98 w 424"/>
                <a:gd name="T57" fmla="*/ 54 h 67"/>
                <a:gd name="T58" fmla="*/ 134 w 424"/>
                <a:gd name="T59" fmla="*/ 60 h 67"/>
                <a:gd name="T60" fmla="*/ 169 w 424"/>
                <a:gd name="T61" fmla="*/ 65 h 67"/>
                <a:gd name="T62" fmla="*/ 202 w 424"/>
                <a:gd name="T6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67">
                  <a:moveTo>
                    <a:pt x="216" y="67"/>
                  </a:moveTo>
                  <a:lnTo>
                    <a:pt x="229" y="67"/>
                  </a:lnTo>
                  <a:lnTo>
                    <a:pt x="244" y="66"/>
                  </a:lnTo>
                  <a:lnTo>
                    <a:pt x="260" y="64"/>
                  </a:lnTo>
                  <a:lnTo>
                    <a:pt x="278" y="61"/>
                  </a:lnTo>
                  <a:lnTo>
                    <a:pt x="295" y="59"/>
                  </a:lnTo>
                  <a:lnTo>
                    <a:pt x="312" y="56"/>
                  </a:lnTo>
                  <a:lnTo>
                    <a:pt x="330" y="52"/>
                  </a:lnTo>
                  <a:lnTo>
                    <a:pt x="346" y="49"/>
                  </a:lnTo>
                  <a:lnTo>
                    <a:pt x="362" y="45"/>
                  </a:lnTo>
                  <a:lnTo>
                    <a:pt x="377" y="41"/>
                  </a:lnTo>
                  <a:lnTo>
                    <a:pt x="389" y="37"/>
                  </a:lnTo>
                  <a:lnTo>
                    <a:pt x="401" y="32"/>
                  </a:lnTo>
                  <a:lnTo>
                    <a:pt x="410" y="29"/>
                  </a:lnTo>
                  <a:lnTo>
                    <a:pt x="418" y="24"/>
                  </a:lnTo>
                  <a:lnTo>
                    <a:pt x="423" y="21"/>
                  </a:lnTo>
                  <a:lnTo>
                    <a:pt x="424" y="18"/>
                  </a:lnTo>
                  <a:lnTo>
                    <a:pt x="423" y="12"/>
                  </a:lnTo>
                  <a:lnTo>
                    <a:pt x="420" y="8"/>
                  </a:lnTo>
                  <a:lnTo>
                    <a:pt x="417" y="5"/>
                  </a:lnTo>
                  <a:lnTo>
                    <a:pt x="411" y="4"/>
                  </a:lnTo>
                  <a:lnTo>
                    <a:pt x="403" y="3"/>
                  </a:lnTo>
                  <a:lnTo>
                    <a:pt x="394" y="3"/>
                  </a:lnTo>
                  <a:lnTo>
                    <a:pt x="384" y="3"/>
                  </a:lnTo>
                  <a:lnTo>
                    <a:pt x="372" y="4"/>
                  </a:lnTo>
                  <a:lnTo>
                    <a:pt x="358" y="5"/>
                  </a:lnTo>
                  <a:lnTo>
                    <a:pt x="342" y="6"/>
                  </a:lnTo>
                  <a:lnTo>
                    <a:pt x="326" y="8"/>
                  </a:lnTo>
                  <a:lnTo>
                    <a:pt x="308" y="11"/>
                  </a:lnTo>
                  <a:lnTo>
                    <a:pt x="288" y="13"/>
                  </a:lnTo>
                  <a:lnTo>
                    <a:pt x="266" y="15"/>
                  </a:lnTo>
                  <a:lnTo>
                    <a:pt x="243" y="18"/>
                  </a:lnTo>
                  <a:lnTo>
                    <a:pt x="219" y="19"/>
                  </a:lnTo>
                  <a:lnTo>
                    <a:pt x="205" y="19"/>
                  </a:lnTo>
                  <a:lnTo>
                    <a:pt x="190" y="19"/>
                  </a:lnTo>
                  <a:lnTo>
                    <a:pt x="173" y="16"/>
                  </a:lnTo>
                  <a:lnTo>
                    <a:pt x="156" y="15"/>
                  </a:lnTo>
                  <a:lnTo>
                    <a:pt x="138" y="13"/>
                  </a:lnTo>
                  <a:lnTo>
                    <a:pt x="120" y="9"/>
                  </a:lnTo>
                  <a:lnTo>
                    <a:pt x="102" y="7"/>
                  </a:lnTo>
                  <a:lnTo>
                    <a:pt x="84" y="5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6" y="23"/>
                  </a:lnTo>
                  <a:lnTo>
                    <a:pt x="13" y="28"/>
                  </a:lnTo>
                  <a:lnTo>
                    <a:pt x="23" y="32"/>
                  </a:lnTo>
                  <a:lnTo>
                    <a:pt x="35" y="38"/>
                  </a:lnTo>
                  <a:lnTo>
                    <a:pt x="49" y="42"/>
                  </a:lnTo>
                  <a:lnTo>
                    <a:pt x="65" y="46"/>
                  </a:lnTo>
                  <a:lnTo>
                    <a:pt x="81" y="50"/>
                  </a:lnTo>
                  <a:lnTo>
                    <a:pt x="98" y="54"/>
                  </a:lnTo>
                  <a:lnTo>
                    <a:pt x="115" y="57"/>
                  </a:lnTo>
                  <a:lnTo>
                    <a:pt x="134" y="60"/>
                  </a:lnTo>
                  <a:lnTo>
                    <a:pt x="152" y="62"/>
                  </a:lnTo>
                  <a:lnTo>
                    <a:pt x="169" y="65"/>
                  </a:lnTo>
                  <a:lnTo>
                    <a:pt x="186" y="66"/>
                  </a:lnTo>
                  <a:lnTo>
                    <a:pt x="202" y="67"/>
                  </a:lnTo>
                  <a:lnTo>
                    <a:pt x="21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9" name="Freeform 163"/>
            <p:cNvSpPr>
              <a:spLocks noChangeAspect="1"/>
            </p:cNvSpPr>
            <p:nvPr/>
          </p:nvSpPr>
          <p:spPr bwMode="auto">
            <a:xfrm>
              <a:off x="4243" y="2976"/>
              <a:ext cx="211" cy="34"/>
            </a:xfrm>
            <a:custGeom>
              <a:avLst/>
              <a:gdLst>
                <a:gd name="T0" fmla="*/ 229 w 424"/>
                <a:gd name="T1" fmla="*/ 67 h 67"/>
                <a:gd name="T2" fmla="*/ 260 w 424"/>
                <a:gd name="T3" fmla="*/ 64 h 67"/>
                <a:gd name="T4" fmla="*/ 295 w 424"/>
                <a:gd name="T5" fmla="*/ 59 h 67"/>
                <a:gd name="T6" fmla="*/ 330 w 424"/>
                <a:gd name="T7" fmla="*/ 52 h 67"/>
                <a:gd name="T8" fmla="*/ 362 w 424"/>
                <a:gd name="T9" fmla="*/ 45 h 67"/>
                <a:gd name="T10" fmla="*/ 389 w 424"/>
                <a:gd name="T11" fmla="*/ 37 h 67"/>
                <a:gd name="T12" fmla="*/ 410 w 424"/>
                <a:gd name="T13" fmla="*/ 29 h 67"/>
                <a:gd name="T14" fmla="*/ 423 w 424"/>
                <a:gd name="T15" fmla="*/ 21 h 67"/>
                <a:gd name="T16" fmla="*/ 423 w 424"/>
                <a:gd name="T17" fmla="*/ 12 h 67"/>
                <a:gd name="T18" fmla="*/ 417 w 424"/>
                <a:gd name="T19" fmla="*/ 5 h 67"/>
                <a:gd name="T20" fmla="*/ 403 w 424"/>
                <a:gd name="T21" fmla="*/ 3 h 67"/>
                <a:gd name="T22" fmla="*/ 384 w 424"/>
                <a:gd name="T23" fmla="*/ 3 h 67"/>
                <a:gd name="T24" fmla="*/ 358 w 424"/>
                <a:gd name="T25" fmla="*/ 5 h 67"/>
                <a:gd name="T26" fmla="*/ 326 w 424"/>
                <a:gd name="T27" fmla="*/ 10 h 67"/>
                <a:gd name="T28" fmla="*/ 288 w 424"/>
                <a:gd name="T29" fmla="*/ 14 h 67"/>
                <a:gd name="T30" fmla="*/ 243 w 424"/>
                <a:gd name="T31" fmla="*/ 18 h 67"/>
                <a:gd name="T32" fmla="*/ 205 w 424"/>
                <a:gd name="T33" fmla="*/ 20 h 67"/>
                <a:gd name="T34" fmla="*/ 173 w 424"/>
                <a:gd name="T35" fmla="*/ 18 h 67"/>
                <a:gd name="T36" fmla="*/ 138 w 424"/>
                <a:gd name="T37" fmla="*/ 13 h 67"/>
                <a:gd name="T38" fmla="*/ 102 w 424"/>
                <a:gd name="T39" fmla="*/ 9 h 67"/>
                <a:gd name="T40" fmla="*/ 67 w 424"/>
                <a:gd name="T41" fmla="*/ 3 h 67"/>
                <a:gd name="T42" fmla="*/ 37 w 424"/>
                <a:gd name="T43" fmla="*/ 0 h 67"/>
                <a:gd name="T44" fmla="*/ 15 w 424"/>
                <a:gd name="T45" fmla="*/ 2 h 67"/>
                <a:gd name="T46" fmla="*/ 3 w 424"/>
                <a:gd name="T47" fmla="*/ 7 h 67"/>
                <a:gd name="T48" fmla="*/ 1 w 424"/>
                <a:gd name="T49" fmla="*/ 19 h 67"/>
                <a:gd name="T50" fmla="*/ 13 w 424"/>
                <a:gd name="T51" fmla="*/ 29 h 67"/>
                <a:gd name="T52" fmla="*/ 35 w 424"/>
                <a:gd name="T53" fmla="*/ 38 h 67"/>
                <a:gd name="T54" fmla="*/ 65 w 424"/>
                <a:gd name="T55" fmla="*/ 47 h 67"/>
                <a:gd name="T56" fmla="*/ 98 w 424"/>
                <a:gd name="T57" fmla="*/ 55 h 67"/>
                <a:gd name="T58" fmla="*/ 134 w 424"/>
                <a:gd name="T59" fmla="*/ 60 h 67"/>
                <a:gd name="T60" fmla="*/ 169 w 424"/>
                <a:gd name="T61" fmla="*/ 65 h 67"/>
                <a:gd name="T62" fmla="*/ 202 w 424"/>
                <a:gd name="T6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67">
                  <a:moveTo>
                    <a:pt x="216" y="67"/>
                  </a:moveTo>
                  <a:lnTo>
                    <a:pt x="229" y="67"/>
                  </a:lnTo>
                  <a:lnTo>
                    <a:pt x="244" y="66"/>
                  </a:lnTo>
                  <a:lnTo>
                    <a:pt x="260" y="64"/>
                  </a:lnTo>
                  <a:lnTo>
                    <a:pt x="278" y="62"/>
                  </a:lnTo>
                  <a:lnTo>
                    <a:pt x="295" y="59"/>
                  </a:lnTo>
                  <a:lnTo>
                    <a:pt x="312" y="56"/>
                  </a:lnTo>
                  <a:lnTo>
                    <a:pt x="330" y="52"/>
                  </a:lnTo>
                  <a:lnTo>
                    <a:pt x="346" y="49"/>
                  </a:lnTo>
                  <a:lnTo>
                    <a:pt x="362" y="45"/>
                  </a:lnTo>
                  <a:lnTo>
                    <a:pt x="377" y="41"/>
                  </a:lnTo>
                  <a:lnTo>
                    <a:pt x="389" y="37"/>
                  </a:lnTo>
                  <a:lnTo>
                    <a:pt x="401" y="33"/>
                  </a:lnTo>
                  <a:lnTo>
                    <a:pt x="410" y="29"/>
                  </a:lnTo>
                  <a:lnTo>
                    <a:pt x="418" y="25"/>
                  </a:lnTo>
                  <a:lnTo>
                    <a:pt x="423" y="21"/>
                  </a:lnTo>
                  <a:lnTo>
                    <a:pt x="424" y="18"/>
                  </a:lnTo>
                  <a:lnTo>
                    <a:pt x="423" y="12"/>
                  </a:lnTo>
                  <a:lnTo>
                    <a:pt x="420" y="9"/>
                  </a:lnTo>
                  <a:lnTo>
                    <a:pt x="417" y="5"/>
                  </a:lnTo>
                  <a:lnTo>
                    <a:pt x="411" y="4"/>
                  </a:lnTo>
                  <a:lnTo>
                    <a:pt x="403" y="3"/>
                  </a:lnTo>
                  <a:lnTo>
                    <a:pt x="394" y="3"/>
                  </a:lnTo>
                  <a:lnTo>
                    <a:pt x="384" y="3"/>
                  </a:lnTo>
                  <a:lnTo>
                    <a:pt x="372" y="4"/>
                  </a:lnTo>
                  <a:lnTo>
                    <a:pt x="358" y="5"/>
                  </a:lnTo>
                  <a:lnTo>
                    <a:pt x="342" y="7"/>
                  </a:lnTo>
                  <a:lnTo>
                    <a:pt x="326" y="10"/>
                  </a:lnTo>
                  <a:lnTo>
                    <a:pt x="308" y="12"/>
                  </a:lnTo>
                  <a:lnTo>
                    <a:pt x="288" y="14"/>
                  </a:lnTo>
                  <a:lnTo>
                    <a:pt x="266" y="17"/>
                  </a:lnTo>
                  <a:lnTo>
                    <a:pt x="243" y="18"/>
                  </a:lnTo>
                  <a:lnTo>
                    <a:pt x="219" y="20"/>
                  </a:lnTo>
                  <a:lnTo>
                    <a:pt x="205" y="20"/>
                  </a:lnTo>
                  <a:lnTo>
                    <a:pt x="190" y="20"/>
                  </a:lnTo>
                  <a:lnTo>
                    <a:pt x="173" y="18"/>
                  </a:lnTo>
                  <a:lnTo>
                    <a:pt x="156" y="17"/>
                  </a:lnTo>
                  <a:lnTo>
                    <a:pt x="138" y="13"/>
                  </a:lnTo>
                  <a:lnTo>
                    <a:pt x="120" y="11"/>
                  </a:lnTo>
                  <a:lnTo>
                    <a:pt x="102" y="9"/>
                  </a:lnTo>
                  <a:lnTo>
                    <a:pt x="84" y="5"/>
                  </a:lnTo>
                  <a:lnTo>
                    <a:pt x="67" y="3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6" y="24"/>
                  </a:lnTo>
                  <a:lnTo>
                    <a:pt x="13" y="29"/>
                  </a:lnTo>
                  <a:lnTo>
                    <a:pt x="23" y="34"/>
                  </a:lnTo>
                  <a:lnTo>
                    <a:pt x="35" y="38"/>
                  </a:lnTo>
                  <a:lnTo>
                    <a:pt x="49" y="43"/>
                  </a:lnTo>
                  <a:lnTo>
                    <a:pt x="65" y="47"/>
                  </a:lnTo>
                  <a:lnTo>
                    <a:pt x="81" y="51"/>
                  </a:lnTo>
                  <a:lnTo>
                    <a:pt x="98" y="55"/>
                  </a:lnTo>
                  <a:lnTo>
                    <a:pt x="115" y="58"/>
                  </a:lnTo>
                  <a:lnTo>
                    <a:pt x="134" y="60"/>
                  </a:lnTo>
                  <a:lnTo>
                    <a:pt x="152" y="63"/>
                  </a:lnTo>
                  <a:lnTo>
                    <a:pt x="169" y="65"/>
                  </a:lnTo>
                  <a:lnTo>
                    <a:pt x="186" y="66"/>
                  </a:lnTo>
                  <a:lnTo>
                    <a:pt x="202" y="67"/>
                  </a:lnTo>
                  <a:lnTo>
                    <a:pt x="21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0" name="Freeform 164"/>
            <p:cNvSpPr>
              <a:spLocks noChangeAspect="1"/>
            </p:cNvSpPr>
            <p:nvPr/>
          </p:nvSpPr>
          <p:spPr bwMode="auto">
            <a:xfrm>
              <a:off x="4271" y="2969"/>
              <a:ext cx="167" cy="19"/>
            </a:xfrm>
            <a:custGeom>
              <a:avLst/>
              <a:gdLst>
                <a:gd name="T0" fmla="*/ 167 w 333"/>
                <a:gd name="T1" fmla="*/ 38 h 38"/>
                <a:gd name="T2" fmla="*/ 200 w 333"/>
                <a:gd name="T3" fmla="*/ 37 h 38"/>
                <a:gd name="T4" fmla="*/ 231 w 333"/>
                <a:gd name="T5" fmla="*/ 35 h 38"/>
                <a:gd name="T6" fmla="*/ 259 w 333"/>
                <a:gd name="T7" fmla="*/ 32 h 38"/>
                <a:gd name="T8" fmla="*/ 284 w 333"/>
                <a:gd name="T9" fmla="*/ 28 h 38"/>
                <a:gd name="T10" fmla="*/ 304 w 333"/>
                <a:gd name="T11" fmla="*/ 23 h 38"/>
                <a:gd name="T12" fmla="*/ 320 w 333"/>
                <a:gd name="T13" fmla="*/ 18 h 38"/>
                <a:gd name="T14" fmla="*/ 329 w 333"/>
                <a:gd name="T15" fmla="*/ 12 h 38"/>
                <a:gd name="T16" fmla="*/ 333 w 333"/>
                <a:gd name="T17" fmla="*/ 5 h 38"/>
                <a:gd name="T18" fmla="*/ 329 w 333"/>
                <a:gd name="T19" fmla="*/ 1 h 38"/>
                <a:gd name="T20" fmla="*/ 319 w 333"/>
                <a:gd name="T21" fmla="*/ 0 h 38"/>
                <a:gd name="T22" fmla="*/ 301 w 333"/>
                <a:gd name="T23" fmla="*/ 1 h 38"/>
                <a:gd name="T24" fmla="*/ 281 w 333"/>
                <a:gd name="T25" fmla="*/ 4 h 38"/>
                <a:gd name="T26" fmla="*/ 254 w 333"/>
                <a:gd name="T27" fmla="*/ 9 h 38"/>
                <a:gd name="T28" fmla="*/ 224 w 333"/>
                <a:gd name="T29" fmla="*/ 13 h 38"/>
                <a:gd name="T30" fmla="*/ 192 w 333"/>
                <a:gd name="T31" fmla="*/ 17 h 38"/>
                <a:gd name="T32" fmla="*/ 159 w 333"/>
                <a:gd name="T33" fmla="*/ 18 h 38"/>
                <a:gd name="T34" fmla="*/ 117 w 333"/>
                <a:gd name="T35" fmla="*/ 17 h 38"/>
                <a:gd name="T36" fmla="*/ 84 w 333"/>
                <a:gd name="T37" fmla="*/ 13 h 38"/>
                <a:gd name="T38" fmla="*/ 56 w 333"/>
                <a:gd name="T39" fmla="*/ 9 h 38"/>
                <a:gd name="T40" fmla="*/ 34 w 333"/>
                <a:gd name="T41" fmla="*/ 4 h 38"/>
                <a:gd name="T42" fmla="*/ 18 w 333"/>
                <a:gd name="T43" fmla="*/ 1 h 38"/>
                <a:gd name="T44" fmla="*/ 8 w 333"/>
                <a:gd name="T45" fmla="*/ 0 h 38"/>
                <a:gd name="T46" fmla="*/ 2 w 333"/>
                <a:gd name="T47" fmla="*/ 1 h 38"/>
                <a:gd name="T48" fmla="*/ 0 w 333"/>
                <a:gd name="T49" fmla="*/ 5 h 38"/>
                <a:gd name="T50" fmla="*/ 3 w 333"/>
                <a:gd name="T51" fmla="*/ 12 h 38"/>
                <a:gd name="T52" fmla="*/ 12 w 333"/>
                <a:gd name="T53" fmla="*/ 18 h 38"/>
                <a:gd name="T54" fmla="*/ 29 w 333"/>
                <a:gd name="T55" fmla="*/ 23 h 38"/>
                <a:gd name="T56" fmla="*/ 49 w 333"/>
                <a:gd name="T57" fmla="*/ 28 h 38"/>
                <a:gd name="T58" fmla="*/ 73 w 333"/>
                <a:gd name="T59" fmla="*/ 32 h 38"/>
                <a:gd name="T60" fmla="*/ 102 w 333"/>
                <a:gd name="T61" fmla="*/ 35 h 38"/>
                <a:gd name="T62" fmla="*/ 133 w 333"/>
                <a:gd name="T63" fmla="*/ 37 h 38"/>
                <a:gd name="T64" fmla="*/ 167 w 333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38">
                  <a:moveTo>
                    <a:pt x="167" y="38"/>
                  </a:moveTo>
                  <a:lnTo>
                    <a:pt x="200" y="37"/>
                  </a:lnTo>
                  <a:lnTo>
                    <a:pt x="231" y="35"/>
                  </a:lnTo>
                  <a:lnTo>
                    <a:pt x="259" y="32"/>
                  </a:lnTo>
                  <a:lnTo>
                    <a:pt x="284" y="28"/>
                  </a:lnTo>
                  <a:lnTo>
                    <a:pt x="304" y="23"/>
                  </a:lnTo>
                  <a:lnTo>
                    <a:pt x="320" y="18"/>
                  </a:lnTo>
                  <a:lnTo>
                    <a:pt x="329" y="12"/>
                  </a:lnTo>
                  <a:lnTo>
                    <a:pt x="333" y="5"/>
                  </a:lnTo>
                  <a:lnTo>
                    <a:pt x="329" y="1"/>
                  </a:lnTo>
                  <a:lnTo>
                    <a:pt x="319" y="0"/>
                  </a:lnTo>
                  <a:lnTo>
                    <a:pt x="301" y="1"/>
                  </a:lnTo>
                  <a:lnTo>
                    <a:pt x="281" y="4"/>
                  </a:lnTo>
                  <a:lnTo>
                    <a:pt x="254" y="9"/>
                  </a:lnTo>
                  <a:lnTo>
                    <a:pt x="224" y="13"/>
                  </a:lnTo>
                  <a:lnTo>
                    <a:pt x="192" y="17"/>
                  </a:lnTo>
                  <a:lnTo>
                    <a:pt x="159" y="18"/>
                  </a:lnTo>
                  <a:lnTo>
                    <a:pt x="117" y="17"/>
                  </a:lnTo>
                  <a:lnTo>
                    <a:pt x="84" y="13"/>
                  </a:lnTo>
                  <a:lnTo>
                    <a:pt x="56" y="9"/>
                  </a:lnTo>
                  <a:lnTo>
                    <a:pt x="34" y="4"/>
                  </a:lnTo>
                  <a:lnTo>
                    <a:pt x="18" y="1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3" y="12"/>
                  </a:lnTo>
                  <a:lnTo>
                    <a:pt x="12" y="18"/>
                  </a:lnTo>
                  <a:lnTo>
                    <a:pt x="29" y="23"/>
                  </a:lnTo>
                  <a:lnTo>
                    <a:pt x="49" y="28"/>
                  </a:lnTo>
                  <a:lnTo>
                    <a:pt x="73" y="32"/>
                  </a:lnTo>
                  <a:lnTo>
                    <a:pt x="102" y="35"/>
                  </a:lnTo>
                  <a:lnTo>
                    <a:pt x="133" y="37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1" name="Freeform 165"/>
            <p:cNvSpPr>
              <a:spLocks noChangeAspect="1"/>
            </p:cNvSpPr>
            <p:nvPr/>
          </p:nvSpPr>
          <p:spPr bwMode="auto">
            <a:xfrm>
              <a:off x="4270" y="2990"/>
              <a:ext cx="166" cy="20"/>
            </a:xfrm>
            <a:custGeom>
              <a:avLst/>
              <a:gdLst>
                <a:gd name="T0" fmla="*/ 161 w 332"/>
                <a:gd name="T1" fmla="*/ 39 h 39"/>
                <a:gd name="T2" fmla="*/ 194 w 332"/>
                <a:gd name="T3" fmla="*/ 38 h 39"/>
                <a:gd name="T4" fmla="*/ 224 w 332"/>
                <a:gd name="T5" fmla="*/ 37 h 39"/>
                <a:gd name="T6" fmla="*/ 250 w 332"/>
                <a:gd name="T7" fmla="*/ 34 h 39"/>
                <a:gd name="T8" fmla="*/ 275 w 332"/>
                <a:gd name="T9" fmla="*/ 29 h 39"/>
                <a:gd name="T10" fmla="*/ 295 w 332"/>
                <a:gd name="T11" fmla="*/ 24 h 39"/>
                <a:gd name="T12" fmla="*/ 311 w 332"/>
                <a:gd name="T13" fmla="*/ 17 h 39"/>
                <a:gd name="T14" fmla="*/ 324 w 332"/>
                <a:gd name="T15" fmla="*/ 12 h 39"/>
                <a:gd name="T16" fmla="*/ 332 w 332"/>
                <a:gd name="T17" fmla="*/ 5 h 39"/>
                <a:gd name="T18" fmla="*/ 332 w 332"/>
                <a:gd name="T19" fmla="*/ 1 h 39"/>
                <a:gd name="T20" fmla="*/ 324 w 332"/>
                <a:gd name="T21" fmla="*/ 1 h 39"/>
                <a:gd name="T22" fmla="*/ 309 w 332"/>
                <a:gd name="T23" fmla="*/ 2 h 39"/>
                <a:gd name="T24" fmla="*/ 288 w 332"/>
                <a:gd name="T25" fmla="*/ 6 h 39"/>
                <a:gd name="T26" fmla="*/ 263 w 332"/>
                <a:gd name="T27" fmla="*/ 9 h 39"/>
                <a:gd name="T28" fmla="*/ 233 w 332"/>
                <a:gd name="T29" fmla="*/ 14 h 39"/>
                <a:gd name="T30" fmla="*/ 201 w 332"/>
                <a:gd name="T31" fmla="*/ 16 h 39"/>
                <a:gd name="T32" fmla="*/ 166 w 332"/>
                <a:gd name="T33" fmla="*/ 17 h 39"/>
                <a:gd name="T34" fmla="*/ 133 w 332"/>
                <a:gd name="T35" fmla="*/ 16 h 39"/>
                <a:gd name="T36" fmla="*/ 101 w 332"/>
                <a:gd name="T37" fmla="*/ 13 h 39"/>
                <a:gd name="T38" fmla="*/ 71 w 332"/>
                <a:gd name="T39" fmla="*/ 9 h 39"/>
                <a:gd name="T40" fmla="*/ 45 w 332"/>
                <a:gd name="T41" fmla="*/ 6 h 39"/>
                <a:gd name="T42" fmla="*/ 25 w 332"/>
                <a:gd name="T43" fmla="*/ 2 h 39"/>
                <a:gd name="T44" fmla="*/ 10 w 332"/>
                <a:gd name="T45" fmla="*/ 0 h 39"/>
                <a:gd name="T46" fmla="*/ 0 w 332"/>
                <a:gd name="T47" fmla="*/ 1 h 39"/>
                <a:gd name="T48" fmla="*/ 0 w 332"/>
                <a:gd name="T49" fmla="*/ 5 h 39"/>
                <a:gd name="T50" fmla="*/ 7 w 332"/>
                <a:gd name="T51" fmla="*/ 12 h 39"/>
                <a:gd name="T52" fmla="*/ 18 w 332"/>
                <a:gd name="T53" fmla="*/ 17 h 39"/>
                <a:gd name="T54" fmla="*/ 33 w 332"/>
                <a:gd name="T55" fmla="*/ 24 h 39"/>
                <a:gd name="T56" fmla="*/ 51 w 332"/>
                <a:gd name="T57" fmla="*/ 29 h 39"/>
                <a:gd name="T58" fmla="*/ 73 w 332"/>
                <a:gd name="T59" fmla="*/ 34 h 39"/>
                <a:gd name="T60" fmla="*/ 98 w 332"/>
                <a:gd name="T61" fmla="*/ 37 h 39"/>
                <a:gd name="T62" fmla="*/ 128 w 332"/>
                <a:gd name="T63" fmla="*/ 38 h 39"/>
                <a:gd name="T64" fmla="*/ 161 w 332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39">
                  <a:moveTo>
                    <a:pt x="161" y="39"/>
                  </a:moveTo>
                  <a:lnTo>
                    <a:pt x="194" y="38"/>
                  </a:lnTo>
                  <a:lnTo>
                    <a:pt x="224" y="37"/>
                  </a:lnTo>
                  <a:lnTo>
                    <a:pt x="250" y="34"/>
                  </a:lnTo>
                  <a:lnTo>
                    <a:pt x="275" y="29"/>
                  </a:lnTo>
                  <a:lnTo>
                    <a:pt x="295" y="24"/>
                  </a:lnTo>
                  <a:lnTo>
                    <a:pt x="311" y="17"/>
                  </a:lnTo>
                  <a:lnTo>
                    <a:pt x="324" y="12"/>
                  </a:lnTo>
                  <a:lnTo>
                    <a:pt x="332" y="5"/>
                  </a:lnTo>
                  <a:lnTo>
                    <a:pt x="332" y="1"/>
                  </a:lnTo>
                  <a:lnTo>
                    <a:pt x="324" y="1"/>
                  </a:lnTo>
                  <a:lnTo>
                    <a:pt x="309" y="2"/>
                  </a:lnTo>
                  <a:lnTo>
                    <a:pt x="288" y="6"/>
                  </a:lnTo>
                  <a:lnTo>
                    <a:pt x="263" y="9"/>
                  </a:lnTo>
                  <a:lnTo>
                    <a:pt x="233" y="14"/>
                  </a:lnTo>
                  <a:lnTo>
                    <a:pt x="201" y="16"/>
                  </a:lnTo>
                  <a:lnTo>
                    <a:pt x="166" y="17"/>
                  </a:lnTo>
                  <a:lnTo>
                    <a:pt x="133" y="16"/>
                  </a:lnTo>
                  <a:lnTo>
                    <a:pt x="101" y="13"/>
                  </a:lnTo>
                  <a:lnTo>
                    <a:pt x="71" y="9"/>
                  </a:lnTo>
                  <a:lnTo>
                    <a:pt x="45" y="6"/>
                  </a:lnTo>
                  <a:lnTo>
                    <a:pt x="25" y="2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8" y="17"/>
                  </a:lnTo>
                  <a:lnTo>
                    <a:pt x="33" y="24"/>
                  </a:lnTo>
                  <a:lnTo>
                    <a:pt x="51" y="29"/>
                  </a:lnTo>
                  <a:lnTo>
                    <a:pt x="73" y="34"/>
                  </a:lnTo>
                  <a:lnTo>
                    <a:pt x="98" y="37"/>
                  </a:lnTo>
                  <a:lnTo>
                    <a:pt x="128" y="38"/>
                  </a:lnTo>
                  <a:lnTo>
                    <a:pt x="161" y="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2" name="Freeform 166"/>
            <p:cNvSpPr>
              <a:spLocks noChangeAspect="1"/>
            </p:cNvSpPr>
            <p:nvPr/>
          </p:nvSpPr>
          <p:spPr bwMode="auto">
            <a:xfrm>
              <a:off x="4278" y="2944"/>
              <a:ext cx="148" cy="24"/>
            </a:xfrm>
            <a:custGeom>
              <a:avLst/>
              <a:gdLst>
                <a:gd name="T0" fmla="*/ 149 w 296"/>
                <a:gd name="T1" fmla="*/ 47 h 47"/>
                <a:gd name="T2" fmla="*/ 196 w 296"/>
                <a:gd name="T3" fmla="*/ 45 h 47"/>
                <a:gd name="T4" fmla="*/ 233 w 296"/>
                <a:gd name="T5" fmla="*/ 43 h 47"/>
                <a:gd name="T6" fmla="*/ 258 w 296"/>
                <a:gd name="T7" fmla="*/ 38 h 47"/>
                <a:gd name="T8" fmla="*/ 277 w 296"/>
                <a:gd name="T9" fmla="*/ 33 h 47"/>
                <a:gd name="T10" fmla="*/ 287 w 296"/>
                <a:gd name="T11" fmla="*/ 29 h 47"/>
                <a:gd name="T12" fmla="*/ 294 w 296"/>
                <a:gd name="T13" fmla="*/ 22 h 47"/>
                <a:gd name="T14" fmla="*/ 296 w 296"/>
                <a:gd name="T15" fmla="*/ 15 h 47"/>
                <a:gd name="T16" fmla="*/ 296 w 296"/>
                <a:gd name="T17" fmla="*/ 8 h 47"/>
                <a:gd name="T18" fmla="*/ 293 w 296"/>
                <a:gd name="T19" fmla="*/ 2 h 47"/>
                <a:gd name="T20" fmla="*/ 284 w 296"/>
                <a:gd name="T21" fmla="*/ 0 h 47"/>
                <a:gd name="T22" fmla="*/ 269 w 296"/>
                <a:gd name="T23" fmla="*/ 0 h 47"/>
                <a:gd name="T24" fmla="*/ 250 w 296"/>
                <a:gd name="T25" fmla="*/ 2 h 47"/>
                <a:gd name="T26" fmla="*/ 227 w 296"/>
                <a:gd name="T27" fmla="*/ 6 h 47"/>
                <a:gd name="T28" fmla="*/ 201 w 296"/>
                <a:gd name="T29" fmla="*/ 10 h 47"/>
                <a:gd name="T30" fmla="*/ 173 w 296"/>
                <a:gd name="T31" fmla="*/ 13 h 47"/>
                <a:gd name="T32" fmla="*/ 143 w 296"/>
                <a:gd name="T33" fmla="*/ 14 h 47"/>
                <a:gd name="T34" fmla="*/ 113 w 296"/>
                <a:gd name="T35" fmla="*/ 13 h 47"/>
                <a:gd name="T36" fmla="*/ 87 w 296"/>
                <a:gd name="T37" fmla="*/ 10 h 47"/>
                <a:gd name="T38" fmla="*/ 63 w 296"/>
                <a:gd name="T39" fmla="*/ 6 h 47"/>
                <a:gd name="T40" fmla="*/ 41 w 296"/>
                <a:gd name="T41" fmla="*/ 2 h 47"/>
                <a:gd name="T42" fmla="*/ 25 w 296"/>
                <a:gd name="T43" fmla="*/ 0 h 47"/>
                <a:gd name="T44" fmla="*/ 11 w 296"/>
                <a:gd name="T45" fmla="*/ 0 h 47"/>
                <a:gd name="T46" fmla="*/ 3 w 296"/>
                <a:gd name="T47" fmla="*/ 2 h 47"/>
                <a:gd name="T48" fmla="*/ 0 w 296"/>
                <a:gd name="T49" fmla="*/ 8 h 47"/>
                <a:gd name="T50" fmla="*/ 4 w 296"/>
                <a:gd name="T51" fmla="*/ 16 h 47"/>
                <a:gd name="T52" fmla="*/ 12 w 296"/>
                <a:gd name="T53" fmla="*/ 23 h 47"/>
                <a:gd name="T54" fmla="*/ 26 w 296"/>
                <a:gd name="T55" fmla="*/ 30 h 47"/>
                <a:gd name="T56" fmla="*/ 44 w 296"/>
                <a:gd name="T57" fmla="*/ 36 h 47"/>
                <a:gd name="T58" fmla="*/ 66 w 296"/>
                <a:gd name="T59" fmla="*/ 41 h 47"/>
                <a:gd name="T60" fmla="*/ 91 w 296"/>
                <a:gd name="T61" fmla="*/ 45 h 47"/>
                <a:gd name="T62" fmla="*/ 119 w 296"/>
                <a:gd name="T63" fmla="*/ 47 h 47"/>
                <a:gd name="T64" fmla="*/ 149 w 296"/>
                <a:gd name="T6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47">
                  <a:moveTo>
                    <a:pt x="149" y="47"/>
                  </a:moveTo>
                  <a:lnTo>
                    <a:pt x="196" y="45"/>
                  </a:lnTo>
                  <a:lnTo>
                    <a:pt x="233" y="43"/>
                  </a:lnTo>
                  <a:lnTo>
                    <a:pt x="258" y="38"/>
                  </a:lnTo>
                  <a:lnTo>
                    <a:pt x="277" y="33"/>
                  </a:lnTo>
                  <a:lnTo>
                    <a:pt x="287" y="29"/>
                  </a:lnTo>
                  <a:lnTo>
                    <a:pt x="294" y="22"/>
                  </a:lnTo>
                  <a:lnTo>
                    <a:pt x="296" y="15"/>
                  </a:lnTo>
                  <a:lnTo>
                    <a:pt x="296" y="8"/>
                  </a:lnTo>
                  <a:lnTo>
                    <a:pt x="293" y="2"/>
                  </a:lnTo>
                  <a:lnTo>
                    <a:pt x="284" y="0"/>
                  </a:lnTo>
                  <a:lnTo>
                    <a:pt x="269" y="0"/>
                  </a:lnTo>
                  <a:lnTo>
                    <a:pt x="250" y="2"/>
                  </a:lnTo>
                  <a:lnTo>
                    <a:pt x="227" y="6"/>
                  </a:lnTo>
                  <a:lnTo>
                    <a:pt x="201" y="10"/>
                  </a:lnTo>
                  <a:lnTo>
                    <a:pt x="173" y="13"/>
                  </a:lnTo>
                  <a:lnTo>
                    <a:pt x="143" y="14"/>
                  </a:lnTo>
                  <a:lnTo>
                    <a:pt x="113" y="13"/>
                  </a:lnTo>
                  <a:lnTo>
                    <a:pt x="87" y="10"/>
                  </a:lnTo>
                  <a:lnTo>
                    <a:pt x="63" y="6"/>
                  </a:lnTo>
                  <a:lnTo>
                    <a:pt x="41" y="2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4" y="16"/>
                  </a:lnTo>
                  <a:lnTo>
                    <a:pt x="12" y="23"/>
                  </a:lnTo>
                  <a:lnTo>
                    <a:pt x="26" y="30"/>
                  </a:lnTo>
                  <a:lnTo>
                    <a:pt x="44" y="36"/>
                  </a:lnTo>
                  <a:lnTo>
                    <a:pt x="66" y="41"/>
                  </a:lnTo>
                  <a:lnTo>
                    <a:pt x="91" y="45"/>
                  </a:lnTo>
                  <a:lnTo>
                    <a:pt x="119" y="47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3" name="Freeform 167"/>
            <p:cNvSpPr>
              <a:spLocks noChangeAspect="1"/>
            </p:cNvSpPr>
            <p:nvPr/>
          </p:nvSpPr>
          <p:spPr bwMode="auto">
            <a:xfrm>
              <a:off x="4243" y="2942"/>
              <a:ext cx="209" cy="32"/>
            </a:xfrm>
            <a:custGeom>
              <a:avLst/>
              <a:gdLst>
                <a:gd name="T0" fmla="*/ 270 w 419"/>
                <a:gd name="T1" fmla="*/ 17 h 63"/>
                <a:gd name="T2" fmla="*/ 259 w 419"/>
                <a:gd name="T3" fmla="*/ 21 h 63"/>
                <a:gd name="T4" fmla="*/ 248 w 419"/>
                <a:gd name="T5" fmla="*/ 25 h 63"/>
                <a:gd name="T6" fmla="*/ 234 w 419"/>
                <a:gd name="T7" fmla="*/ 27 h 63"/>
                <a:gd name="T8" fmla="*/ 218 w 419"/>
                <a:gd name="T9" fmla="*/ 29 h 63"/>
                <a:gd name="T10" fmla="*/ 201 w 419"/>
                <a:gd name="T11" fmla="*/ 31 h 63"/>
                <a:gd name="T12" fmla="*/ 182 w 419"/>
                <a:gd name="T13" fmla="*/ 32 h 63"/>
                <a:gd name="T14" fmla="*/ 161 w 419"/>
                <a:gd name="T15" fmla="*/ 32 h 63"/>
                <a:gd name="T16" fmla="*/ 141 w 419"/>
                <a:gd name="T17" fmla="*/ 32 h 63"/>
                <a:gd name="T18" fmla="*/ 116 w 419"/>
                <a:gd name="T19" fmla="*/ 31 h 63"/>
                <a:gd name="T20" fmla="*/ 93 w 419"/>
                <a:gd name="T21" fmla="*/ 29 h 63"/>
                <a:gd name="T22" fmla="*/ 73 w 419"/>
                <a:gd name="T23" fmla="*/ 26 h 63"/>
                <a:gd name="T24" fmla="*/ 53 w 419"/>
                <a:gd name="T25" fmla="*/ 21 h 63"/>
                <a:gd name="T26" fmla="*/ 36 w 419"/>
                <a:gd name="T27" fmla="*/ 17 h 63"/>
                <a:gd name="T28" fmla="*/ 21 w 419"/>
                <a:gd name="T29" fmla="*/ 11 h 63"/>
                <a:gd name="T30" fmla="*/ 9 w 419"/>
                <a:gd name="T31" fmla="*/ 5 h 63"/>
                <a:gd name="T32" fmla="*/ 0 w 419"/>
                <a:gd name="T33" fmla="*/ 0 h 63"/>
                <a:gd name="T34" fmla="*/ 4 w 419"/>
                <a:gd name="T35" fmla="*/ 6 h 63"/>
                <a:gd name="T36" fmla="*/ 9 w 419"/>
                <a:gd name="T37" fmla="*/ 12 h 63"/>
                <a:gd name="T38" fmla="*/ 19 w 419"/>
                <a:gd name="T39" fmla="*/ 19 h 63"/>
                <a:gd name="T40" fmla="*/ 29 w 419"/>
                <a:gd name="T41" fmla="*/ 25 h 63"/>
                <a:gd name="T42" fmla="*/ 43 w 419"/>
                <a:gd name="T43" fmla="*/ 32 h 63"/>
                <a:gd name="T44" fmla="*/ 57 w 419"/>
                <a:gd name="T45" fmla="*/ 38 h 63"/>
                <a:gd name="T46" fmla="*/ 73 w 419"/>
                <a:gd name="T47" fmla="*/ 42 h 63"/>
                <a:gd name="T48" fmla="*/ 91 w 419"/>
                <a:gd name="T49" fmla="*/ 48 h 63"/>
                <a:gd name="T50" fmla="*/ 110 w 419"/>
                <a:gd name="T51" fmla="*/ 53 h 63"/>
                <a:gd name="T52" fmla="*/ 129 w 419"/>
                <a:gd name="T53" fmla="*/ 56 h 63"/>
                <a:gd name="T54" fmla="*/ 149 w 419"/>
                <a:gd name="T55" fmla="*/ 59 h 63"/>
                <a:gd name="T56" fmla="*/ 168 w 419"/>
                <a:gd name="T57" fmla="*/ 62 h 63"/>
                <a:gd name="T58" fmla="*/ 189 w 419"/>
                <a:gd name="T59" fmla="*/ 63 h 63"/>
                <a:gd name="T60" fmla="*/ 209 w 419"/>
                <a:gd name="T61" fmla="*/ 63 h 63"/>
                <a:gd name="T62" fmla="*/ 229 w 419"/>
                <a:gd name="T63" fmla="*/ 63 h 63"/>
                <a:gd name="T64" fmla="*/ 248 w 419"/>
                <a:gd name="T65" fmla="*/ 61 h 63"/>
                <a:gd name="T66" fmla="*/ 308 w 419"/>
                <a:gd name="T67" fmla="*/ 53 h 63"/>
                <a:gd name="T68" fmla="*/ 353 w 419"/>
                <a:gd name="T69" fmla="*/ 47 h 63"/>
                <a:gd name="T70" fmla="*/ 385 w 419"/>
                <a:gd name="T71" fmla="*/ 42 h 63"/>
                <a:gd name="T72" fmla="*/ 407 w 419"/>
                <a:gd name="T73" fmla="*/ 39 h 63"/>
                <a:gd name="T74" fmla="*/ 417 w 419"/>
                <a:gd name="T75" fmla="*/ 35 h 63"/>
                <a:gd name="T76" fmla="*/ 419 w 419"/>
                <a:gd name="T77" fmla="*/ 34 h 63"/>
                <a:gd name="T78" fmla="*/ 415 w 419"/>
                <a:gd name="T79" fmla="*/ 34 h 63"/>
                <a:gd name="T80" fmla="*/ 404 w 419"/>
                <a:gd name="T81" fmla="*/ 33 h 63"/>
                <a:gd name="T82" fmla="*/ 391 w 419"/>
                <a:gd name="T83" fmla="*/ 33 h 63"/>
                <a:gd name="T84" fmla="*/ 373 w 419"/>
                <a:gd name="T85" fmla="*/ 33 h 63"/>
                <a:gd name="T86" fmla="*/ 355 w 419"/>
                <a:gd name="T87" fmla="*/ 33 h 63"/>
                <a:gd name="T88" fmla="*/ 336 w 419"/>
                <a:gd name="T89" fmla="*/ 33 h 63"/>
                <a:gd name="T90" fmla="*/ 319 w 419"/>
                <a:gd name="T91" fmla="*/ 32 h 63"/>
                <a:gd name="T92" fmla="*/ 306 w 419"/>
                <a:gd name="T93" fmla="*/ 31 h 63"/>
                <a:gd name="T94" fmla="*/ 297 w 419"/>
                <a:gd name="T95" fmla="*/ 28 h 63"/>
                <a:gd name="T96" fmla="*/ 294 w 419"/>
                <a:gd name="T97" fmla="*/ 25 h 63"/>
                <a:gd name="T98" fmla="*/ 292 w 419"/>
                <a:gd name="T99" fmla="*/ 21 h 63"/>
                <a:gd name="T100" fmla="*/ 287 w 419"/>
                <a:gd name="T101" fmla="*/ 19 h 63"/>
                <a:gd name="T102" fmla="*/ 279 w 419"/>
                <a:gd name="T103" fmla="*/ 19 h 63"/>
                <a:gd name="T104" fmla="*/ 270 w 419"/>
                <a:gd name="T105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9" h="63">
                  <a:moveTo>
                    <a:pt x="270" y="17"/>
                  </a:moveTo>
                  <a:lnTo>
                    <a:pt x="259" y="21"/>
                  </a:lnTo>
                  <a:lnTo>
                    <a:pt x="248" y="25"/>
                  </a:lnTo>
                  <a:lnTo>
                    <a:pt x="234" y="27"/>
                  </a:lnTo>
                  <a:lnTo>
                    <a:pt x="218" y="29"/>
                  </a:lnTo>
                  <a:lnTo>
                    <a:pt x="201" y="31"/>
                  </a:lnTo>
                  <a:lnTo>
                    <a:pt x="182" y="32"/>
                  </a:lnTo>
                  <a:lnTo>
                    <a:pt x="161" y="32"/>
                  </a:lnTo>
                  <a:lnTo>
                    <a:pt x="141" y="32"/>
                  </a:lnTo>
                  <a:lnTo>
                    <a:pt x="116" y="31"/>
                  </a:lnTo>
                  <a:lnTo>
                    <a:pt x="93" y="29"/>
                  </a:lnTo>
                  <a:lnTo>
                    <a:pt x="73" y="26"/>
                  </a:lnTo>
                  <a:lnTo>
                    <a:pt x="53" y="21"/>
                  </a:lnTo>
                  <a:lnTo>
                    <a:pt x="36" y="17"/>
                  </a:lnTo>
                  <a:lnTo>
                    <a:pt x="21" y="11"/>
                  </a:lnTo>
                  <a:lnTo>
                    <a:pt x="9" y="5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2"/>
                  </a:lnTo>
                  <a:lnTo>
                    <a:pt x="19" y="19"/>
                  </a:lnTo>
                  <a:lnTo>
                    <a:pt x="29" y="25"/>
                  </a:lnTo>
                  <a:lnTo>
                    <a:pt x="43" y="32"/>
                  </a:lnTo>
                  <a:lnTo>
                    <a:pt x="57" y="38"/>
                  </a:lnTo>
                  <a:lnTo>
                    <a:pt x="73" y="42"/>
                  </a:lnTo>
                  <a:lnTo>
                    <a:pt x="91" y="48"/>
                  </a:lnTo>
                  <a:lnTo>
                    <a:pt x="110" y="53"/>
                  </a:lnTo>
                  <a:lnTo>
                    <a:pt x="129" y="56"/>
                  </a:lnTo>
                  <a:lnTo>
                    <a:pt x="149" y="59"/>
                  </a:lnTo>
                  <a:lnTo>
                    <a:pt x="168" y="62"/>
                  </a:lnTo>
                  <a:lnTo>
                    <a:pt x="189" y="63"/>
                  </a:lnTo>
                  <a:lnTo>
                    <a:pt x="209" y="63"/>
                  </a:lnTo>
                  <a:lnTo>
                    <a:pt x="229" y="63"/>
                  </a:lnTo>
                  <a:lnTo>
                    <a:pt x="248" y="61"/>
                  </a:lnTo>
                  <a:lnTo>
                    <a:pt x="308" y="53"/>
                  </a:lnTo>
                  <a:lnTo>
                    <a:pt x="353" y="47"/>
                  </a:lnTo>
                  <a:lnTo>
                    <a:pt x="385" y="42"/>
                  </a:lnTo>
                  <a:lnTo>
                    <a:pt x="407" y="39"/>
                  </a:lnTo>
                  <a:lnTo>
                    <a:pt x="417" y="35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04" y="33"/>
                  </a:lnTo>
                  <a:lnTo>
                    <a:pt x="391" y="33"/>
                  </a:lnTo>
                  <a:lnTo>
                    <a:pt x="373" y="33"/>
                  </a:lnTo>
                  <a:lnTo>
                    <a:pt x="355" y="33"/>
                  </a:lnTo>
                  <a:lnTo>
                    <a:pt x="336" y="33"/>
                  </a:lnTo>
                  <a:lnTo>
                    <a:pt x="319" y="32"/>
                  </a:lnTo>
                  <a:lnTo>
                    <a:pt x="306" y="31"/>
                  </a:lnTo>
                  <a:lnTo>
                    <a:pt x="297" y="28"/>
                  </a:lnTo>
                  <a:lnTo>
                    <a:pt x="294" y="25"/>
                  </a:lnTo>
                  <a:lnTo>
                    <a:pt x="292" y="21"/>
                  </a:lnTo>
                  <a:lnTo>
                    <a:pt x="287" y="19"/>
                  </a:lnTo>
                  <a:lnTo>
                    <a:pt x="279" y="19"/>
                  </a:lnTo>
                  <a:lnTo>
                    <a:pt x="2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4" name="Freeform 168"/>
            <p:cNvSpPr>
              <a:spLocks noChangeAspect="1"/>
            </p:cNvSpPr>
            <p:nvPr/>
          </p:nvSpPr>
          <p:spPr bwMode="auto">
            <a:xfrm>
              <a:off x="4325" y="2972"/>
              <a:ext cx="133" cy="17"/>
            </a:xfrm>
            <a:custGeom>
              <a:avLst/>
              <a:gdLst>
                <a:gd name="T0" fmla="*/ 161 w 266"/>
                <a:gd name="T1" fmla="*/ 24 h 36"/>
                <a:gd name="T2" fmla="*/ 148 w 266"/>
                <a:gd name="T3" fmla="*/ 26 h 36"/>
                <a:gd name="T4" fmla="*/ 129 w 266"/>
                <a:gd name="T5" fmla="*/ 27 h 36"/>
                <a:gd name="T6" fmla="*/ 105 w 266"/>
                <a:gd name="T7" fmla="*/ 29 h 36"/>
                <a:gd name="T8" fmla="*/ 78 w 266"/>
                <a:gd name="T9" fmla="*/ 30 h 36"/>
                <a:gd name="T10" fmla="*/ 52 w 266"/>
                <a:gd name="T11" fmla="*/ 33 h 36"/>
                <a:gd name="T12" fmla="*/ 29 w 266"/>
                <a:gd name="T13" fmla="*/ 34 h 36"/>
                <a:gd name="T14" fmla="*/ 10 w 266"/>
                <a:gd name="T15" fmla="*/ 34 h 36"/>
                <a:gd name="T16" fmla="*/ 0 w 266"/>
                <a:gd name="T17" fmla="*/ 34 h 36"/>
                <a:gd name="T18" fmla="*/ 10 w 266"/>
                <a:gd name="T19" fmla="*/ 35 h 36"/>
                <a:gd name="T20" fmla="*/ 29 w 266"/>
                <a:gd name="T21" fmla="*/ 36 h 36"/>
                <a:gd name="T22" fmla="*/ 52 w 266"/>
                <a:gd name="T23" fmla="*/ 36 h 36"/>
                <a:gd name="T24" fmla="*/ 78 w 266"/>
                <a:gd name="T25" fmla="*/ 36 h 36"/>
                <a:gd name="T26" fmla="*/ 105 w 266"/>
                <a:gd name="T27" fmla="*/ 35 h 36"/>
                <a:gd name="T28" fmla="*/ 129 w 266"/>
                <a:gd name="T29" fmla="*/ 34 h 36"/>
                <a:gd name="T30" fmla="*/ 150 w 266"/>
                <a:gd name="T31" fmla="*/ 33 h 36"/>
                <a:gd name="T32" fmla="*/ 162 w 266"/>
                <a:gd name="T33" fmla="*/ 31 h 36"/>
                <a:gd name="T34" fmla="*/ 174 w 266"/>
                <a:gd name="T35" fmla="*/ 29 h 36"/>
                <a:gd name="T36" fmla="*/ 189 w 266"/>
                <a:gd name="T37" fmla="*/ 27 h 36"/>
                <a:gd name="T38" fmla="*/ 204 w 266"/>
                <a:gd name="T39" fmla="*/ 23 h 36"/>
                <a:gd name="T40" fmla="*/ 220 w 266"/>
                <a:gd name="T41" fmla="*/ 19 h 36"/>
                <a:gd name="T42" fmla="*/ 235 w 266"/>
                <a:gd name="T43" fmla="*/ 15 h 36"/>
                <a:gd name="T44" fmla="*/ 249 w 266"/>
                <a:gd name="T45" fmla="*/ 9 h 36"/>
                <a:gd name="T46" fmla="*/ 259 w 266"/>
                <a:gd name="T47" fmla="*/ 5 h 36"/>
                <a:gd name="T48" fmla="*/ 266 w 266"/>
                <a:gd name="T49" fmla="*/ 0 h 36"/>
                <a:gd name="T50" fmla="*/ 258 w 266"/>
                <a:gd name="T51" fmla="*/ 4 h 36"/>
                <a:gd name="T52" fmla="*/ 247 w 266"/>
                <a:gd name="T53" fmla="*/ 7 h 36"/>
                <a:gd name="T54" fmla="*/ 234 w 266"/>
                <a:gd name="T55" fmla="*/ 11 h 36"/>
                <a:gd name="T56" fmla="*/ 219 w 266"/>
                <a:gd name="T57" fmla="*/ 14 h 36"/>
                <a:gd name="T58" fmla="*/ 203 w 266"/>
                <a:gd name="T59" fmla="*/ 18 h 36"/>
                <a:gd name="T60" fmla="*/ 188 w 266"/>
                <a:gd name="T61" fmla="*/ 21 h 36"/>
                <a:gd name="T62" fmla="*/ 173 w 266"/>
                <a:gd name="T63" fmla="*/ 23 h 36"/>
                <a:gd name="T64" fmla="*/ 161 w 266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36">
                  <a:moveTo>
                    <a:pt x="161" y="24"/>
                  </a:moveTo>
                  <a:lnTo>
                    <a:pt x="148" y="26"/>
                  </a:lnTo>
                  <a:lnTo>
                    <a:pt x="129" y="27"/>
                  </a:lnTo>
                  <a:lnTo>
                    <a:pt x="105" y="29"/>
                  </a:lnTo>
                  <a:lnTo>
                    <a:pt x="78" y="30"/>
                  </a:lnTo>
                  <a:lnTo>
                    <a:pt x="52" y="33"/>
                  </a:lnTo>
                  <a:lnTo>
                    <a:pt x="29" y="34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10" y="35"/>
                  </a:lnTo>
                  <a:lnTo>
                    <a:pt x="29" y="36"/>
                  </a:lnTo>
                  <a:lnTo>
                    <a:pt x="52" y="36"/>
                  </a:lnTo>
                  <a:lnTo>
                    <a:pt x="78" y="36"/>
                  </a:lnTo>
                  <a:lnTo>
                    <a:pt x="105" y="35"/>
                  </a:lnTo>
                  <a:lnTo>
                    <a:pt x="129" y="34"/>
                  </a:lnTo>
                  <a:lnTo>
                    <a:pt x="150" y="33"/>
                  </a:lnTo>
                  <a:lnTo>
                    <a:pt x="162" y="31"/>
                  </a:lnTo>
                  <a:lnTo>
                    <a:pt x="174" y="29"/>
                  </a:lnTo>
                  <a:lnTo>
                    <a:pt x="189" y="27"/>
                  </a:lnTo>
                  <a:lnTo>
                    <a:pt x="204" y="23"/>
                  </a:lnTo>
                  <a:lnTo>
                    <a:pt x="220" y="19"/>
                  </a:lnTo>
                  <a:lnTo>
                    <a:pt x="235" y="15"/>
                  </a:lnTo>
                  <a:lnTo>
                    <a:pt x="249" y="9"/>
                  </a:lnTo>
                  <a:lnTo>
                    <a:pt x="259" y="5"/>
                  </a:lnTo>
                  <a:lnTo>
                    <a:pt x="266" y="0"/>
                  </a:lnTo>
                  <a:lnTo>
                    <a:pt x="258" y="4"/>
                  </a:lnTo>
                  <a:lnTo>
                    <a:pt x="247" y="7"/>
                  </a:lnTo>
                  <a:lnTo>
                    <a:pt x="234" y="11"/>
                  </a:lnTo>
                  <a:lnTo>
                    <a:pt x="219" y="14"/>
                  </a:lnTo>
                  <a:lnTo>
                    <a:pt x="203" y="18"/>
                  </a:lnTo>
                  <a:lnTo>
                    <a:pt x="188" y="21"/>
                  </a:lnTo>
                  <a:lnTo>
                    <a:pt x="173" y="23"/>
                  </a:lnTo>
                  <a:lnTo>
                    <a:pt x="16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5" name="Freeform 169"/>
            <p:cNvSpPr>
              <a:spLocks noChangeAspect="1"/>
            </p:cNvSpPr>
            <p:nvPr/>
          </p:nvSpPr>
          <p:spPr bwMode="auto">
            <a:xfrm>
              <a:off x="4370" y="2989"/>
              <a:ext cx="88" cy="19"/>
            </a:xfrm>
            <a:custGeom>
              <a:avLst/>
              <a:gdLst>
                <a:gd name="T0" fmla="*/ 111 w 177"/>
                <a:gd name="T1" fmla="*/ 24 h 38"/>
                <a:gd name="T2" fmla="*/ 101 w 177"/>
                <a:gd name="T3" fmla="*/ 26 h 38"/>
                <a:gd name="T4" fmla="*/ 88 w 177"/>
                <a:gd name="T5" fmla="*/ 29 h 38"/>
                <a:gd name="T6" fmla="*/ 71 w 177"/>
                <a:gd name="T7" fmla="*/ 31 h 38"/>
                <a:gd name="T8" fmla="*/ 54 w 177"/>
                <a:gd name="T9" fmla="*/ 33 h 38"/>
                <a:gd name="T10" fmla="*/ 37 w 177"/>
                <a:gd name="T11" fmla="*/ 36 h 38"/>
                <a:gd name="T12" fmla="*/ 20 w 177"/>
                <a:gd name="T13" fmla="*/ 37 h 38"/>
                <a:gd name="T14" fmla="*/ 8 w 177"/>
                <a:gd name="T15" fmla="*/ 38 h 38"/>
                <a:gd name="T16" fmla="*/ 0 w 177"/>
                <a:gd name="T17" fmla="*/ 38 h 38"/>
                <a:gd name="T18" fmla="*/ 8 w 177"/>
                <a:gd name="T19" fmla="*/ 38 h 38"/>
                <a:gd name="T20" fmla="*/ 20 w 177"/>
                <a:gd name="T21" fmla="*/ 38 h 38"/>
                <a:gd name="T22" fmla="*/ 37 w 177"/>
                <a:gd name="T23" fmla="*/ 38 h 38"/>
                <a:gd name="T24" fmla="*/ 55 w 177"/>
                <a:gd name="T25" fmla="*/ 37 h 38"/>
                <a:gd name="T26" fmla="*/ 72 w 177"/>
                <a:gd name="T27" fmla="*/ 34 h 38"/>
                <a:gd name="T28" fmla="*/ 89 w 177"/>
                <a:gd name="T29" fmla="*/ 33 h 38"/>
                <a:gd name="T30" fmla="*/ 104 w 177"/>
                <a:gd name="T31" fmla="*/ 31 h 38"/>
                <a:gd name="T32" fmla="*/ 115 w 177"/>
                <a:gd name="T33" fmla="*/ 29 h 38"/>
                <a:gd name="T34" fmla="*/ 125 w 177"/>
                <a:gd name="T35" fmla="*/ 25 h 38"/>
                <a:gd name="T36" fmla="*/ 134 w 177"/>
                <a:gd name="T37" fmla="*/ 23 h 38"/>
                <a:gd name="T38" fmla="*/ 144 w 177"/>
                <a:gd name="T39" fmla="*/ 19 h 38"/>
                <a:gd name="T40" fmla="*/ 153 w 177"/>
                <a:gd name="T41" fmla="*/ 16 h 38"/>
                <a:gd name="T42" fmla="*/ 160 w 177"/>
                <a:gd name="T43" fmla="*/ 12 h 38"/>
                <a:gd name="T44" fmla="*/ 167 w 177"/>
                <a:gd name="T45" fmla="*/ 9 h 38"/>
                <a:gd name="T46" fmla="*/ 172 w 177"/>
                <a:gd name="T47" fmla="*/ 4 h 38"/>
                <a:gd name="T48" fmla="*/ 177 w 177"/>
                <a:gd name="T49" fmla="*/ 0 h 38"/>
                <a:gd name="T50" fmla="*/ 171 w 177"/>
                <a:gd name="T51" fmla="*/ 4 h 38"/>
                <a:gd name="T52" fmla="*/ 165 w 177"/>
                <a:gd name="T53" fmla="*/ 8 h 38"/>
                <a:gd name="T54" fmla="*/ 157 w 177"/>
                <a:gd name="T55" fmla="*/ 11 h 38"/>
                <a:gd name="T56" fmla="*/ 149 w 177"/>
                <a:gd name="T57" fmla="*/ 14 h 38"/>
                <a:gd name="T58" fmla="*/ 140 w 177"/>
                <a:gd name="T59" fmla="*/ 16 h 38"/>
                <a:gd name="T60" fmla="*/ 131 w 177"/>
                <a:gd name="T61" fmla="*/ 18 h 38"/>
                <a:gd name="T62" fmla="*/ 122 w 177"/>
                <a:gd name="T63" fmla="*/ 22 h 38"/>
                <a:gd name="T64" fmla="*/ 111 w 177"/>
                <a:gd name="T65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38">
                  <a:moveTo>
                    <a:pt x="111" y="24"/>
                  </a:moveTo>
                  <a:lnTo>
                    <a:pt x="101" y="26"/>
                  </a:lnTo>
                  <a:lnTo>
                    <a:pt x="88" y="29"/>
                  </a:lnTo>
                  <a:lnTo>
                    <a:pt x="71" y="31"/>
                  </a:lnTo>
                  <a:lnTo>
                    <a:pt x="54" y="33"/>
                  </a:lnTo>
                  <a:lnTo>
                    <a:pt x="37" y="36"/>
                  </a:lnTo>
                  <a:lnTo>
                    <a:pt x="20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8"/>
                  </a:lnTo>
                  <a:lnTo>
                    <a:pt x="37" y="38"/>
                  </a:lnTo>
                  <a:lnTo>
                    <a:pt x="55" y="37"/>
                  </a:lnTo>
                  <a:lnTo>
                    <a:pt x="72" y="34"/>
                  </a:lnTo>
                  <a:lnTo>
                    <a:pt x="89" y="33"/>
                  </a:lnTo>
                  <a:lnTo>
                    <a:pt x="104" y="31"/>
                  </a:lnTo>
                  <a:lnTo>
                    <a:pt x="115" y="29"/>
                  </a:lnTo>
                  <a:lnTo>
                    <a:pt x="125" y="25"/>
                  </a:lnTo>
                  <a:lnTo>
                    <a:pt x="134" y="23"/>
                  </a:lnTo>
                  <a:lnTo>
                    <a:pt x="144" y="19"/>
                  </a:lnTo>
                  <a:lnTo>
                    <a:pt x="153" y="16"/>
                  </a:lnTo>
                  <a:lnTo>
                    <a:pt x="160" y="12"/>
                  </a:lnTo>
                  <a:lnTo>
                    <a:pt x="167" y="9"/>
                  </a:lnTo>
                  <a:lnTo>
                    <a:pt x="172" y="4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5" y="8"/>
                  </a:lnTo>
                  <a:lnTo>
                    <a:pt x="157" y="11"/>
                  </a:lnTo>
                  <a:lnTo>
                    <a:pt x="149" y="14"/>
                  </a:lnTo>
                  <a:lnTo>
                    <a:pt x="140" y="16"/>
                  </a:lnTo>
                  <a:lnTo>
                    <a:pt x="131" y="18"/>
                  </a:lnTo>
                  <a:lnTo>
                    <a:pt x="122" y="22"/>
                  </a:lnTo>
                  <a:lnTo>
                    <a:pt x="11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6" name="Freeform 170"/>
            <p:cNvSpPr>
              <a:spLocks noChangeAspect="1"/>
            </p:cNvSpPr>
            <p:nvPr/>
          </p:nvSpPr>
          <p:spPr bwMode="auto">
            <a:xfrm>
              <a:off x="4307" y="2879"/>
              <a:ext cx="26" cy="7"/>
            </a:xfrm>
            <a:custGeom>
              <a:avLst/>
              <a:gdLst>
                <a:gd name="T0" fmla="*/ 27 w 52"/>
                <a:gd name="T1" fmla="*/ 13 h 13"/>
                <a:gd name="T2" fmla="*/ 16 w 52"/>
                <a:gd name="T3" fmla="*/ 12 h 13"/>
                <a:gd name="T4" fmla="*/ 8 w 52"/>
                <a:gd name="T5" fmla="*/ 10 h 13"/>
                <a:gd name="T6" fmla="*/ 2 w 52"/>
                <a:gd name="T7" fmla="*/ 8 h 13"/>
                <a:gd name="T8" fmla="*/ 0 w 52"/>
                <a:gd name="T9" fmla="*/ 6 h 13"/>
                <a:gd name="T10" fmla="*/ 2 w 52"/>
                <a:gd name="T11" fmla="*/ 3 h 13"/>
                <a:gd name="T12" fmla="*/ 8 w 52"/>
                <a:gd name="T13" fmla="*/ 1 h 13"/>
                <a:gd name="T14" fmla="*/ 16 w 52"/>
                <a:gd name="T15" fmla="*/ 0 h 13"/>
                <a:gd name="T16" fmla="*/ 27 w 52"/>
                <a:gd name="T17" fmla="*/ 0 h 13"/>
                <a:gd name="T18" fmla="*/ 37 w 52"/>
                <a:gd name="T19" fmla="*/ 0 h 13"/>
                <a:gd name="T20" fmla="*/ 45 w 52"/>
                <a:gd name="T21" fmla="*/ 1 h 13"/>
                <a:gd name="T22" fmla="*/ 50 w 52"/>
                <a:gd name="T23" fmla="*/ 3 h 13"/>
                <a:gd name="T24" fmla="*/ 52 w 52"/>
                <a:gd name="T25" fmla="*/ 6 h 13"/>
                <a:gd name="T26" fmla="*/ 50 w 52"/>
                <a:gd name="T27" fmla="*/ 8 h 13"/>
                <a:gd name="T28" fmla="*/ 45 w 52"/>
                <a:gd name="T29" fmla="*/ 10 h 13"/>
                <a:gd name="T30" fmla="*/ 37 w 52"/>
                <a:gd name="T31" fmla="*/ 12 h 13"/>
                <a:gd name="T32" fmla="*/ 27 w 52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3">
                  <a:moveTo>
                    <a:pt x="27" y="13"/>
                  </a:moveTo>
                  <a:lnTo>
                    <a:pt x="16" y="12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5" y="10"/>
                  </a:lnTo>
                  <a:lnTo>
                    <a:pt x="37" y="12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7" name="Freeform 171"/>
            <p:cNvSpPr>
              <a:spLocks noChangeAspect="1"/>
            </p:cNvSpPr>
            <p:nvPr/>
          </p:nvSpPr>
          <p:spPr bwMode="auto">
            <a:xfrm>
              <a:off x="4380" y="2877"/>
              <a:ext cx="53" cy="19"/>
            </a:xfrm>
            <a:custGeom>
              <a:avLst/>
              <a:gdLst>
                <a:gd name="T0" fmla="*/ 57 w 106"/>
                <a:gd name="T1" fmla="*/ 35 h 38"/>
                <a:gd name="T2" fmla="*/ 46 w 106"/>
                <a:gd name="T3" fmla="*/ 37 h 38"/>
                <a:gd name="T4" fmla="*/ 36 w 106"/>
                <a:gd name="T5" fmla="*/ 38 h 38"/>
                <a:gd name="T6" fmla="*/ 27 w 106"/>
                <a:gd name="T7" fmla="*/ 38 h 38"/>
                <a:gd name="T8" fmla="*/ 19 w 106"/>
                <a:gd name="T9" fmla="*/ 38 h 38"/>
                <a:gd name="T10" fmla="*/ 12 w 106"/>
                <a:gd name="T11" fmla="*/ 37 h 38"/>
                <a:gd name="T12" fmla="*/ 6 w 106"/>
                <a:gd name="T13" fmla="*/ 35 h 38"/>
                <a:gd name="T14" fmla="*/ 3 w 106"/>
                <a:gd name="T15" fmla="*/ 33 h 38"/>
                <a:gd name="T16" fmla="*/ 0 w 106"/>
                <a:gd name="T17" fmla="*/ 29 h 38"/>
                <a:gd name="T18" fmla="*/ 0 w 106"/>
                <a:gd name="T19" fmla="*/ 26 h 38"/>
                <a:gd name="T20" fmla="*/ 3 w 106"/>
                <a:gd name="T21" fmla="*/ 25 h 38"/>
                <a:gd name="T22" fmla="*/ 7 w 106"/>
                <a:gd name="T23" fmla="*/ 23 h 38"/>
                <a:gd name="T24" fmla="*/ 13 w 106"/>
                <a:gd name="T25" fmla="*/ 22 h 38"/>
                <a:gd name="T26" fmla="*/ 20 w 106"/>
                <a:gd name="T27" fmla="*/ 21 h 38"/>
                <a:gd name="T28" fmla="*/ 28 w 106"/>
                <a:gd name="T29" fmla="*/ 20 h 38"/>
                <a:gd name="T30" fmla="*/ 37 w 106"/>
                <a:gd name="T31" fmla="*/ 18 h 38"/>
                <a:gd name="T32" fmla="*/ 46 w 106"/>
                <a:gd name="T33" fmla="*/ 13 h 38"/>
                <a:gd name="T34" fmla="*/ 57 w 106"/>
                <a:gd name="T35" fmla="*/ 8 h 38"/>
                <a:gd name="T36" fmla="*/ 67 w 106"/>
                <a:gd name="T37" fmla="*/ 5 h 38"/>
                <a:gd name="T38" fmla="*/ 76 w 106"/>
                <a:gd name="T39" fmla="*/ 2 h 38"/>
                <a:gd name="T40" fmla="*/ 86 w 106"/>
                <a:gd name="T41" fmla="*/ 0 h 38"/>
                <a:gd name="T42" fmla="*/ 94 w 106"/>
                <a:gd name="T43" fmla="*/ 0 h 38"/>
                <a:gd name="T44" fmla="*/ 99 w 106"/>
                <a:gd name="T45" fmla="*/ 0 h 38"/>
                <a:gd name="T46" fmla="*/ 104 w 106"/>
                <a:gd name="T47" fmla="*/ 3 h 38"/>
                <a:gd name="T48" fmla="*/ 106 w 106"/>
                <a:gd name="T49" fmla="*/ 6 h 38"/>
                <a:gd name="T50" fmla="*/ 106 w 106"/>
                <a:gd name="T51" fmla="*/ 10 h 38"/>
                <a:gd name="T52" fmla="*/ 104 w 106"/>
                <a:gd name="T53" fmla="*/ 14 h 38"/>
                <a:gd name="T54" fmla="*/ 99 w 106"/>
                <a:gd name="T55" fmla="*/ 18 h 38"/>
                <a:gd name="T56" fmla="*/ 94 w 106"/>
                <a:gd name="T57" fmla="*/ 22 h 38"/>
                <a:gd name="T58" fmla="*/ 87 w 106"/>
                <a:gd name="T59" fmla="*/ 26 h 38"/>
                <a:gd name="T60" fmla="*/ 78 w 106"/>
                <a:gd name="T61" fmla="*/ 29 h 38"/>
                <a:gd name="T62" fmla="*/ 67 w 106"/>
                <a:gd name="T63" fmla="*/ 33 h 38"/>
                <a:gd name="T64" fmla="*/ 57 w 106"/>
                <a:gd name="T65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38">
                  <a:moveTo>
                    <a:pt x="57" y="35"/>
                  </a:moveTo>
                  <a:lnTo>
                    <a:pt x="46" y="37"/>
                  </a:lnTo>
                  <a:lnTo>
                    <a:pt x="36" y="38"/>
                  </a:lnTo>
                  <a:lnTo>
                    <a:pt x="27" y="38"/>
                  </a:lnTo>
                  <a:lnTo>
                    <a:pt x="19" y="38"/>
                  </a:lnTo>
                  <a:lnTo>
                    <a:pt x="12" y="37"/>
                  </a:lnTo>
                  <a:lnTo>
                    <a:pt x="6" y="35"/>
                  </a:lnTo>
                  <a:lnTo>
                    <a:pt x="3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7" y="23"/>
                  </a:lnTo>
                  <a:lnTo>
                    <a:pt x="13" y="22"/>
                  </a:lnTo>
                  <a:lnTo>
                    <a:pt x="20" y="21"/>
                  </a:lnTo>
                  <a:lnTo>
                    <a:pt x="28" y="20"/>
                  </a:lnTo>
                  <a:lnTo>
                    <a:pt x="37" y="18"/>
                  </a:lnTo>
                  <a:lnTo>
                    <a:pt x="46" y="13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3"/>
                  </a:lnTo>
                  <a:lnTo>
                    <a:pt x="106" y="6"/>
                  </a:lnTo>
                  <a:lnTo>
                    <a:pt x="106" y="10"/>
                  </a:lnTo>
                  <a:lnTo>
                    <a:pt x="104" y="14"/>
                  </a:lnTo>
                  <a:lnTo>
                    <a:pt x="99" y="18"/>
                  </a:lnTo>
                  <a:lnTo>
                    <a:pt x="94" y="22"/>
                  </a:lnTo>
                  <a:lnTo>
                    <a:pt x="87" y="26"/>
                  </a:lnTo>
                  <a:lnTo>
                    <a:pt x="78" y="29"/>
                  </a:lnTo>
                  <a:lnTo>
                    <a:pt x="67" y="33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8" name="Freeform 172"/>
            <p:cNvSpPr>
              <a:spLocks noChangeAspect="1"/>
            </p:cNvSpPr>
            <p:nvPr/>
          </p:nvSpPr>
          <p:spPr bwMode="auto">
            <a:xfrm>
              <a:off x="4198" y="3241"/>
              <a:ext cx="296" cy="315"/>
            </a:xfrm>
            <a:custGeom>
              <a:avLst/>
              <a:gdLst>
                <a:gd name="T0" fmla="*/ 491 w 593"/>
                <a:gd name="T1" fmla="*/ 25 h 630"/>
                <a:gd name="T2" fmla="*/ 477 w 593"/>
                <a:gd name="T3" fmla="*/ 27 h 630"/>
                <a:gd name="T4" fmla="*/ 462 w 593"/>
                <a:gd name="T5" fmla="*/ 27 h 630"/>
                <a:gd name="T6" fmla="*/ 447 w 593"/>
                <a:gd name="T7" fmla="*/ 25 h 630"/>
                <a:gd name="T8" fmla="*/ 437 w 593"/>
                <a:gd name="T9" fmla="*/ 30 h 630"/>
                <a:gd name="T10" fmla="*/ 428 w 593"/>
                <a:gd name="T11" fmla="*/ 38 h 630"/>
                <a:gd name="T12" fmla="*/ 416 w 593"/>
                <a:gd name="T13" fmla="*/ 38 h 630"/>
                <a:gd name="T14" fmla="*/ 402 w 593"/>
                <a:gd name="T15" fmla="*/ 42 h 630"/>
                <a:gd name="T16" fmla="*/ 391 w 593"/>
                <a:gd name="T17" fmla="*/ 50 h 630"/>
                <a:gd name="T18" fmla="*/ 385 w 593"/>
                <a:gd name="T19" fmla="*/ 61 h 630"/>
                <a:gd name="T20" fmla="*/ 373 w 593"/>
                <a:gd name="T21" fmla="*/ 66 h 630"/>
                <a:gd name="T22" fmla="*/ 353 w 593"/>
                <a:gd name="T23" fmla="*/ 67 h 630"/>
                <a:gd name="T24" fmla="*/ 333 w 593"/>
                <a:gd name="T25" fmla="*/ 69 h 630"/>
                <a:gd name="T26" fmla="*/ 312 w 593"/>
                <a:gd name="T27" fmla="*/ 71 h 630"/>
                <a:gd name="T28" fmla="*/ 300 w 593"/>
                <a:gd name="T29" fmla="*/ 83 h 630"/>
                <a:gd name="T30" fmla="*/ 289 w 593"/>
                <a:gd name="T31" fmla="*/ 99 h 630"/>
                <a:gd name="T32" fmla="*/ 272 w 593"/>
                <a:gd name="T33" fmla="*/ 108 h 630"/>
                <a:gd name="T34" fmla="*/ 253 w 593"/>
                <a:gd name="T35" fmla="*/ 114 h 630"/>
                <a:gd name="T36" fmla="*/ 239 w 593"/>
                <a:gd name="T37" fmla="*/ 119 h 630"/>
                <a:gd name="T38" fmla="*/ 231 w 593"/>
                <a:gd name="T39" fmla="*/ 131 h 630"/>
                <a:gd name="T40" fmla="*/ 218 w 593"/>
                <a:gd name="T41" fmla="*/ 137 h 630"/>
                <a:gd name="T42" fmla="*/ 204 w 593"/>
                <a:gd name="T43" fmla="*/ 145 h 630"/>
                <a:gd name="T44" fmla="*/ 195 w 593"/>
                <a:gd name="T45" fmla="*/ 154 h 630"/>
                <a:gd name="T46" fmla="*/ 187 w 593"/>
                <a:gd name="T47" fmla="*/ 159 h 630"/>
                <a:gd name="T48" fmla="*/ 177 w 593"/>
                <a:gd name="T49" fmla="*/ 161 h 630"/>
                <a:gd name="T50" fmla="*/ 165 w 593"/>
                <a:gd name="T51" fmla="*/ 164 h 630"/>
                <a:gd name="T52" fmla="*/ 155 w 593"/>
                <a:gd name="T53" fmla="*/ 168 h 630"/>
                <a:gd name="T54" fmla="*/ 144 w 593"/>
                <a:gd name="T55" fmla="*/ 176 h 630"/>
                <a:gd name="T56" fmla="*/ 133 w 593"/>
                <a:gd name="T57" fmla="*/ 187 h 630"/>
                <a:gd name="T58" fmla="*/ 122 w 593"/>
                <a:gd name="T59" fmla="*/ 196 h 630"/>
                <a:gd name="T60" fmla="*/ 116 w 593"/>
                <a:gd name="T61" fmla="*/ 205 h 630"/>
                <a:gd name="T62" fmla="*/ 118 w 593"/>
                <a:gd name="T63" fmla="*/ 218 h 630"/>
                <a:gd name="T64" fmla="*/ 109 w 593"/>
                <a:gd name="T65" fmla="*/ 230 h 630"/>
                <a:gd name="T66" fmla="*/ 90 w 593"/>
                <a:gd name="T67" fmla="*/ 228 h 630"/>
                <a:gd name="T68" fmla="*/ 79 w 593"/>
                <a:gd name="T69" fmla="*/ 238 h 630"/>
                <a:gd name="T70" fmla="*/ 67 w 593"/>
                <a:gd name="T71" fmla="*/ 258 h 630"/>
                <a:gd name="T72" fmla="*/ 51 w 593"/>
                <a:gd name="T73" fmla="*/ 270 h 630"/>
                <a:gd name="T74" fmla="*/ 37 w 593"/>
                <a:gd name="T75" fmla="*/ 279 h 630"/>
                <a:gd name="T76" fmla="*/ 0 w 593"/>
                <a:gd name="T77" fmla="*/ 508 h 630"/>
                <a:gd name="T78" fmla="*/ 424 w 593"/>
                <a:gd name="T79" fmla="*/ 630 h 630"/>
                <a:gd name="T80" fmla="*/ 532 w 593"/>
                <a:gd name="T81" fmla="*/ 0 h 630"/>
                <a:gd name="T82" fmla="*/ 523 w 593"/>
                <a:gd name="T83" fmla="*/ 8 h 630"/>
                <a:gd name="T84" fmla="*/ 514 w 593"/>
                <a:gd name="T85" fmla="*/ 14 h 630"/>
                <a:gd name="T86" fmla="*/ 506 w 593"/>
                <a:gd name="T87" fmla="*/ 20 h 630"/>
                <a:gd name="T88" fmla="*/ 497 w 593"/>
                <a:gd name="T89" fmla="*/ 2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3" h="630">
                  <a:moveTo>
                    <a:pt x="497" y="23"/>
                  </a:moveTo>
                  <a:lnTo>
                    <a:pt x="491" y="25"/>
                  </a:lnTo>
                  <a:lnTo>
                    <a:pt x="484" y="27"/>
                  </a:lnTo>
                  <a:lnTo>
                    <a:pt x="477" y="27"/>
                  </a:lnTo>
                  <a:lnTo>
                    <a:pt x="470" y="27"/>
                  </a:lnTo>
                  <a:lnTo>
                    <a:pt x="462" y="27"/>
                  </a:lnTo>
                  <a:lnTo>
                    <a:pt x="455" y="25"/>
                  </a:lnTo>
                  <a:lnTo>
                    <a:pt x="447" y="25"/>
                  </a:lnTo>
                  <a:lnTo>
                    <a:pt x="440" y="27"/>
                  </a:lnTo>
                  <a:lnTo>
                    <a:pt x="437" y="30"/>
                  </a:lnTo>
                  <a:lnTo>
                    <a:pt x="432" y="35"/>
                  </a:lnTo>
                  <a:lnTo>
                    <a:pt x="428" y="38"/>
                  </a:lnTo>
                  <a:lnTo>
                    <a:pt x="424" y="39"/>
                  </a:lnTo>
                  <a:lnTo>
                    <a:pt x="416" y="38"/>
                  </a:lnTo>
                  <a:lnTo>
                    <a:pt x="409" y="39"/>
                  </a:lnTo>
                  <a:lnTo>
                    <a:pt x="402" y="42"/>
                  </a:lnTo>
                  <a:lnTo>
                    <a:pt x="396" y="45"/>
                  </a:lnTo>
                  <a:lnTo>
                    <a:pt x="391" y="50"/>
                  </a:lnTo>
                  <a:lnTo>
                    <a:pt x="387" y="55"/>
                  </a:lnTo>
                  <a:lnTo>
                    <a:pt x="385" y="61"/>
                  </a:lnTo>
                  <a:lnTo>
                    <a:pt x="384" y="67"/>
                  </a:lnTo>
                  <a:lnTo>
                    <a:pt x="373" y="66"/>
                  </a:lnTo>
                  <a:lnTo>
                    <a:pt x="363" y="66"/>
                  </a:lnTo>
                  <a:lnTo>
                    <a:pt x="353" y="67"/>
                  </a:lnTo>
                  <a:lnTo>
                    <a:pt x="344" y="68"/>
                  </a:lnTo>
                  <a:lnTo>
                    <a:pt x="333" y="69"/>
                  </a:lnTo>
                  <a:lnTo>
                    <a:pt x="323" y="70"/>
                  </a:lnTo>
                  <a:lnTo>
                    <a:pt x="312" y="71"/>
                  </a:lnTo>
                  <a:lnTo>
                    <a:pt x="302" y="71"/>
                  </a:lnTo>
                  <a:lnTo>
                    <a:pt x="300" y="83"/>
                  </a:lnTo>
                  <a:lnTo>
                    <a:pt x="295" y="91"/>
                  </a:lnTo>
                  <a:lnTo>
                    <a:pt x="289" y="99"/>
                  </a:lnTo>
                  <a:lnTo>
                    <a:pt x="281" y="104"/>
                  </a:lnTo>
                  <a:lnTo>
                    <a:pt x="272" y="108"/>
                  </a:lnTo>
                  <a:lnTo>
                    <a:pt x="263" y="112"/>
                  </a:lnTo>
                  <a:lnTo>
                    <a:pt x="253" y="114"/>
                  </a:lnTo>
                  <a:lnTo>
                    <a:pt x="242" y="116"/>
                  </a:lnTo>
                  <a:lnTo>
                    <a:pt x="239" y="119"/>
                  </a:lnTo>
                  <a:lnTo>
                    <a:pt x="235" y="124"/>
                  </a:lnTo>
                  <a:lnTo>
                    <a:pt x="231" y="131"/>
                  </a:lnTo>
                  <a:lnTo>
                    <a:pt x="225" y="136"/>
                  </a:lnTo>
                  <a:lnTo>
                    <a:pt x="218" y="137"/>
                  </a:lnTo>
                  <a:lnTo>
                    <a:pt x="211" y="139"/>
                  </a:lnTo>
                  <a:lnTo>
                    <a:pt x="204" y="145"/>
                  </a:lnTo>
                  <a:lnTo>
                    <a:pt x="197" y="152"/>
                  </a:lnTo>
                  <a:lnTo>
                    <a:pt x="195" y="154"/>
                  </a:lnTo>
                  <a:lnTo>
                    <a:pt x="192" y="157"/>
                  </a:lnTo>
                  <a:lnTo>
                    <a:pt x="187" y="159"/>
                  </a:lnTo>
                  <a:lnTo>
                    <a:pt x="182" y="160"/>
                  </a:lnTo>
                  <a:lnTo>
                    <a:pt x="177" y="161"/>
                  </a:lnTo>
                  <a:lnTo>
                    <a:pt x="171" y="162"/>
                  </a:lnTo>
                  <a:lnTo>
                    <a:pt x="165" y="164"/>
                  </a:lnTo>
                  <a:lnTo>
                    <a:pt x="160" y="165"/>
                  </a:lnTo>
                  <a:lnTo>
                    <a:pt x="155" y="168"/>
                  </a:lnTo>
                  <a:lnTo>
                    <a:pt x="149" y="172"/>
                  </a:lnTo>
                  <a:lnTo>
                    <a:pt x="144" y="176"/>
                  </a:lnTo>
                  <a:lnTo>
                    <a:pt x="139" y="181"/>
                  </a:lnTo>
                  <a:lnTo>
                    <a:pt x="133" y="187"/>
                  </a:lnTo>
                  <a:lnTo>
                    <a:pt x="128" y="191"/>
                  </a:lnTo>
                  <a:lnTo>
                    <a:pt x="122" y="196"/>
                  </a:lnTo>
                  <a:lnTo>
                    <a:pt x="117" y="200"/>
                  </a:lnTo>
                  <a:lnTo>
                    <a:pt x="116" y="205"/>
                  </a:lnTo>
                  <a:lnTo>
                    <a:pt x="117" y="211"/>
                  </a:lnTo>
                  <a:lnTo>
                    <a:pt x="118" y="218"/>
                  </a:lnTo>
                  <a:lnTo>
                    <a:pt x="117" y="225"/>
                  </a:lnTo>
                  <a:lnTo>
                    <a:pt x="109" y="230"/>
                  </a:lnTo>
                  <a:lnTo>
                    <a:pt x="99" y="230"/>
                  </a:lnTo>
                  <a:lnTo>
                    <a:pt x="90" y="228"/>
                  </a:lnTo>
                  <a:lnTo>
                    <a:pt x="84" y="229"/>
                  </a:lnTo>
                  <a:lnTo>
                    <a:pt x="79" y="238"/>
                  </a:lnTo>
                  <a:lnTo>
                    <a:pt x="74" y="249"/>
                  </a:lnTo>
                  <a:lnTo>
                    <a:pt x="67" y="258"/>
                  </a:lnTo>
                  <a:lnTo>
                    <a:pt x="59" y="266"/>
                  </a:lnTo>
                  <a:lnTo>
                    <a:pt x="51" y="270"/>
                  </a:lnTo>
                  <a:lnTo>
                    <a:pt x="44" y="273"/>
                  </a:lnTo>
                  <a:lnTo>
                    <a:pt x="37" y="279"/>
                  </a:lnTo>
                  <a:lnTo>
                    <a:pt x="31" y="283"/>
                  </a:lnTo>
                  <a:lnTo>
                    <a:pt x="0" y="508"/>
                  </a:lnTo>
                  <a:lnTo>
                    <a:pt x="189" y="625"/>
                  </a:lnTo>
                  <a:lnTo>
                    <a:pt x="424" y="630"/>
                  </a:lnTo>
                  <a:lnTo>
                    <a:pt x="593" y="521"/>
                  </a:lnTo>
                  <a:lnTo>
                    <a:pt x="532" y="0"/>
                  </a:lnTo>
                  <a:lnTo>
                    <a:pt x="528" y="5"/>
                  </a:lnTo>
                  <a:lnTo>
                    <a:pt x="523" y="8"/>
                  </a:lnTo>
                  <a:lnTo>
                    <a:pt x="519" y="12"/>
                  </a:lnTo>
                  <a:lnTo>
                    <a:pt x="514" y="14"/>
                  </a:lnTo>
                  <a:lnTo>
                    <a:pt x="509" y="17"/>
                  </a:lnTo>
                  <a:lnTo>
                    <a:pt x="506" y="20"/>
                  </a:lnTo>
                  <a:lnTo>
                    <a:pt x="501" y="21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9" name="Freeform 173"/>
            <p:cNvSpPr>
              <a:spLocks noChangeAspect="1"/>
            </p:cNvSpPr>
            <p:nvPr/>
          </p:nvSpPr>
          <p:spPr bwMode="auto">
            <a:xfrm>
              <a:off x="4212" y="3253"/>
              <a:ext cx="261" cy="165"/>
            </a:xfrm>
            <a:custGeom>
              <a:avLst/>
              <a:gdLst>
                <a:gd name="T0" fmla="*/ 484 w 523"/>
                <a:gd name="T1" fmla="*/ 150 h 331"/>
                <a:gd name="T2" fmla="*/ 494 w 523"/>
                <a:gd name="T3" fmla="*/ 159 h 331"/>
                <a:gd name="T4" fmla="*/ 505 w 523"/>
                <a:gd name="T5" fmla="*/ 161 h 331"/>
                <a:gd name="T6" fmla="*/ 517 w 523"/>
                <a:gd name="T7" fmla="*/ 164 h 331"/>
                <a:gd name="T8" fmla="*/ 517 w 523"/>
                <a:gd name="T9" fmla="*/ 141 h 331"/>
                <a:gd name="T10" fmla="*/ 507 w 523"/>
                <a:gd name="T11" fmla="*/ 61 h 331"/>
                <a:gd name="T12" fmla="*/ 507 w 523"/>
                <a:gd name="T13" fmla="*/ 46 h 331"/>
                <a:gd name="T14" fmla="*/ 501 w 523"/>
                <a:gd name="T15" fmla="*/ 21 h 331"/>
                <a:gd name="T16" fmla="*/ 487 w 523"/>
                <a:gd name="T17" fmla="*/ 3 h 331"/>
                <a:gd name="T18" fmla="*/ 468 w 523"/>
                <a:gd name="T19" fmla="*/ 8 h 331"/>
                <a:gd name="T20" fmla="*/ 444 w 523"/>
                <a:gd name="T21" fmla="*/ 12 h 331"/>
                <a:gd name="T22" fmla="*/ 424 w 523"/>
                <a:gd name="T23" fmla="*/ 23 h 331"/>
                <a:gd name="T24" fmla="*/ 398 w 523"/>
                <a:gd name="T25" fmla="*/ 27 h 331"/>
                <a:gd name="T26" fmla="*/ 375 w 523"/>
                <a:gd name="T27" fmla="*/ 26 h 331"/>
                <a:gd name="T28" fmla="*/ 364 w 523"/>
                <a:gd name="T29" fmla="*/ 38 h 331"/>
                <a:gd name="T30" fmla="*/ 349 w 523"/>
                <a:gd name="T31" fmla="*/ 57 h 331"/>
                <a:gd name="T32" fmla="*/ 334 w 523"/>
                <a:gd name="T33" fmla="*/ 69 h 331"/>
                <a:gd name="T34" fmla="*/ 317 w 523"/>
                <a:gd name="T35" fmla="*/ 65 h 331"/>
                <a:gd name="T36" fmla="*/ 298 w 523"/>
                <a:gd name="T37" fmla="*/ 59 h 331"/>
                <a:gd name="T38" fmla="*/ 283 w 523"/>
                <a:gd name="T39" fmla="*/ 77 h 331"/>
                <a:gd name="T40" fmla="*/ 261 w 523"/>
                <a:gd name="T41" fmla="*/ 100 h 331"/>
                <a:gd name="T42" fmla="*/ 234 w 523"/>
                <a:gd name="T43" fmla="*/ 106 h 331"/>
                <a:gd name="T44" fmla="*/ 212 w 523"/>
                <a:gd name="T45" fmla="*/ 121 h 331"/>
                <a:gd name="T46" fmla="*/ 200 w 523"/>
                <a:gd name="T47" fmla="*/ 142 h 331"/>
                <a:gd name="T48" fmla="*/ 187 w 523"/>
                <a:gd name="T49" fmla="*/ 161 h 331"/>
                <a:gd name="T50" fmla="*/ 176 w 523"/>
                <a:gd name="T51" fmla="*/ 158 h 331"/>
                <a:gd name="T52" fmla="*/ 161 w 523"/>
                <a:gd name="T53" fmla="*/ 151 h 331"/>
                <a:gd name="T54" fmla="*/ 142 w 523"/>
                <a:gd name="T55" fmla="*/ 175 h 331"/>
                <a:gd name="T56" fmla="*/ 115 w 523"/>
                <a:gd name="T57" fmla="*/ 202 h 331"/>
                <a:gd name="T58" fmla="*/ 71 w 523"/>
                <a:gd name="T59" fmla="*/ 226 h 331"/>
                <a:gd name="T60" fmla="*/ 33 w 523"/>
                <a:gd name="T61" fmla="*/ 265 h 331"/>
                <a:gd name="T62" fmla="*/ 14 w 523"/>
                <a:gd name="T63" fmla="*/ 281 h 331"/>
                <a:gd name="T64" fmla="*/ 3 w 523"/>
                <a:gd name="T65" fmla="*/ 285 h 331"/>
                <a:gd name="T66" fmla="*/ 2 w 523"/>
                <a:gd name="T67" fmla="*/ 294 h 331"/>
                <a:gd name="T68" fmla="*/ 14 w 523"/>
                <a:gd name="T69" fmla="*/ 328 h 331"/>
                <a:gd name="T70" fmla="*/ 46 w 523"/>
                <a:gd name="T71" fmla="*/ 322 h 331"/>
                <a:gd name="T72" fmla="*/ 107 w 523"/>
                <a:gd name="T73" fmla="*/ 322 h 331"/>
                <a:gd name="T74" fmla="*/ 168 w 523"/>
                <a:gd name="T75" fmla="*/ 318 h 331"/>
                <a:gd name="T76" fmla="*/ 219 w 523"/>
                <a:gd name="T77" fmla="*/ 289 h 331"/>
                <a:gd name="T78" fmla="*/ 260 w 523"/>
                <a:gd name="T79" fmla="*/ 267 h 331"/>
                <a:gd name="T80" fmla="*/ 297 w 523"/>
                <a:gd name="T81" fmla="*/ 242 h 331"/>
                <a:gd name="T82" fmla="*/ 306 w 523"/>
                <a:gd name="T83" fmla="*/ 239 h 331"/>
                <a:gd name="T84" fmla="*/ 321 w 523"/>
                <a:gd name="T85" fmla="*/ 237 h 331"/>
                <a:gd name="T86" fmla="*/ 339 w 523"/>
                <a:gd name="T87" fmla="*/ 229 h 331"/>
                <a:gd name="T88" fmla="*/ 362 w 523"/>
                <a:gd name="T89" fmla="*/ 212 h 331"/>
                <a:gd name="T90" fmla="*/ 386 w 523"/>
                <a:gd name="T91" fmla="*/ 180 h 331"/>
                <a:gd name="T92" fmla="*/ 426 w 523"/>
                <a:gd name="T93" fmla="*/ 161 h 331"/>
                <a:gd name="T94" fmla="*/ 458 w 523"/>
                <a:gd name="T95" fmla="*/ 152 h 331"/>
                <a:gd name="T96" fmla="*/ 474 w 523"/>
                <a:gd name="T97" fmla="*/ 13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3" h="331">
                  <a:moveTo>
                    <a:pt x="474" y="137"/>
                  </a:moveTo>
                  <a:lnTo>
                    <a:pt x="479" y="142"/>
                  </a:lnTo>
                  <a:lnTo>
                    <a:pt x="484" y="150"/>
                  </a:lnTo>
                  <a:lnTo>
                    <a:pt x="487" y="158"/>
                  </a:lnTo>
                  <a:lnTo>
                    <a:pt x="488" y="159"/>
                  </a:lnTo>
                  <a:lnTo>
                    <a:pt x="494" y="159"/>
                  </a:lnTo>
                  <a:lnTo>
                    <a:pt x="499" y="160"/>
                  </a:lnTo>
                  <a:lnTo>
                    <a:pt x="502" y="160"/>
                  </a:lnTo>
                  <a:lnTo>
                    <a:pt x="505" y="161"/>
                  </a:lnTo>
                  <a:lnTo>
                    <a:pt x="509" y="163"/>
                  </a:lnTo>
                  <a:lnTo>
                    <a:pt x="512" y="163"/>
                  </a:lnTo>
                  <a:lnTo>
                    <a:pt x="517" y="164"/>
                  </a:lnTo>
                  <a:lnTo>
                    <a:pt x="523" y="164"/>
                  </a:lnTo>
                  <a:lnTo>
                    <a:pt x="519" y="152"/>
                  </a:lnTo>
                  <a:lnTo>
                    <a:pt x="517" y="141"/>
                  </a:lnTo>
                  <a:lnTo>
                    <a:pt x="515" y="130"/>
                  </a:lnTo>
                  <a:lnTo>
                    <a:pt x="514" y="119"/>
                  </a:lnTo>
                  <a:lnTo>
                    <a:pt x="507" y="61"/>
                  </a:lnTo>
                  <a:lnTo>
                    <a:pt x="505" y="57"/>
                  </a:lnTo>
                  <a:lnTo>
                    <a:pt x="507" y="51"/>
                  </a:lnTo>
                  <a:lnTo>
                    <a:pt x="507" y="46"/>
                  </a:lnTo>
                  <a:lnTo>
                    <a:pt x="505" y="42"/>
                  </a:lnTo>
                  <a:lnTo>
                    <a:pt x="504" y="35"/>
                  </a:lnTo>
                  <a:lnTo>
                    <a:pt x="501" y="21"/>
                  </a:lnTo>
                  <a:lnTo>
                    <a:pt x="496" y="8"/>
                  </a:lnTo>
                  <a:lnTo>
                    <a:pt x="495" y="0"/>
                  </a:lnTo>
                  <a:lnTo>
                    <a:pt x="487" y="3"/>
                  </a:lnTo>
                  <a:lnTo>
                    <a:pt x="480" y="5"/>
                  </a:lnTo>
                  <a:lnTo>
                    <a:pt x="474" y="7"/>
                  </a:lnTo>
                  <a:lnTo>
                    <a:pt x="468" y="8"/>
                  </a:lnTo>
                  <a:lnTo>
                    <a:pt x="461" y="11"/>
                  </a:lnTo>
                  <a:lnTo>
                    <a:pt x="454" y="12"/>
                  </a:lnTo>
                  <a:lnTo>
                    <a:pt x="444" y="12"/>
                  </a:lnTo>
                  <a:lnTo>
                    <a:pt x="434" y="11"/>
                  </a:lnTo>
                  <a:lnTo>
                    <a:pt x="431" y="20"/>
                  </a:lnTo>
                  <a:lnTo>
                    <a:pt x="424" y="23"/>
                  </a:lnTo>
                  <a:lnTo>
                    <a:pt x="415" y="24"/>
                  </a:lnTo>
                  <a:lnTo>
                    <a:pt x="404" y="26"/>
                  </a:lnTo>
                  <a:lnTo>
                    <a:pt x="398" y="27"/>
                  </a:lnTo>
                  <a:lnTo>
                    <a:pt x="393" y="24"/>
                  </a:lnTo>
                  <a:lnTo>
                    <a:pt x="386" y="23"/>
                  </a:lnTo>
                  <a:lnTo>
                    <a:pt x="375" y="26"/>
                  </a:lnTo>
                  <a:lnTo>
                    <a:pt x="372" y="28"/>
                  </a:lnTo>
                  <a:lnTo>
                    <a:pt x="367" y="33"/>
                  </a:lnTo>
                  <a:lnTo>
                    <a:pt x="364" y="38"/>
                  </a:lnTo>
                  <a:lnTo>
                    <a:pt x="359" y="44"/>
                  </a:lnTo>
                  <a:lnTo>
                    <a:pt x="354" y="51"/>
                  </a:lnTo>
                  <a:lnTo>
                    <a:pt x="349" y="57"/>
                  </a:lnTo>
                  <a:lnTo>
                    <a:pt x="342" y="62"/>
                  </a:lnTo>
                  <a:lnTo>
                    <a:pt x="336" y="68"/>
                  </a:lnTo>
                  <a:lnTo>
                    <a:pt x="334" y="69"/>
                  </a:lnTo>
                  <a:lnTo>
                    <a:pt x="329" y="68"/>
                  </a:lnTo>
                  <a:lnTo>
                    <a:pt x="324" y="67"/>
                  </a:lnTo>
                  <a:lnTo>
                    <a:pt x="317" y="65"/>
                  </a:lnTo>
                  <a:lnTo>
                    <a:pt x="310" y="62"/>
                  </a:lnTo>
                  <a:lnTo>
                    <a:pt x="304" y="60"/>
                  </a:lnTo>
                  <a:lnTo>
                    <a:pt x="298" y="59"/>
                  </a:lnTo>
                  <a:lnTo>
                    <a:pt x="294" y="58"/>
                  </a:lnTo>
                  <a:lnTo>
                    <a:pt x="291" y="67"/>
                  </a:lnTo>
                  <a:lnTo>
                    <a:pt x="283" y="77"/>
                  </a:lnTo>
                  <a:lnTo>
                    <a:pt x="274" y="89"/>
                  </a:lnTo>
                  <a:lnTo>
                    <a:pt x="272" y="97"/>
                  </a:lnTo>
                  <a:lnTo>
                    <a:pt x="261" y="100"/>
                  </a:lnTo>
                  <a:lnTo>
                    <a:pt x="252" y="103"/>
                  </a:lnTo>
                  <a:lnTo>
                    <a:pt x="243" y="104"/>
                  </a:lnTo>
                  <a:lnTo>
                    <a:pt x="234" y="106"/>
                  </a:lnTo>
                  <a:lnTo>
                    <a:pt x="226" y="110"/>
                  </a:lnTo>
                  <a:lnTo>
                    <a:pt x="219" y="114"/>
                  </a:lnTo>
                  <a:lnTo>
                    <a:pt x="212" y="121"/>
                  </a:lnTo>
                  <a:lnTo>
                    <a:pt x="206" y="129"/>
                  </a:lnTo>
                  <a:lnTo>
                    <a:pt x="204" y="138"/>
                  </a:lnTo>
                  <a:lnTo>
                    <a:pt x="200" y="142"/>
                  </a:lnTo>
                  <a:lnTo>
                    <a:pt x="197" y="147"/>
                  </a:lnTo>
                  <a:lnTo>
                    <a:pt x="191" y="156"/>
                  </a:lnTo>
                  <a:lnTo>
                    <a:pt x="187" y="161"/>
                  </a:lnTo>
                  <a:lnTo>
                    <a:pt x="183" y="163"/>
                  </a:lnTo>
                  <a:lnTo>
                    <a:pt x="180" y="160"/>
                  </a:lnTo>
                  <a:lnTo>
                    <a:pt x="176" y="158"/>
                  </a:lnTo>
                  <a:lnTo>
                    <a:pt x="172" y="155"/>
                  </a:lnTo>
                  <a:lnTo>
                    <a:pt x="167" y="151"/>
                  </a:lnTo>
                  <a:lnTo>
                    <a:pt x="161" y="151"/>
                  </a:lnTo>
                  <a:lnTo>
                    <a:pt x="154" y="153"/>
                  </a:lnTo>
                  <a:lnTo>
                    <a:pt x="149" y="161"/>
                  </a:lnTo>
                  <a:lnTo>
                    <a:pt x="142" y="175"/>
                  </a:lnTo>
                  <a:lnTo>
                    <a:pt x="135" y="189"/>
                  </a:lnTo>
                  <a:lnTo>
                    <a:pt x="130" y="197"/>
                  </a:lnTo>
                  <a:lnTo>
                    <a:pt x="115" y="202"/>
                  </a:lnTo>
                  <a:lnTo>
                    <a:pt x="100" y="208"/>
                  </a:lnTo>
                  <a:lnTo>
                    <a:pt x="85" y="217"/>
                  </a:lnTo>
                  <a:lnTo>
                    <a:pt x="71" y="226"/>
                  </a:lnTo>
                  <a:lnTo>
                    <a:pt x="58" y="237"/>
                  </a:lnTo>
                  <a:lnTo>
                    <a:pt x="45" y="251"/>
                  </a:lnTo>
                  <a:lnTo>
                    <a:pt x="33" y="265"/>
                  </a:lnTo>
                  <a:lnTo>
                    <a:pt x="23" y="281"/>
                  </a:lnTo>
                  <a:lnTo>
                    <a:pt x="18" y="281"/>
                  </a:lnTo>
                  <a:lnTo>
                    <a:pt x="14" y="281"/>
                  </a:lnTo>
                  <a:lnTo>
                    <a:pt x="9" y="281"/>
                  </a:lnTo>
                  <a:lnTo>
                    <a:pt x="5" y="281"/>
                  </a:lnTo>
                  <a:lnTo>
                    <a:pt x="3" y="285"/>
                  </a:lnTo>
                  <a:lnTo>
                    <a:pt x="3" y="288"/>
                  </a:lnTo>
                  <a:lnTo>
                    <a:pt x="3" y="292"/>
                  </a:lnTo>
                  <a:lnTo>
                    <a:pt x="2" y="294"/>
                  </a:lnTo>
                  <a:lnTo>
                    <a:pt x="0" y="331"/>
                  </a:lnTo>
                  <a:lnTo>
                    <a:pt x="8" y="330"/>
                  </a:lnTo>
                  <a:lnTo>
                    <a:pt x="14" y="328"/>
                  </a:lnTo>
                  <a:lnTo>
                    <a:pt x="20" y="327"/>
                  </a:lnTo>
                  <a:lnTo>
                    <a:pt x="27" y="325"/>
                  </a:lnTo>
                  <a:lnTo>
                    <a:pt x="46" y="322"/>
                  </a:lnTo>
                  <a:lnTo>
                    <a:pt x="67" y="320"/>
                  </a:lnTo>
                  <a:lnTo>
                    <a:pt x="88" y="320"/>
                  </a:lnTo>
                  <a:lnTo>
                    <a:pt x="107" y="322"/>
                  </a:lnTo>
                  <a:lnTo>
                    <a:pt x="128" y="322"/>
                  </a:lnTo>
                  <a:lnTo>
                    <a:pt x="149" y="322"/>
                  </a:lnTo>
                  <a:lnTo>
                    <a:pt x="168" y="318"/>
                  </a:lnTo>
                  <a:lnTo>
                    <a:pt x="188" y="312"/>
                  </a:lnTo>
                  <a:lnTo>
                    <a:pt x="204" y="300"/>
                  </a:lnTo>
                  <a:lnTo>
                    <a:pt x="219" y="289"/>
                  </a:lnTo>
                  <a:lnTo>
                    <a:pt x="234" y="281"/>
                  </a:lnTo>
                  <a:lnTo>
                    <a:pt x="248" y="274"/>
                  </a:lnTo>
                  <a:lnTo>
                    <a:pt x="260" y="267"/>
                  </a:lnTo>
                  <a:lnTo>
                    <a:pt x="273" y="261"/>
                  </a:lnTo>
                  <a:lnTo>
                    <a:pt x="286" y="252"/>
                  </a:lnTo>
                  <a:lnTo>
                    <a:pt x="297" y="242"/>
                  </a:lnTo>
                  <a:lnTo>
                    <a:pt x="299" y="240"/>
                  </a:lnTo>
                  <a:lnTo>
                    <a:pt x="302" y="239"/>
                  </a:lnTo>
                  <a:lnTo>
                    <a:pt x="306" y="239"/>
                  </a:lnTo>
                  <a:lnTo>
                    <a:pt x="311" y="237"/>
                  </a:lnTo>
                  <a:lnTo>
                    <a:pt x="316" y="237"/>
                  </a:lnTo>
                  <a:lnTo>
                    <a:pt x="321" y="237"/>
                  </a:lnTo>
                  <a:lnTo>
                    <a:pt x="326" y="236"/>
                  </a:lnTo>
                  <a:lnTo>
                    <a:pt x="332" y="234"/>
                  </a:lnTo>
                  <a:lnTo>
                    <a:pt x="339" y="229"/>
                  </a:lnTo>
                  <a:lnTo>
                    <a:pt x="348" y="225"/>
                  </a:lnTo>
                  <a:lnTo>
                    <a:pt x="356" y="218"/>
                  </a:lnTo>
                  <a:lnTo>
                    <a:pt x="362" y="212"/>
                  </a:lnTo>
                  <a:lnTo>
                    <a:pt x="366" y="199"/>
                  </a:lnTo>
                  <a:lnTo>
                    <a:pt x="375" y="189"/>
                  </a:lnTo>
                  <a:lnTo>
                    <a:pt x="386" y="180"/>
                  </a:lnTo>
                  <a:lnTo>
                    <a:pt x="397" y="172"/>
                  </a:lnTo>
                  <a:lnTo>
                    <a:pt x="411" y="166"/>
                  </a:lnTo>
                  <a:lnTo>
                    <a:pt x="426" y="161"/>
                  </a:lnTo>
                  <a:lnTo>
                    <a:pt x="440" y="158"/>
                  </a:lnTo>
                  <a:lnTo>
                    <a:pt x="454" y="156"/>
                  </a:lnTo>
                  <a:lnTo>
                    <a:pt x="458" y="152"/>
                  </a:lnTo>
                  <a:lnTo>
                    <a:pt x="463" y="147"/>
                  </a:lnTo>
                  <a:lnTo>
                    <a:pt x="468" y="140"/>
                  </a:lnTo>
                  <a:lnTo>
                    <a:pt x="474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0" name="Freeform 174"/>
            <p:cNvSpPr>
              <a:spLocks noChangeAspect="1"/>
            </p:cNvSpPr>
            <p:nvPr/>
          </p:nvSpPr>
          <p:spPr bwMode="auto">
            <a:xfrm>
              <a:off x="4321" y="3311"/>
              <a:ext cx="91" cy="67"/>
            </a:xfrm>
            <a:custGeom>
              <a:avLst/>
              <a:gdLst>
                <a:gd name="T0" fmla="*/ 177 w 182"/>
                <a:gd name="T1" fmla="*/ 0 h 134"/>
                <a:gd name="T2" fmla="*/ 168 w 182"/>
                <a:gd name="T3" fmla="*/ 0 h 134"/>
                <a:gd name="T4" fmla="*/ 158 w 182"/>
                <a:gd name="T5" fmla="*/ 2 h 134"/>
                <a:gd name="T6" fmla="*/ 147 w 182"/>
                <a:gd name="T7" fmla="*/ 5 h 134"/>
                <a:gd name="T8" fmla="*/ 139 w 182"/>
                <a:gd name="T9" fmla="*/ 11 h 134"/>
                <a:gd name="T10" fmla="*/ 128 w 182"/>
                <a:gd name="T11" fmla="*/ 15 h 134"/>
                <a:gd name="T12" fmla="*/ 116 w 182"/>
                <a:gd name="T13" fmla="*/ 18 h 134"/>
                <a:gd name="T14" fmla="*/ 106 w 182"/>
                <a:gd name="T15" fmla="*/ 26 h 134"/>
                <a:gd name="T16" fmla="*/ 97 w 182"/>
                <a:gd name="T17" fmla="*/ 31 h 134"/>
                <a:gd name="T18" fmla="*/ 84 w 182"/>
                <a:gd name="T19" fmla="*/ 31 h 134"/>
                <a:gd name="T20" fmla="*/ 71 w 182"/>
                <a:gd name="T21" fmla="*/ 35 h 134"/>
                <a:gd name="T22" fmla="*/ 59 w 182"/>
                <a:gd name="T23" fmla="*/ 39 h 134"/>
                <a:gd name="T24" fmla="*/ 48 w 182"/>
                <a:gd name="T25" fmla="*/ 51 h 134"/>
                <a:gd name="T26" fmla="*/ 38 w 182"/>
                <a:gd name="T27" fmla="*/ 78 h 134"/>
                <a:gd name="T28" fmla="*/ 30 w 182"/>
                <a:gd name="T29" fmla="*/ 95 h 134"/>
                <a:gd name="T30" fmla="*/ 27 w 182"/>
                <a:gd name="T31" fmla="*/ 108 h 134"/>
                <a:gd name="T32" fmla="*/ 17 w 182"/>
                <a:gd name="T33" fmla="*/ 117 h 134"/>
                <a:gd name="T34" fmla="*/ 6 w 182"/>
                <a:gd name="T35" fmla="*/ 127 h 134"/>
                <a:gd name="T36" fmla="*/ 7 w 182"/>
                <a:gd name="T37" fmla="*/ 133 h 134"/>
                <a:gd name="T38" fmla="*/ 23 w 182"/>
                <a:gd name="T39" fmla="*/ 130 h 134"/>
                <a:gd name="T40" fmla="*/ 38 w 182"/>
                <a:gd name="T41" fmla="*/ 125 h 134"/>
                <a:gd name="T42" fmla="*/ 44 w 182"/>
                <a:gd name="T43" fmla="*/ 115 h 134"/>
                <a:gd name="T44" fmla="*/ 49 w 182"/>
                <a:gd name="T45" fmla="*/ 108 h 134"/>
                <a:gd name="T46" fmla="*/ 63 w 182"/>
                <a:gd name="T47" fmla="*/ 109 h 134"/>
                <a:gd name="T48" fmla="*/ 77 w 182"/>
                <a:gd name="T49" fmla="*/ 108 h 134"/>
                <a:gd name="T50" fmla="*/ 90 w 182"/>
                <a:gd name="T51" fmla="*/ 103 h 134"/>
                <a:gd name="T52" fmla="*/ 98 w 182"/>
                <a:gd name="T53" fmla="*/ 92 h 134"/>
                <a:gd name="T54" fmla="*/ 101 w 182"/>
                <a:gd name="T55" fmla="*/ 76 h 134"/>
                <a:gd name="T56" fmla="*/ 114 w 182"/>
                <a:gd name="T57" fmla="*/ 69 h 134"/>
                <a:gd name="T58" fmla="*/ 126 w 182"/>
                <a:gd name="T59" fmla="*/ 57 h 134"/>
                <a:gd name="T60" fmla="*/ 141 w 182"/>
                <a:gd name="T61" fmla="*/ 44 h 134"/>
                <a:gd name="T62" fmla="*/ 158 w 182"/>
                <a:gd name="T63" fmla="*/ 33 h 134"/>
                <a:gd name="T64" fmla="*/ 171 w 182"/>
                <a:gd name="T65" fmla="*/ 24 h 134"/>
                <a:gd name="T66" fmla="*/ 181 w 182"/>
                <a:gd name="T67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2" h="134">
                  <a:moveTo>
                    <a:pt x="182" y="0"/>
                  </a:moveTo>
                  <a:lnTo>
                    <a:pt x="177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3" y="3"/>
                  </a:lnTo>
                  <a:lnTo>
                    <a:pt x="147" y="5"/>
                  </a:lnTo>
                  <a:lnTo>
                    <a:pt x="143" y="8"/>
                  </a:lnTo>
                  <a:lnTo>
                    <a:pt x="139" y="11"/>
                  </a:lnTo>
                  <a:lnTo>
                    <a:pt x="133" y="13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6" y="18"/>
                  </a:lnTo>
                  <a:lnTo>
                    <a:pt x="110" y="20"/>
                  </a:lnTo>
                  <a:lnTo>
                    <a:pt x="106" y="26"/>
                  </a:lnTo>
                  <a:lnTo>
                    <a:pt x="103" y="34"/>
                  </a:lnTo>
                  <a:lnTo>
                    <a:pt x="97" y="31"/>
                  </a:lnTo>
                  <a:lnTo>
                    <a:pt x="91" y="30"/>
                  </a:lnTo>
                  <a:lnTo>
                    <a:pt x="84" y="31"/>
                  </a:lnTo>
                  <a:lnTo>
                    <a:pt x="78" y="33"/>
                  </a:lnTo>
                  <a:lnTo>
                    <a:pt x="71" y="35"/>
                  </a:lnTo>
                  <a:lnTo>
                    <a:pt x="64" y="38"/>
                  </a:lnTo>
                  <a:lnTo>
                    <a:pt x="59" y="39"/>
                  </a:lnTo>
                  <a:lnTo>
                    <a:pt x="52" y="39"/>
                  </a:lnTo>
                  <a:lnTo>
                    <a:pt x="48" y="51"/>
                  </a:lnTo>
                  <a:lnTo>
                    <a:pt x="44" y="64"/>
                  </a:lnTo>
                  <a:lnTo>
                    <a:pt x="38" y="78"/>
                  </a:lnTo>
                  <a:lnTo>
                    <a:pt x="30" y="91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27" y="108"/>
                  </a:lnTo>
                  <a:lnTo>
                    <a:pt x="25" y="112"/>
                  </a:lnTo>
                  <a:lnTo>
                    <a:pt x="17" y="117"/>
                  </a:lnTo>
                  <a:lnTo>
                    <a:pt x="11" y="122"/>
                  </a:lnTo>
                  <a:lnTo>
                    <a:pt x="6" y="127"/>
                  </a:lnTo>
                  <a:lnTo>
                    <a:pt x="0" y="134"/>
                  </a:lnTo>
                  <a:lnTo>
                    <a:pt x="7" y="133"/>
                  </a:lnTo>
                  <a:lnTo>
                    <a:pt x="15" y="131"/>
                  </a:lnTo>
                  <a:lnTo>
                    <a:pt x="23" y="130"/>
                  </a:lnTo>
                  <a:lnTo>
                    <a:pt x="31" y="127"/>
                  </a:lnTo>
                  <a:lnTo>
                    <a:pt x="38" y="125"/>
                  </a:lnTo>
                  <a:lnTo>
                    <a:pt x="42" y="120"/>
                  </a:lnTo>
                  <a:lnTo>
                    <a:pt x="44" y="115"/>
                  </a:lnTo>
                  <a:lnTo>
                    <a:pt x="42" y="108"/>
                  </a:lnTo>
                  <a:lnTo>
                    <a:pt x="49" y="108"/>
                  </a:lnTo>
                  <a:lnTo>
                    <a:pt x="56" y="108"/>
                  </a:lnTo>
                  <a:lnTo>
                    <a:pt x="63" y="109"/>
                  </a:lnTo>
                  <a:lnTo>
                    <a:pt x="70" y="108"/>
                  </a:lnTo>
                  <a:lnTo>
                    <a:pt x="77" y="108"/>
                  </a:lnTo>
                  <a:lnTo>
                    <a:pt x="84" y="106"/>
                  </a:lnTo>
                  <a:lnTo>
                    <a:pt x="90" y="103"/>
                  </a:lnTo>
                  <a:lnTo>
                    <a:pt x="95" y="99"/>
                  </a:lnTo>
                  <a:lnTo>
                    <a:pt x="98" y="92"/>
                  </a:lnTo>
                  <a:lnTo>
                    <a:pt x="99" y="82"/>
                  </a:lnTo>
                  <a:lnTo>
                    <a:pt x="101" y="76"/>
                  </a:lnTo>
                  <a:lnTo>
                    <a:pt x="103" y="73"/>
                  </a:lnTo>
                  <a:lnTo>
                    <a:pt x="114" y="69"/>
                  </a:lnTo>
                  <a:lnTo>
                    <a:pt x="121" y="64"/>
                  </a:lnTo>
                  <a:lnTo>
                    <a:pt x="126" y="57"/>
                  </a:lnTo>
                  <a:lnTo>
                    <a:pt x="135" y="51"/>
                  </a:lnTo>
                  <a:lnTo>
                    <a:pt x="141" y="44"/>
                  </a:lnTo>
                  <a:lnTo>
                    <a:pt x="149" y="39"/>
                  </a:lnTo>
                  <a:lnTo>
                    <a:pt x="158" y="33"/>
                  </a:lnTo>
                  <a:lnTo>
                    <a:pt x="164" y="28"/>
                  </a:lnTo>
                  <a:lnTo>
                    <a:pt x="171" y="24"/>
                  </a:lnTo>
                  <a:lnTo>
                    <a:pt x="177" y="17"/>
                  </a:lnTo>
                  <a:lnTo>
                    <a:pt x="181" y="1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1" name="Freeform 175"/>
            <p:cNvSpPr>
              <a:spLocks noChangeAspect="1"/>
            </p:cNvSpPr>
            <p:nvPr/>
          </p:nvSpPr>
          <p:spPr bwMode="auto">
            <a:xfrm>
              <a:off x="4253" y="3373"/>
              <a:ext cx="46" cy="28"/>
            </a:xfrm>
            <a:custGeom>
              <a:avLst/>
              <a:gdLst>
                <a:gd name="T0" fmla="*/ 0 w 92"/>
                <a:gd name="T1" fmla="*/ 45 h 55"/>
                <a:gd name="T2" fmla="*/ 6 w 92"/>
                <a:gd name="T3" fmla="*/ 46 h 55"/>
                <a:gd name="T4" fmla="*/ 11 w 92"/>
                <a:gd name="T5" fmla="*/ 44 h 55"/>
                <a:gd name="T6" fmla="*/ 15 w 92"/>
                <a:gd name="T7" fmla="*/ 38 h 55"/>
                <a:gd name="T8" fmla="*/ 18 w 92"/>
                <a:gd name="T9" fmla="*/ 32 h 55"/>
                <a:gd name="T10" fmla="*/ 22 w 92"/>
                <a:gd name="T11" fmla="*/ 32 h 55"/>
                <a:gd name="T12" fmla="*/ 26 w 92"/>
                <a:gd name="T13" fmla="*/ 32 h 55"/>
                <a:gd name="T14" fmla="*/ 31 w 92"/>
                <a:gd name="T15" fmla="*/ 32 h 55"/>
                <a:gd name="T16" fmla="*/ 36 w 92"/>
                <a:gd name="T17" fmla="*/ 32 h 55"/>
                <a:gd name="T18" fmla="*/ 40 w 92"/>
                <a:gd name="T19" fmla="*/ 24 h 55"/>
                <a:gd name="T20" fmla="*/ 47 w 92"/>
                <a:gd name="T21" fmla="*/ 17 h 55"/>
                <a:gd name="T22" fmla="*/ 53 w 92"/>
                <a:gd name="T23" fmla="*/ 11 h 55"/>
                <a:gd name="T24" fmla="*/ 61 w 92"/>
                <a:gd name="T25" fmla="*/ 7 h 55"/>
                <a:gd name="T26" fmla="*/ 68 w 92"/>
                <a:gd name="T27" fmla="*/ 3 h 55"/>
                <a:gd name="T28" fmla="*/ 76 w 92"/>
                <a:gd name="T29" fmla="*/ 1 h 55"/>
                <a:gd name="T30" fmla="*/ 84 w 92"/>
                <a:gd name="T31" fmla="*/ 0 h 55"/>
                <a:gd name="T32" fmla="*/ 92 w 92"/>
                <a:gd name="T33" fmla="*/ 1 h 55"/>
                <a:gd name="T34" fmla="*/ 91 w 92"/>
                <a:gd name="T35" fmla="*/ 11 h 55"/>
                <a:gd name="T36" fmla="*/ 92 w 92"/>
                <a:gd name="T37" fmla="*/ 23 h 55"/>
                <a:gd name="T38" fmla="*/ 91 w 92"/>
                <a:gd name="T39" fmla="*/ 32 h 55"/>
                <a:gd name="T40" fmla="*/ 87 w 92"/>
                <a:gd name="T41" fmla="*/ 36 h 55"/>
                <a:gd name="T42" fmla="*/ 76 w 92"/>
                <a:gd name="T43" fmla="*/ 38 h 55"/>
                <a:gd name="T44" fmla="*/ 66 w 92"/>
                <a:gd name="T45" fmla="*/ 43 h 55"/>
                <a:gd name="T46" fmla="*/ 55 w 92"/>
                <a:gd name="T47" fmla="*/ 47 h 55"/>
                <a:gd name="T48" fmla="*/ 44 w 92"/>
                <a:gd name="T49" fmla="*/ 52 h 55"/>
                <a:gd name="T50" fmla="*/ 33 w 92"/>
                <a:gd name="T51" fmla="*/ 55 h 55"/>
                <a:gd name="T52" fmla="*/ 23 w 92"/>
                <a:gd name="T53" fmla="*/ 55 h 55"/>
                <a:gd name="T54" fmla="*/ 11 w 92"/>
                <a:gd name="T55" fmla="*/ 52 h 55"/>
                <a:gd name="T56" fmla="*/ 0 w 92"/>
                <a:gd name="T57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55">
                  <a:moveTo>
                    <a:pt x="0" y="45"/>
                  </a:moveTo>
                  <a:lnTo>
                    <a:pt x="6" y="46"/>
                  </a:lnTo>
                  <a:lnTo>
                    <a:pt x="11" y="44"/>
                  </a:lnTo>
                  <a:lnTo>
                    <a:pt x="15" y="38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6" y="32"/>
                  </a:lnTo>
                  <a:lnTo>
                    <a:pt x="40" y="24"/>
                  </a:lnTo>
                  <a:lnTo>
                    <a:pt x="47" y="17"/>
                  </a:lnTo>
                  <a:lnTo>
                    <a:pt x="53" y="11"/>
                  </a:lnTo>
                  <a:lnTo>
                    <a:pt x="61" y="7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1" y="11"/>
                  </a:lnTo>
                  <a:lnTo>
                    <a:pt x="92" y="23"/>
                  </a:lnTo>
                  <a:lnTo>
                    <a:pt x="91" y="32"/>
                  </a:lnTo>
                  <a:lnTo>
                    <a:pt x="87" y="36"/>
                  </a:lnTo>
                  <a:lnTo>
                    <a:pt x="76" y="38"/>
                  </a:lnTo>
                  <a:lnTo>
                    <a:pt x="66" y="43"/>
                  </a:lnTo>
                  <a:lnTo>
                    <a:pt x="55" y="47"/>
                  </a:lnTo>
                  <a:lnTo>
                    <a:pt x="44" y="52"/>
                  </a:lnTo>
                  <a:lnTo>
                    <a:pt x="33" y="55"/>
                  </a:lnTo>
                  <a:lnTo>
                    <a:pt x="23" y="55"/>
                  </a:lnTo>
                  <a:lnTo>
                    <a:pt x="11" y="5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2" name="Freeform 176"/>
            <p:cNvSpPr>
              <a:spLocks noChangeAspect="1"/>
            </p:cNvSpPr>
            <p:nvPr/>
          </p:nvSpPr>
          <p:spPr bwMode="auto">
            <a:xfrm>
              <a:off x="4378" y="3026"/>
              <a:ext cx="21" cy="300"/>
            </a:xfrm>
            <a:custGeom>
              <a:avLst/>
              <a:gdLst>
                <a:gd name="T0" fmla="*/ 24 w 41"/>
                <a:gd name="T1" fmla="*/ 293 h 599"/>
                <a:gd name="T2" fmla="*/ 23 w 41"/>
                <a:gd name="T3" fmla="*/ 213 h 599"/>
                <a:gd name="T4" fmla="*/ 18 w 41"/>
                <a:gd name="T5" fmla="*/ 140 h 599"/>
                <a:gd name="T6" fmla="*/ 12 w 41"/>
                <a:gd name="T7" fmla="*/ 71 h 599"/>
                <a:gd name="T8" fmla="*/ 6 w 41"/>
                <a:gd name="T9" fmla="*/ 0 h 599"/>
                <a:gd name="T10" fmla="*/ 0 w 41"/>
                <a:gd name="T11" fmla="*/ 65 h 599"/>
                <a:gd name="T12" fmla="*/ 2 w 41"/>
                <a:gd name="T13" fmla="*/ 134 h 599"/>
                <a:gd name="T14" fmla="*/ 7 w 41"/>
                <a:gd name="T15" fmla="*/ 210 h 599"/>
                <a:gd name="T16" fmla="*/ 12 w 41"/>
                <a:gd name="T17" fmla="*/ 298 h 599"/>
                <a:gd name="T18" fmla="*/ 17 w 41"/>
                <a:gd name="T19" fmla="*/ 377 h 599"/>
                <a:gd name="T20" fmla="*/ 22 w 41"/>
                <a:gd name="T21" fmla="*/ 443 h 599"/>
                <a:gd name="T22" fmla="*/ 29 w 41"/>
                <a:gd name="T23" fmla="*/ 511 h 599"/>
                <a:gd name="T24" fmla="*/ 41 w 41"/>
                <a:gd name="T25" fmla="*/ 599 h 599"/>
                <a:gd name="T26" fmla="*/ 37 w 41"/>
                <a:gd name="T27" fmla="*/ 529 h 599"/>
                <a:gd name="T28" fmla="*/ 31 w 41"/>
                <a:gd name="T29" fmla="*/ 453 h 599"/>
                <a:gd name="T30" fmla="*/ 26 w 41"/>
                <a:gd name="T31" fmla="*/ 373 h 599"/>
                <a:gd name="T32" fmla="*/ 24 w 41"/>
                <a:gd name="T33" fmla="*/ 29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99">
                  <a:moveTo>
                    <a:pt x="24" y="293"/>
                  </a:moveTo>
                  <a:lnTo>
                    <a:pt x="23" y="213"/>
                  </a:lnTo>
                  <a:lnTo>
                    <a:pt x="18" y="140"/>
                  </a:lnTo>
                  <a:lnTo>
                    <a:pt x="12" y="71"/>
                  </a:lnTo>
                  <a:lnTo>
                    <a:pt x="6" y="0"/>
                  </a:lnTo>
                  <a:lnTo>
                    <a:pt x="0" y="65"/>
                  </a:lnTo>
                  <a:lnTo>
                    <a:pt x="2" y="134"/>
                  </a:lnTo>
                  <a:lnTo>
                    <a:pt x="7" y="210"/>
                  </a:lnTo>
                  <a:lnTo>
                    <a:pt x="12" y="298"/>
                  </a:lnTo>
                  <a:lnTo>
                    <a:pt x="17" y="377"/>
                  </a:lnTo>
                  <a:lnTo>
                    <a:pt x="22" y="443"/>
                  </a:lnTo>
                  <a:lnTo>
                    <a:pt x="29" y="511"/>
                  </a:lnTo>
                  <a:lnTo>
                    <a:pt x="41" y="599"/>
                  </a:lnTo>
                  <a:lnTo>
                    <a:pt x="37" y="529"/>
                  </a:lnTo>
                  <a:lnTo>
                    <a:pt x="31" y="453"/>
                  </a:lnTo>
                  <a:lnTo>
                    <a:pt x="26" y="373"/>
                  </a:lnTo>
                  <a:lnTo>
                    <a:pt x="24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3" name="Freeform 177"/>
            <p:cNvSpPr>
              <a:spLocks noChangeAspect="1"/>
            </p:cNvSpPr>
            <p:nvPr/>
          </p:nvSpPr>
          <p:spPr bwMode="auto">
            <a:xfrm>
              <a:off x="4297" y="3058"/>
              <a:ext cx="14" cy="281"/>
            </a:xfrm>
            <a:custGeom>
              <a:avLst/>
              <a:gdLst>
                <a:gd name="T0" fmla="*/ 6 w 27"/>
                <a:gd name="T1" fmla="*/ 278 h 562"/>
                <a:gd name="T2" fmla="*/ 6 w 27"/>
                <a:gd name="T3" fmla="*/ 218 h 562"/>
                <a:gd name="T4" fmla="*/ 8 w 27"/>
                <a:gd name="T5" fmla="*/ 145 h 562"/>
                <a:gd name="T6" fmla="*/ 10 w 27"/>
                <a:gd name="T7" fmla="*/ 70 h 562"/>
                <a:gd name="T8" fmla="*/ 13 w 27"/>
                <a:gd name="T9" fmla="*/ 0 h 562"/>
                <a:gd name="T10" fmla="*/ 21 w 27"/>
                <a:gd name="T11" fmla="*/ 60 h 562"/>
                <a:gd name="T12" fmla="*/ 25 w 27"/>
                <a:gd name="T13" fmla="*/ 127 h 562"/>
                <a:gd name="T14" fmla="*/ 27 w 27"/>
                <a:gd name="T15" fmla="*/ 198 h 562"/>
                <a:gd name="T16" fmla="*/ 27 w 27"/>
                <a:gd name="T17" fmla="*/ 273 h 562"/>
                <a:gd name="T18" fmla="*/ 25 w 27"/>
                <a:gd name="T19" fmla="*/ 348 h 562"/>
                <a:gd name="T20" fmla="*/ 20 w 27"/>
                <a:gd name="T21" fmla="*/ 426 h 562"/>
                <a:gd name="T22" fmla="*/ 12 w 27"/>
                <a:gd name="T23" fmla="*/ 500 h 562"/>
                <a:gd name="T24" fmla="*/ 3 w 27"/>
                <a:gd name="T25" fmla="*/ 562 h 562"/>
                <a:gd name="T26" fmla="*/ 0 w 27"/>
                <a:gd name="T27" fmla="*/ 500 h 562"/>
                <a:gd name="T28" fmla="*/ 1 w 27"/>
                <a:gd name="T29" fmla="*/ 425 h 562"/>
                <a:gd name="T30" fmla="*/ 4 w 27"/>
                <a:gd name="T31" fmla="*/ 348 h 562"/>
                <a:gd name="T32" fmla="*/ 6 w 27"/>
                <a:gd name="T33" fmla="*/ 27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62">
                  <a:moveTo>
                    <a:pt x="6" y="278"/>
                  </a:moveTo>
                  <a:lnTo>
                    <a:pt x="6" y="218"/>
                  </a:lnTo>
                  <a:lnTo>
                    <a:pt x="8" y="145"/>
                  </a:lnTo>
                  <a:lnTo>
                    <a:pt x="10" y="70"/>
                  </a:lnTo>
                  <a:lnTo>
                    <a:pt x="13" y="0"/>
                  </a:lnTo>
                  <a:lnTo>
                    <a:pt x="21" y="60"/>
                  </a:lnTo>
                  <a:lnTo>
                    <a:pt x="25" y="127"/>
                  </a:lnTo>
                  <a:lnTo>
                    <a:pt x="27" y="198"/>
                  </a:lnTo>
                  <a:lnTo>
                    <a:pt x="27" y="273"/>
                  </a:lnTo>
                  <a:lnTo>
                    <a:pt x="25" y="348"/>
                  </a:lnTo>
                  <a:lnTo>
                    <a:pt x="20" y="426"/>
                  </a:lnTo>
                  <a:lnTo>
                    <a:pt x="12" y="500"/>
                  </a:lnTo>
                  <a:lnTo>
                    <a:pt x="3" y="562"/>
                  </a:lnTo>
                  <a:lnTo>
                    <a:pt x="0" y="500"/>
                  </a:lnTo>
                  <a:lnTo>
                    <a:pt x="1" y="425"/>
                  </a:lnTo>
                  <a:lnTo>
                    <a:pt x="4" y="348"/>
                  </a:lnTo>
                  <a:lnTo>
                    <a:pt x="6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4" name="Freeform 178"/>
            <p:cNvSpPr>
              <a:spLocks noChangeAspect="1"/>
            </p:cNvSpPr>
            <p:nvPr/>
          </p:nvSpPr>
          <p:spPr bwMode="auto">
            <a:xfrm>
              <a:off x="4300" y="3085"/>
              <a:ext cx="11" cy="225"/>
            </a:xfrm>
            <a:custGeom>
              <a:avLst/>
              <a:gdLst>
                <a:gd name="T0" fmla="*/ 6 w 22"/>
                <a:gd name="T1" fmla="*/ 222 h 450"/>
                <a:gd name="T2" fmla="*/ 6 w 22"/>
                <a:gd name="T3" fmla="*/ 174 h 450"/>
                <a:gd name="T4" fmla="*/ 7 w 22"/>
                <a:gd name="T5" fmla="*/ 116 h 450"/>
                <a:gd name="T6" fmla="*/ 8 w 22"/>
                <a:gd name="T7" fmla="*/ 57 h 450"/>
                <a:gd name="T8" fmla="*/ 11 w 22"/>
                <a:gd name="T9" fmla="*/ 0 h 450"/>
                <a:gd name="T10" fmla="*/ 16 w 22"/>
                <a:gd name="T11" fmla="*/ 49 h 450"/>
                <a:gd name="T12" fmla="*/ 20 w 22"/>
                <a:gd name="T13" fmla="*/ 103 h 450"/>
                <a:gd name="T14" fmla="*/ 22 w 22"/>
                <a:gd name="T15" fmla="*/ 159 h 450"/>
                <a:gd name="T16" fmla="*/ 22 w 22"/>
                <a:gd name="T17" fmla="*/ 219 h 450"/>
                <a:gd name="T18" fmla="*/ 21 w 22"/>
                <a:gd name="T19" fmla="*/ 279 h 450"/>
                <a:gd name="T20" fmla="*/ 16 w 22"/>
                <a:gd name="T21" fmla="*/ 341 h 450"/>
                <a:gd name="T22" fmla="*/ 11 w 22"/>
                <a:gd name="T23" fmla="*/ 400 h 450"/>
                <a:gd name="T24" fmla="*/ 3 w 22"/>
                <a:gd name="T25" fmla="*/ 450 h 450"/>
                <a:gd name="T26" fmla="*/ 0 w 22"/>
                <a:gd name="T27" fmla="*/ 401 h 450"/>
                <a:gd name="T28" fmla="*/ 1 w 22"/>
                <a:gd name="T29" fmla="*/ 341 h 450"/>
                <a:gd name="T30" fmla="*/ 5 w 22"/>
                <a:gd name="T31" fmla="*/ 279 h 450"/>
                <a:gd name="T32" fmla="*/ 6 w 22"/>
                <a:gd name="T33" fmla="*/ 22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450">
                  <a:moveTo>
                    <a:pt x="6" y="222"/>
                  </a:moveTo>
                  <a:lnTo>
                    <a:pt x="6" y="174"/>
                  </a:lnTo>
                  <a:lnTo>
                    <a:pt x="7" y="116"/>
                  </a:lnTo>
                  <a:lnTo>
                    <a:pt x="8" y="57"/>
                  </a:lnTo>
                  <a:lnTo>
                    <a:pt x="11" y="0"/>
                  </a:lnTo>
                  <a:lnTo>
                    <a:pt x="16" y="49"/>
                  </a:lnTo>
                  <a:lnTo>
                    <a:pt x="20" y="103"/>
                  </a:lnTo>
                  <a:lnTo>
                    <a:pt x="22" y="159"/>
                  </a:lnTo>
                  <a:lnTo>
                    <a:pt x="22" y="219"/>
                  </a:lnTo>
                  <a:lnTo>
                    <a:pt x="21" y="279"/>
                  </a:lnTo>
                  <a:lnTo>
                    <a:pt x="16" y="341"/>
                  </a:lnTo>
                  <a:lnTo>
                    <a:pt x="11" y="400"/>
                  </a:lnTo>
                  <a:lnTo>
                    <a:pt x="3" y="450"/>
                  </a:lnTo>
                  <a:lnTo>
                    <a:pt x="0" y="401"/>
                  </a:lnTo>
                  <a:lnTo>
                    <a:pt x="1" y="341"/>
                  </a:lnTo>
                  <a:lnTo>
                    <a:pt x="5" y="279"/>
                  </a:lnTo>
                  <a:lnTo>
                    <a:pt x="6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5" name="Freeform 179"/>
            <p:cNvSpPr>
              <a:spLocks noChangeAspect="1"/>
            </p:cNvSpPr>
            <p:nvPr/>
          </p:nvSpPr>
          <p:spPr bwMode="auto">
            <a:xfrm>
              <a:off x="4437" y="3007"/>
              <a:ext cx="61" cy="482"/>
            </a:xfrm>
            <a:custGeom>
              <a:avLst/>
              <a:gdLst>
                <a:gd name="T0" fmla="*/ 0 w 121"/>
                <a:gd name="T1" fmla="*/ 2 h 963"/>
                <a:gd name="T2" fmla="*/ 11 w 121"/>
                <a:gd name="T3" fmla="*/ 0 h 963"/>
                <a:gd name="T4" fmla="*/ 121 w 121"/>
                <a:gd name="T5" fmla="*/ 963 h 963"/>
                <a:gd name="T6" fmla="*/ 0 w 121"/>
                <a:gd name="T7" fmla="*/ 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63">
                  <a:moveTo>
                    <a:pt x="0" y="2"/>
                  </a:moveTo>
                  <a:lnTo>
                    <a:pt x="11" y="0"/>
                  </a:lnTo>
                  <a:lnTo>
                    <a:pt x="121" y="9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6" name="Freeform 180"/>
            <p:cNvSpPr>
              <a:spLocks noChangeAspect="1"/>
            </p:cNvSpPr>
            <p:nvPr/>
          </p:nvSpPr>
          <p:spPr bwMode="auto">
            <a:xfrm>
              <a:off x="4292" y="3501"/>
              <a:ext cx="202" cy="57"/>
            </a:xfrm>
            <a:custGeom>
              <a:avLst/>
              <a:gdLst>
                <a:gd name="T0" fmla="*/ 405 w 405"/>
                <a:gd name="T1" fmla="*/ 0 h 114"/>
                <a:gd name="T2" fmla="*/ 242 w 405"/>
                <a:gd name="T3" fmla="*/ 114 h 114"/>
                <a:gd name="T4" fmla="*/ 0 w 405"/>
                <a:gd name="T5" fmla="*/ 108 h 114"/>
                <a:gd name="T6" fmla="*/ 240 w 405"/>
                <a:gd name="T7" fmla="*/ 107 h 114"/>
                <a:gd name="T8" fmla="*/ 405 w 405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14">
                  <a:moveTo>
                    <a:pt x="405" y="0"/>
                  </a:moveTo>
                  <a:lnTo>
                    <a:pt x="242" y="114"/>
                  </a:lnTo>
                  <a:lnTo>
                    <a:pt x="0" y="108"/>
                  </a:lnTo>
                  <a:lnTo>
                    <a:pt x="240" y="10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7" name="Freeform 181"/>
            <p:cNvSpPr>
              <a:spLocks noChangeAspect="1"/>
            </p:cNvSpPr>
            <p:nvPr/>
          </p:nvSpPr>
          <p:spPr bwMode="auto">
            <a:xfrm>
              <a:off x="4410" y="3525"/>
              <a:ext cx="13" cy="16"/>
            </a:xfrm>
            <a:custGeom>
              <a:avLst/>
              <a:gdLst>
                <a:gd name="T0" fmla="*/ 10 w 28"/>
                <a:gd name="T1" fmla="*/ 32 h 32"/>
                <a:gd name="T2" fmla="*/ 15 w 28"/>
                <a:gd name="T3" fmla="*/ 31 h 32"/>
                <a:gd name="T4" fmla="*/ 21 w 28"/>
                <a:gd name="T5" fmla="*/ 26 h 32"/>
                <a:gd name="T6" fmla="*/ 25 w 28"/>
                <a:gd name="T7" fmla="*/ 22 h 32"/>
                <a:gd name="T8" fmla="*/ 28 w 28"/>
                <a:gd name="T9" fmla="*/ 15 h 32"/>
                <a:gd name="T10" fmla="*/ 25 w 28"/>
                <a:gd name="T11" fmla="*/ 9 h 32"/>
                <a:gd name="T12" fmla="*/ 21 w 28"/>
                <a:gd name="T13" fmla="*/ 3 h 32"/>
                <a:gd name="T14" fmla="*/ 15 w 28"/>
                <a:gd name="T15" fmla="*/ 1 h 32"/>
                <a:gd name="T16" fmla="*/ 10 w 28"/>
                <a:gd name="T17" fmla="*/ 0 h 32"/>
                <a:gd name="T18" fmla="*/ 6 w 28"/>
                <a:gd name="T19" fmla="*/ 1 h 32"/>
                <a:gd name="T20" fmla="*/ 4 w 28"/>
                <a:gd name="T21" fmla="*/ 5 h 32"/>
                <a:gd name="T22" fmla="*/ 1 w 28"/>
                <a:gd name="T23" fmla="*/ 9 h 32"/>
                <a:gd name="T24" fmla="*/ 0 w 28"/>
                <a:gd name="T25" fmla="*/ 16 h 32"/>
                <a:gd name="T26" fmla="*/ 1 w 28"/>
                <a:gd name="T27" fmla="*/ 23 h 32"/>
                <a:gd name="T28" fmla="*/ 4 w 28"/>
                <a:gd name="T29" fmla="*/ 28 h 32"/>
                <a:gd name="T30" fmla="*/ 6 w 28"/>
                <a:gd name="T31" fmla="*/ 31 h 32"/>
                <a:gd name="T32" fmla="*/ 10 w 28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2">
                  <a:moveTo>
                    <a:pt x="10" y="32"/>
                  </a:moveTo>
                  <a:lnTo>
                    <a:pt x="15" y="31"/>
                  </a:lnTo>
                  <a:lnTo>
                    <a:pt x="21" y="26"/>
                  </a:lnTo>
                  <a:lnTo>
                    <a:pt x="25" y="22"/>
                  </a:lnTo>
                  <a:lnTo>
                    <a:pt x="28" y="15"/>
                  </a:lnTo>
                  <a:lnTo>
                    <a:pt x="25" y="9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8" name="Freeform 182"/>
            <p:cNvSpPr>
              <a:spLocks noChangeAspect="1"/>
            </p:cNvSpPr>
            <p:nvPr/>
          </p:nvSpPr>
          <p:spPr bwMode="auto">
            <a:xfrm>
              <a:off x="4283" y="3418"/>
              <a:ext cx="12" cy="131"/>
            </a:xfrm>
            <a:custGeom>
              <a:avLst/>
              <a:gdLst>
                <a:gd name="T0" fmla="*/ 17 w 23"/>
                <a:gd name="T1" fmla="*/ 261 h 261"/>
                <a:gd name="T2" fmla="*/ 23 w 23"/>
                <a:gd name="T3" fmla="*/ 0 h 261"/>
                <a:gd name="T4" fmla="*/ 0 w 23"/>
                <a:gd name="T5" fmla="*/ 258 h 261"/>
                <a:gd name="T6" fmla="*/ 17 w 23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1">
                  <a:moveTo>
                    <a:pt x="17" y="261"/>
                  </a:moveTo>
                  <a:lnTo>
                    <a:pt x="23" y="0"/>
                  </a:lnTo>
                  <a:lnTo>
                    <a:pt x="0" y="258"/>
                  </a:lnTo>
                  <a:lnTo>
                    <a:pt x="17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9" name="Freeform 183"/>
            <p:cNvSpPr>
              <a:spLocks noChangeAspect="1"/>
            </p:cNvSpPr>
            <p:nvPr/>
          </p:nvSpPr>
          <p:spPr bwMode="auto">
            <a:xfrm>
              <a:off x="4373" y="2851"/>
              <a:ext cx="11" cy="4"/>
            </a:xfrm>
            <a:custGeom>
              <a:avLst/>
              <a:gdLst>
                <a:gd name="T0" fmla="*/ 10 w 20"/>
                <a:gd name="T1" fmla="*/ 10 h 10"/>
                <a:gd name="T2" fmla="*/ 15 w 20"/>
                <a:gd name="T3" fmla="*/ 10 h 10"/>
                <a:gd name="T4" fmla="*/ 17 w 20"/>
                <a:gd name="T5" fmla="*/ 8 h 10"/>
                <a:gd name="T6" fmla="*/ 19 w 20"/>
                <a:gd name="T7" fmla="*/ 6 h 10"/>
                <a:gd name="T8" fmla="*/ 20 w 20"/>
                <a:gd name="T9" fmla="*/ 5 h 10"/>
                <a:gd name="T10" fmla="*/ 19 w 20"/>
                <a:gd name="T11" fmla="*/ 4 h 10"/>
                <a:gd name="T12" fmla="*/ 17 w 20"/>
                <a:gd name="T13" fmla="*/ 2 h 10"/>
                <a:gd name="T14" fmla="*/ 15 w 20"/>
                <a:gd name="T15" fmla="*/ 0 h 10"/>
                <a:gd name="T16" fmla="*/ 10 w 20"/>
                <a:gd name="T17" fmla="*/ 0 h 10"/>
                <a:gd name="T18" fmla="*/ 5 w 20"/>
                <a:gd name="T19" fmla="*/ 0 h 10"/>
                <a:gd name="T20" fmla="*/ 3 w 20"/>
                <a:gd name="T21" fmla="*/ 2 h 10"/>
                <a:gd name="T22" fmla="*/ 1 w 20"/>
                <a:gd name="T23" fmla="*/ 4 h 10"/>
                <a:gd name="T24" fmla="*/ 0 w 20"/>
                <a:gd name="T25" fmla="*/ 5 h 10"/>
                <a:gd name="T26" fmla="*/ 1 w 20"/>
                <a:gd name="T27" fmla="*/ 6 h 10"/>
                <a:gd name="T28" fmla="*/ 3 w 20"/>
                <a:gd name="T29" fmla="*/ 8 h 10"/>
                <a:gd name="T30" fmla="*/ 5 w 20"/>
                <a:gd name="T31" fmla="*/ 10 h 10"/>
                <a:gd name="T32" fmla="*/ 10 w 20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0" name="Freeform 184"/>
            <p:cNvSpPr>
              <a:spLocks noChangeAspect="1"/>
            </p:cNvSpPr>
            <p:nvPr/>
          </p:nvSpPr>
          <p:spPr bwMode="auto">
            <a:xfrm>
              <a:off x="4345" y="2847"/>
              <a:ext cx="10" cy="4"/>
            </a:xfrm>
            <a:custGeom>
              <a:avLst/>
              <a:gdLst>
                <a:gd name="T0" fmla="*/ 10 w 21"/>
                <a:gd name="T1" fmla="*/ 8 h 8"/>
                <a:gd name="T2" fmla="*/ 15 w 21"/>
                <a:gd name="T3" fmla="*/ 8 h 8"/>
                <a:gd name="T4" fmla="*/ 17 w 21"/>
                <a:gd name="T5" fmla="*/ 6 h 8"/>
                <a:gd name="T6" fmla="*/ 20 w 21"/>
                <a:gd name="T7" fmla="*/ 5 h 8"/>
                <a:gd name="T8" fmla="*/ 21 w 21"/>
                <a:gd name="T9" fmla="*/ 4 h 8"/>
                <a:gd name="T10" fmla="*/ 20 w 21"/>
                <a:gd name="T11" fmla="*/ 3 h 8"/>
                <a:gd name="T12" fmla="*/ 17 w 21"/>
                <a:gd name="T13" fmla="*/ 1 h 8"/>
                <a:gd name="T14" fmla="*/ 15 w 21"/>
                <a:gd name="T15" fmla="*/ 0 h 8"/>
                <a:gd name="T16" fmla="*/ 10 w 21"/>
                <a:gd name="T17" fmla="*/ 0 h 8"/>
                <a:gd name="T18" fmla="*/ 6 w 21"/>
                <a:gd name="T19" fmla="*/ 0 h 8"/>
                <a:gd name="T20" fmla="*/ 3 w 21"/>
                <a:gd name="T21" fmla="*/ 1 h 8"/>
                <a:gd name="T22" fmla="*/ 1 w 21"/>
                <a:gd name="T23" fmla="*/ 3 h 8"/>
                <a:gd name="T24" fmla="*/ 0 w 21"/>
                <a:gd name="T25" fmla="*/ 4 h 8"/>
                <a:gd name="T26" fmla="*/ 1 w 21"/>
                <a:gd name="T27" fmla="*/ 5 h 8"/>
                <a:gd name="T28" fmla="*/ 3 w 21"/>
                <a:gd name="T29" fmla="*/ 6 h 8"/>
                <a:gd name="T30" fmla="*/ 6 w 21"/>
                <a:gd name="T31" fmla="*/ 8 h 8"/>
                <a:gd name="T32" fmla="*/ 10 w 21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1" name="Freeform 185"/>
            <p:cNvSpPr>
              <a:spLocks noChangeAspect="1"/>
            </p:cNvSpPr>
            <p:nvPr/>
          </p:nvSpPr>
          <p:spPr bwMode="auto">
            <a:xfrm>
              <a:off x="4331" y="2836"/>
              <a:ext cx="10" cy="4"/>
            </a:xfrm>
            <a:custGeom>
              <a:avLst/>
              <a:gdLst>
                <a:gd name="T0" fmla="*/ 11 w 21"/>
                <a:gd name="T1" fmla="*/ 9 h 9"/>
                <a:gd name="T2" fmla="*/ 15 w 21"/>
                <a:gd name="T3" fmla="*/ 9 h 9"/>
                <a:gd name="T4" fmla="*/ 18 w 21"/>
                <a:gd name="T5" fmla="*/ 7 h 9"/>
                <a:gd name="T6" fmla="*/ 20 w 21"/>
                <a:gd name="T7" fmla="*/ 6 h 9"/>
                <a:gd name="T8" fmla="*/ 21 w 21"/>
                <a:gd name="T9" fmla="*/ 5 h 9"/>
                <a:gd name="T10" fmla="*/ 20 w 21"/>
                <a:gd name="T11" fmla="*/ 4 h 9"/>
                <a:gd name="T12" fmla="*/ 18 w 21"/>
                <a:gd name="T13" fmla="*/ 2 h 9"/>
                <a:gd name="T14" fmla="*/ 15 w 21"/>
                <a:gd name="T15" fmla="*/ 0 h 9"/>
                <a:gd name="T16" fmla="*/ 11 w 21"/>
                <a:gd name="T17" fmla="*/ 0 h 9"/>
                <a:gd name="T18" fmla="*/ 6 w 21"/>
                <a:gd name="T19" fmla="*/ 0 h 9"/>
                <a:gd name="T20" fmla="*/ 4 w 21"/>
                <a:gd name="T21" fmla="*/ 2 h 9"/>
                <a:gd name="T22" fmla="*/ 2 w 21"/>
                <a:gd name="T23" fmla="*/ 4 h 9"/>
                <a:gd name="T24" fmla="*/ 0 w 21"/>
                <a:gd name="T25" fmla="*/ 5 h 9"/>
                <a:gd name="T26" fmla="*/ 2 w 21"/>
                <a:gd name="T27" fmla="*/ 6 h 9"/>
                <a:gd name="T28" fmla="*/ 4 w 21"/>
                <a:gd name="T29" fmla="*/ 7 h 9"/>
                <a:gd name="T30" fmla="*/ 6 w 21"/>
                <a:gd name="T31" fmla="*/ 9 h 9"/>
                <a:gd name="T32" fmla="*/ 11 w 2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9">
                  <a:moveTo>
                    <a:pt x="11" y="9"/>
                  </a:moveTo>
                  <a:lnTo>
                    <a:pt x="15" y="9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2" name="Freeform 186"/>
            <p:cNvSpPr>
              <a:spLocks noChangeAspect="1"/>
            </p:cNvSpPr>
            <p:nvPr/>
          </p:nvSpPr>
          <p:spPr bwMode="auto">
            <a:xfrm>
              <a:off x="4359" y="2836"/>
              <a:ext cx="10" cy="4"/>
            </a:xfrm>
            <a:custGeom>
              <a:avLst/>
              <a:gdLst>
                <a:gd name="T0" fmla="*/ 10 w 21"/>
                <a:gd name="T1" fmla="*/ 9 h 9"/>
                <a:gd name="T2" fmla="*/ 15 w 21"/>
                <a:gd name="T3" fmla="*/ 9 h 9"/>
                <a:gd name="T4" fmla="*/ 17 w 21"/>
                <a:gd name="T5" fmla="*/ 7 h 9"/>
                <a:gd name="T6" fmla="*/ 19 w 21"/>
                <a:gd name="T7" fmla="*/ 6 h 9"/>
                <a:gd name="T8" fmla="*/ 21 w 21"/>
                <a:gd name="T9" fmla="*/ 5 h 9"/>
                <a:gd name="T10" fmla="*/ 19 w 21"/>
                <a:gd name="T11" fmla="*/ 4 h 9"/>
                <a:gd name="T12" fmla="*/ 17 w 21"/>
                <a:gd name="T13" fmla="*/ 2 h 9"/>
                <a:gd name="T14" fmla="*/ 15 w 21"/>
                <a:gd name="T15" fmla="*/ 0 h 9"/>
                <a:gd name="T16" fmla="*/ 10 w 21"/>
                <a:gd name="T17" fmla="*/ 0 h 9"/>
                <a:gd name="T18" fmla="*/ 6 w 21"/>
                <a:gd name="T19" fmla="*/ 0 h 9"/>
                <a:gd name="T20" fmla="*/ 3 w 21"/>
                <a:gd name="T21" fmla="*/ 2 h 9"/>
                <a:gd name="T22" fmla="*/ 1 w 21"/>
                <a:gd name="T23" fmla="*/ 4 h 9"/>
                <a:gd name="T24" fmla="*/ 0 w 21"/>
                <a:gd name="T25" fmla="*/ 5 h 9"/>
                <a:gd name="T26" fmla="*/ 1 w 21"/>
                <a:gd name="T27" fmla="*/ 6 h 9"/>
                <a:gd name="T28" fmla="*/ 3 w 21"/>
                <a:gd name="T29" fmla="*/ 7 h 9"/>
                <a:gd name="T30" fmla="*/ 6 w 21"/>
                <a:gd name="T31" fmla="*/ 9 h 9"/>
                <a:gd name="T32" fmla="*/ 10 w 2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9">
                  <a:moveTo>
                    <a:pt x="10" y="9"/>
                  </a:moveTo>
                  <a:lnTo>
                    <a:pt x="15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6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3" name="Freeform 187"/>
            <p:cNvSpPr>
              <a:spLocks noChangeAspect="1"/>
            </p:cNvSpPr>
            <p:nvPr/>
          </p:nvSpPr>
          <p:spPr bwMode="auto">
            <a:xfrm>
              <a:off x="4387" y="2841"/>
              <a:ext cx="10" cy="4"/>
            </a:xfrm>
            <a:custGeom>
              <a:avLst/>
              <a:gdLst>
                <a:gd name="T0" fmla="*/ 10 w 21"/>
                <a:gd name="T1" fmla="*/ 8 h 8"/>
                <a:gd name="T2" fmla="*/ 15 w 21"/>
                <a:gd name="T3" fmla="*/ 8 h 8"/>
                <a:gd name="T4" fmla="*/ 17 w 21"/>
                <a:gd name="T5" fmla="*/ 7 h 8"/>
                <a:gd name="T6" fmla="*/ 20 w 21"/>
                <a:gd name="T7" fmla="*/ 4 h 8"/>
                <a:gd name="T8" fmla="*/ 21 w 21"/>
                <a:gd name="T9" fmla="*/ 3 h 8"/>
                <a:gd name="T10" fmla="*/ 20 w 21"/>
                <a:gd name="T11" fmla="*/ 2 h 8"/>
                <a:gd name="T12" fmla="*/ 17 w 21"/>
                <a:gd name="T13" fmla="*/ 1 h 8"/>
                <a:gd name="T14" fmla="*/ 15 w 21"/>
                <a:gd name="T15" fmla="*/ 0 h 8"/>
                <a:gd name="T16" fmla="*/ 10 w 21"/>
                <a:gd name="T17" fmla="*/ 0 h 8"/>
                <a:gd name="T18" fmla="*/ 6 w 21"/>
                <a:gd name="T19" fmla="*/ 0 h 8"/>
                <a:gd name="T20" fmla="*/ 4 w 21"/>
                <a:gd name="T21" fmla="*/ 1 h 8"/>
                <a:gd name="T22" fmla="*/ 1 w 21"/>
                <a:gd name="T23" fmla="*/ 2 h 8"/>
                <a:gd name="T24" fmla="*/ 0 w 21"/>
                <a:gd name="T25" fmla="*/ 3 h 8"/>
                <a:gd name="T26" fmla="*/ 1 w 21"/>
                <a:gd name="T27" fmla="*/ 4 h 8"/>
                <a:gd name="T28" fmla="*/ 4 w 21"/>
                <a:gd name="T29" fmla="*/ 7 h 8"/>
                <a:gd name="T30" fmla="*/ 6 w 21"/>
                <a:gd name="T31" fmla="*/ 8 h 8"/>
                <a:gd name="T32" fmla="*/ 10 w 21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7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4" name="Freeform 188"/>
            <p:cNvSpPr>
              <a:spLocks noChangeAspect="1"/>
            </p:cNvSpPr>
            <p:nvPr/>
          </p:nvSpPr>
          <p:spPr bwMode="auto">
            <a:xfrm>
              <a:off x="4311" y="2845"/>
              <a:ext cx="10" cy="4"/>
            </a:xfrm>
            <a:custGeom>
              <a:avLst/>
              <a:gdLst>
                <a:gd name="T0" fmla="*/ 10 w 21"/>
                <a:gd name="T1" fmla="*/ 8 h 8"/>
                <a:gd name="T2" fmla="*/ 15 w 21"/>
                <a:gd name="T3" fmla="*/ 8 h 8"/>
                <a:gd name="T4" fmla="*/ 17 w 21"/>
                <a:gd name="T5" fmla="*/ 7 h 8"/>
                <a:gd name="T6" fmla="*/ 20 w 21"/>
                <a:gd name="T7" fmla="*/ 6 h 8"/>
                <a:gd name="T8" fmla="*/ 21 w 21"/>
                <a:gd name="T9" fmla="*/ 5 h 8"/>
                <a:gd name="T10" fmla="*/ 20 w 21"/>
                <a:gd name="T11" fmla="*/ 3 h 8"/>
                <a:gd name="T12" fmla="*/ 17 w 21"/>
                <a:gd name="T13" fmla="*/ 1 h 8"/>
                <a:gd name="T14" fmla="*/ 15 w 21"/>
                <a:gd name="T15" fmla="*/ 0 h 8"/>
                <a:gd name="T16" fmla="*/ 10 w 21"/>
                <a:gd name="T17" fmla="*/ 0 h 8"/>
                <a:gd name="T18" fmla="*/ 6 w 21"/>
                <a:gd name="T19" fmla="*/ 0 h 8"/>
                <a:gd name="T20" fmla="*/ 4 w 21"/>
                <a:gd name="T21" fmla="*/ 1 h 8"/>
                <a:gd name="T22" fmla="*/ 1 w 21"/>
                <a:gd name="T23" fmla="*/ 3 h 8"/>
                <a:gd name="T24" fmla="*/ 0 w 21"/>
                <a:gd name="T25" fmla="*/ 5 h 8"/>
                <a:gd name="T26" fmla="*/ 1 w 21"/>
                <a:gd name="T27" fmla="*/ 6 h 8"/>
                <a:gd name="T28" fmla="*/ 4 w 21"/>
                <a:gd name="T29" fmla="*/ 7 h 8"/>
                <a:gd name="T30" fmla="*/ 6 w 21"/>
                <a:gd name="T31" fmla="*/ 8 h 8"/>
                <a:gd name="T32" fmla="*/ 10 w 21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5" name="Freeform 189"/>
            <p:cNvSpPr>
              <a:spLocks noChangeAspect="1"/>
            </p:cNvSpPr>
            <p:nvPr/>
          </p:nvSpPr>
          <p:spPr bwMode="auto">
            <a:xfrm>
              <a:off x="4309" y="2834"/>
              <a:ext cx="10" cy="5"/>
            </a:xfrm>
            <a:custGeom>
              <a:avLst/>
              <a:gdLst>
                <a:gd name="T0" fmla="*/ 10 w 20"/>
                <a:gd name="T1" fmla="*/ 9 h 9"/>
                <a:gd name="T2" fmla="*/ 15 w 20"/>
                <a:gd name="T3" fmla="*/ 9 h 9"/>
                <a:gd name="T4" fmla="*/ 17 w 20"/>
                <a:gd name="T5" fmla="*/ 8 h 9"/>
                <a:gd name="T6" fmla="*/ 19 w 20"/>
                <a:gd name="T7" fmla="*/ 6 h 9"/>
                <a:gd name="T8" fmla="*/ 20 w 20"/>
                <a:gd name="T9" fmla="*/ 5 h 9"/>
                <a:gd name="T10" fmla="*/ 19 w 20"/>
                <a:gd name="T11" fmla="*/ 3 h 9"/>
                <a:gd name="T12" fmla="*/ 17 w 20"/>
                <a:gd name="T13" fmla="*/ 1 h 9"/>
                <a:gd name="T14" fmla="*/ 15 w 20"/>
                <a:gd name="T15" fmla="*/ 0 h 9"/>
                <a:gd name="T16" fmla="*/ 10 w 20"/>
                <a:gd name="T17" fmla="*/ 0 h 9"/>
                <a:gd name="T18" fmla="*/ 5 w 20"/>
                <a:gd name="T19" fmla="*/ 0 h 9"/>
                <a:gd name="T20" fmla="*/ 3 w 20"/>
                <a:gd name="T21" fmla="*/ 1 h 9"/>
                <a:gd name="T22" fmla="*/ 1 w 20"/>
                <a:gd name="T23" fmla="*/ 3 h 9"/>
                <a:gd name="T24" fmla="*/ 0 w 20"/>
                <a:gd name="T25" fmla="*/ 5 h 9"/>
                <a:gd name="T26" fmla="*/ 1 w 20"/>
                <a:gd name="T27" fmla="*/ 6 h 9"/>
                <a:gd name="T28" fmla="*/ 3 w 20"/>
                <a:gd name="T29" fmla="*/ 8 h 9"/>
                <a:gd name="T30" fmla="*/ 5 w 20"/>
                <a:gd name="T31" fmla="*/ 9 h 9"/>
                <a:gd name="T32" fmla="*/ 10 w 2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9">
                  <a:moveTo>
                    <a:pt x="10" y="9"/>
                  </a:moveTo>
                  <a:lnTo>
                    <a:pt x="15" y="9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6" name="Freeform 190"/>
            <p:cNvSpPr>
              <a:spLocks noChangeAspect="1"/>
            </p:cNvSpPr>
            <p:nvPr/>
          </p:nvSpPr>
          <p:spPr bwMode="auto">
            <a:xfrm>
              <a:off x="4399" y="2831"/>
              <a:ext cx="10" cy="4"/>
            </a:xfrm>
            <a:custGeom>
              <a:avLst/>
              <a:gdLst>
                <a:gd name="T0" fmla="*/ 11 w 21"/>
                <a:gd name="T1" fmla="*/ 8 h 8"/>
                <a:gd name="T2" fmla="*/ 15 w 21"/>
                <a:gd name="T3" fmla="*/ 8 h 8"/>
                <a:gd name="T4" fmla="*/ 18 w 21"/>
                <a:gd name="T5" fmla="*/ 7 h 8"/>
                <a:gd name="T6" fmla="*/ 20 w 21"/>
                <a:gd name="T7" fmla="*/ 5 h 8"/>
                <a:gd name="T8" fmla="*/ 21 w 21"/>
                <a:gd name="T9" fmla="*/ 4 h 8"/>
                <a:gd name="T10" fmla="*/ 20 w 21"/>
                <a:gd name="T11" fmla="*/ 2 h 8"/>
                <a:gd name="T12" fmla="*/ 18 w 21"/>
                <a:gd name="T13" fmla="*/ 1 h 8"/>
                <a:gd name="T14" fmla="*/ 15 w 21"/>
                <a:gd name="T15" fmla="*/ 0 h 8"/>
                <a:gd name="T16" fmla="*/ 11 w 21"/>
                <a:gd name="T17" fmla="*/ 0 h 8"/>
                <a:gd name="T18" fmla="*/ 6 w 21"/>
                <a:gd name="T19" fmla="*/ 0 h 8"/>
                <a:gd name="T20" fmla="*/ 4 w 21"/>
                <a:gd name="T21" fmla="*/ 1 h 8"/>
                <a:gd name="T22" fmla="*/ 1 w 21"/>
                <a:gd name="T23" fmla="*/ 2 h 8"/>
                <a:gd name="T24" fmla="*/ 0 w 21"/>
                <a:gd name="T25" fmla="*/ 4 h 8"/>
                <a:gd name="T26" fmla="*/ 1 w 21"/>
                <a:gd name="T27" fmla="*/ 5 h 8"/>
                <a:gd name="T28" fmla="*/ 4 w 21"/>
                <a:gd name="T29" fmla="*/ 7 h 8"/>
                <a:gd name="T30" fmla="*/ 6 w 21"/>
                <a:gd name="T31" fmla="*/ 8 h 8"/>
                <a:gd name="T32" fmla="*/ 11 w 21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8">
                  <a:moveTo>
                    <a:pt x="11" y="8"/>
                  </a:moveTo>
                  <a:lnTo>
                    <a:pt x="15" y="8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7" name="Freeform 191"/>
            <p:cNvSpPr>
              <a:spLocks noChangeAspect="1"/>
            </p:cNvSpPr>
            <p:nvPr/>
          </p:nvSpPr>
          <p:spPr bwMode="auto">
            <a:xfrm>
              <a:off x="4376" y="2825"/>
              <a:ext cx="10" cy="4"/>
            </a:xfrm>
            <a:custGeom>
              <a:avLst/>
              <a:gdLst>
                <a:gd name="T0" fmla="*/ 11 w 21"/>
                <a:gd name="T1" fmla="*/ 8 h 8"/>
                <a:gd name="T2" fmla="*/ 15 w 21"/>
                <a:gd name="T3" fmla="*/ 8 h 8"/>
                <a:gd name="T4" fmla="*/ 17 w 21"/>
                <a:gd name="T5" fmla="*/ 7 h 8"/>
                <a:gd name="T6" fmla="*/ 20 w 21"/>
                <a:gd name="T7" fmla="*/ 6 h 8"/>
                <a:gd name="T8" fmla="*/ 21 w 21"/>
                <a:gd name="T9" fmla="*/ 4 h 8"/>
                <a:gd name="T10" fmla="*/ 20 w 21"/>
                <a:gd name="T11" fmla="*/ 3 h 8"/>
                <a:gd name="T12" fmla="*/ 17 w 21"/>
                <a:gd name="T13" fmla="*/ 1 h 8"/>
                <a:gd name="T14" fmla="*/ 15 w 21"/>
                <a:gd name="T15" fmla="*/ 0 h 8"/>
                <a:gd name="T16" fmla="*/ 11 w 21"/>
                <a:gd name="T17" fmla="*/ 0 h 8"/>
                <a:gd name="T18" fmla="*/ 6 w 21"/>
                <a:gd name="T19" fmla="*/ 0 h 8"/>
                <a:gd name="T20" fmla="*/ 4 w 21"/>
                <a:gd name="T21" fmla="*/ 1 h 8"/>
                <a:gd name="T22" fmla="*/ 1 w 21"/>
                <a:gd name="T23" fmla="*/ 3 h 8"/>
                <a:gd name="T24" fmla="*/ 0 w 21"/>
                <a:gd name="T25" fmla="*/ 4 h 8"/>
                <a:gd name="T26" fmla="*/ 1 w 21"/>
                <a:gd name="T27" fmla="*/ 6 h 8"/>
                <a:gd name="T28" fmla="*/ 4 w 21"/>
                <a:gd name="T29" fmla="*/ 7 h 8"/>
                <a:gd name="T30" fmla="*/ 6 w 21"/>
                <a:gd name="T31" fmla="*/ 8 h 8"/>
                <a:gd name="T32" fmla="*/ 11 w 21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8">
                  <a:moveTo>
                    <a:pt x="11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8" name="Freeform 192"/>
            <p:cNvSpPr>
              <a:spLocks noChangeAspect="1"/>
            </p:cNvSpPr>
            <p:nvPr/>
          </p:nvSpPr>
          <p:spPr bwMode="auto">
            <a:xfrm>
              <a:off x="4356" y="2820"/>
              <a:ext cx="10" cy="4"/>
            </a:xfrm>
            <a:custGeom>
              <a:avLst/>
              <a:gdLst>
                <a:gd name="T0" fmla="*/ 14 w 21"/>
                <a:gd name="T1" fmla="*/ 5 h 7"/>
                <a:gd name="T2" fmla="*/ 15 w 21"/>
                <a:gd name="T3" fmla="*/ 5 h 7"/>
                <a:gd name="T4" fmla="*/ 17 w 21"/>
                <a:gd name="T5" fmla="*/ 5 h 7"/>
                <a:gd name="T6" fmla="*/ 18 w 21"/>
                <a:gd name="T7" fmla="*/ 5 h 7"/>
                <a:gd name="T8" fmla="*/ 20 w 21"/>
                <a:gd name="T9" fmla="*/ 6 h 7"/>
                <a:gd name="T10" fmla="*/ 21 w 21"/>
                <a:gd name="T11" fmla="*/ 5 h 7"/>
                <a:gd name="T12" fmla="*/ 21 w 21"/>
                <a:gd name="T13" fmla="*/ 5 h 7"/>
                <a:gd name="T14" fmla="*/ 21 w 21"/>
                <a:gd name="T15" fmla="*/ 5 h 7"/>
                <a:gd name="T16" fmla="*/ 21 w 21"/>
                <a:gd name="T17" fmla="*/ 5 h 7"/>
                <a:gd name="T18" fmla="*/ 20 w 21"/>
                <a:gd name="T19" fmla="*/ 4 h 7"/>
                <a:gd name="T20" fmla="*/ 17 w 21"/>
                <a:gd name="T21" fmla="*/ 2 h 7"/>
                <a:gd name="T22" fmla="*/ 15 w 21"/>
                <a:gd name="T23" fmla="*/ 0 h 7"/>
                <a:gd name="T24" fmla="*/ 10 w 21"/>
                <a:gd name="T25" fmla="*/ 0 h 7"/>
                <a:gd name="T26" fmla="*/ 6 w 21"/>
                <a:gd name="T27" fmla="*/ 0 h 7"/>
                <a:gd name="T28" fmla="*/ 3 w 21"/>
                <a:gd name="T29" fmla="*/ 2 h 7"/>
                <a:gd name="T30" fmla="*/ 1 w 21"/>
                <a:gd name="T31" fmla="*/ 4 h 7"/>
                <a:gd name="T32" fmla="*/ 0 w 21"/>
                <a:gd name="T33" fmla="*/ 5 h 7"/>
                <a:gd name="T34" fmla="*/ 0 w 21"/>
                <a:gd name="T35" fmla="*/ 6 h 7"/>
                <a:gd name="T36" fmla="*/ 1 w 21"/>
                <a:gd name="T37" fmla="*/ 6 h 7"/>
                <a:gd name="T38" fmla="*/ 2 w 21"/>
                <a:gd name="T39" fmla="*/ 7 h 7"/>
                <a:gd name="T40" fmla="*/ 3 w 21"/>
                <a:gd name="T41" fmla="*/ 7 h 7"/>
                <a:gd name="T42" fmla="*/ 5 w 21"/>
                <a:gd name="T43" fmla="*/ 6 h 7"/>
                <a:gd name="T44" fmla="*/ 7 w 21"/>
                <a:gd name="T45" fmla="*/ 6 h 7"/>
                <a:gd name="T46" fmla="*/ 10 w 21"/>
                <a:gd name="T47" fmla="*/ 5 h 7"/>
                <a:gd name="T48" fmla="*/ 14 w 21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7">
                  <a:moveTo>
                    <a:pt x="14" y="5"/>
                  </a:move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9" name="Freeform 193"/>
            <p:cNvSpPr>
              <a:spLocks noChangeAspect="1"/>
            </p:cNvSpPr>
            <p:nvPr/>
          </p:nvSpPr>
          <p:spPr bwMode="auto">
            <a:xfrm>
              <a:off x="4334" y="2826"/>
              <a:ext cx="11" cy="3"/>
            </a:xfrm>
            <a:custGeom>
              <a:avLst/>
              <a:gdLst>
                <a:gd name="T0" fmla="*/ 14 w 21"/>
                <a:gd name="T1" fmla="*/ 5 h 7"/>
                <a:gd name="T2" fmla="*/ 16 w 21"/>
                <a:gd name="T3" fmla="*/ 5 h 7"/>
                <a:gd name="T4" fmla="*/ 18 w 21"/>
                <a:gd name="T5" fmla="*/ 5 h 7"/>
                <a:gd name="T6" fmla="*/ 20 w 21"/>
                <a:gd name="T7" fmla="*/ 5 h 7"/>
                <a:gd name="T8" fmla="*/ 21 w 21"/>
                <a:gd name="T9" fmla="*/ 6 h 7"/>
                <a:gd name="T10" fmla="*/ 21 w 21"/>
                <a:gd name="T11" fmla="*/ 5 h 7"/>
                <a:gd name="T12" fmla="*/ 21 w 21"/>
                <a:gd name="T13" fmla="*/ 5 h 7"/>
                <a:gd name="T14" fmla="*/ 21 w 21"/>
                <a:gd name="T15" fmla="*/ 5 h 7"/>
                <a:gd name="T16" fmla="*/ 21 w 21"/>
                <a:gd name="T17" fmla="*/ 5 h 7"/>
                <a:gd name="T18" fmla="*/ 20 w 21"/>
                <a:gd name="T19" fmla="*/ 3 h 7"/>
                <a:gd name="T20" fmla="*/ 18 w 21"/>
                <a:gd name="T21" fmla="*/ 1 h 7"/>
                <a:gd name="T22" fmla="*/ 15 w 21"/>
                <a:gd name="T23" fmla="*/ 0 h 7"/>
                <a:gd name="T24" fmla="*/ 11 w 21"/>
                <a:gd name="T25" fmla="*/ 0 h 7"/>
                <a:gd name="T26" fmla="*/ 6 w 21"/>
                <a:gd name="T27" fmla="*/ 0 h 7"/>
                <a:gd name="T28" fmla="*/ 4 w 21"/>
                <a:gd name="T29" fmla="*/ 1 h 7"/>
                <a:gd name="T30" fmla="*/ 1 w 21"/>
                <a:gd name="T31" fmla="*/ 3 h 7"/>
                <a:gd name="T32" fmla="*/ 0 w 21"/>
                <a:gd name="T33" fmla="*/ 5 h 7"/>
                <a:gd name="T34" fmla="*/ 0 w 21"/>
                <a:gd name="T35" fmla="*/ 6 h 7"/>
                <a:gd name="T36" fmla="*/ 1 w 21"/>
                <a:gd name="T37" fmla="*/ 6 h 7"/>
                <a:gd name="T38" fmla="*/ 3 w 21"/>
                <a:gd name="T39" fmla="*/ 7 h 7"/>
                <a:gd name="T40" fmla="*/ 4 w 21"/>
                <a:gd name="T41" fmla="*/ 7 h 7"/>
                <a:gd name="T42" fmla="*/ 6 w 21"/>
                <a:gd name="T43" fmla="*/ 6 h 7"/>
                <a:gd name="T44" fmla="*/ 8 w 21"/>
                <a:gd name="T45" fmla="*/ 6 h 7"/>
                <a:gd name="T46" fmla="*/ 11 w 21"/>
                <a:gd name="T47" fmla="*/ 5 h 7"/>
                <a:gd name="T48" fmla="*/ 14 w 21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7">
                  <a:moveTo>
                    <a:pt x="14" y="5"/>
                  </a:moveTo>
                  <a:lnTo>
                    <a:pt x="16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0" name="Freeform 194"/>
            <p:cNvSpPr>
              <a:spLocks noChangeAspect="1"/>
            </p:cNvSpPr>
            <p:nvPr/>
          </p:nvSpPr>
          <p:spPr bwMode="auto">
            <a:xfrm>
              <a:off x="4288" y="2829"/>
              <a:ext cx="9" cy="4"/>
            </a:xfrm>
            <a:custGeom>
              <a:avLst/>
              <a:gdLst>
                <a:gd name="T0" fmla="*/ 13 w 20"/>
                <a:gd name="T1" fmla="*/ 4 h 8"/>
                <a:gd name="T2" fmla="*/ 15 w 20"/>
                <a:gd name="T3" fmla="*/ 4 h 8"/>
                <a:gd name="T4" fmla="*/ 16 w 20"/>
                <a:gd name="T5" fmla="*/ 4 h 8"/>
                <a:gd name="T6" fmla="*/ 18 w 20"/>
                <a:gd name="T7" fmla="*/ 6 h 8"/>
                <a:gd name="T8" fmla="*/ 20 w 20"/>
                <a:gd name="T9" fmla="*/ 6 h 8"/>
                <a:gd name="T10" fmla="*/ 20 w 20"/>
                <a:gd name="T11" fmla="*/ 6 h 8"/>
                <a:gd name="T12" fmla="*/ 20 w 20"/>
                <a:gd name="T13" fmla="*/ 4 h 8"/>
                <a:gd name="T14" fmla="*/ 20 w 20"/>
                <a:gd name="T15" fmla="*/ 4 h 8"/>
                <a:gd name="T16" fmla="*/ 20 w 20"/>
                <a:gd name="T17" fmla="*/ 4 h 8"/>
                <a:gd name="T18" fmla="*/ 18 w 20"/>
                <a:gd name="T19" fmla="*/ 3 h 8"/>
                <a:gd name="T20" fmla="*/ 16 w 20"/>
                <a:gd name="T21" fmla="*/ 1 h 8"/>
                <a:gd name="T22" fmla="*/ 14 w 20"/>
                <a:gd name="T23" fmla="*/ 0 h 8"/>
                <a:gd name="T24" fmla="*/ 9 w 20"/>
                <a:gd name="T25" fmla="*/ 0 h 8"/>
                <a:gd name="T26" fmla="*/ 6 w 20"/>
                <a:gd name="T27" fmla="*/ 0 h 8"/>
                <a:gd name="T28" fmla="*/ 3 w 20"/>
                <a:gd name="T29" fmla="*/ 1 h 8"/>
                <a:gd name="T30" fmla="*/ 1 w 20"/>
                <a:gd name="T31" fmla="*/ 3 h 8"/>
                <a:gd name="T32" fmla="*/ 0 w 20"/>
                <a:gd name="T33" fmla="*/ 4 h 8"/>
                <a:gd name="T34" fmla="*/ 0 w 20"/>
                <a:gd name="T35" fmla="*/ 6 h 8"/>
                <a:gd name="T36" fmla="*/ 1 w 20"/>
                <a:gd name="T37" fmla="*/ 6 h 8"/>
                <a:gd name="T38" fmla="*/ 2 w 20"/>
                <a:gd name="T39" fmla="*/ 7 h 8"/>
                <a:gd name="T40" fmla="*/ 3 w 20"/>
                <a:gd name="T41" fmla="*/ 8 h 8"/>
                <a:gd name="T42" fmla="*/ 5 w 20"/>
                <a:gd name="T43" fmla="*/ 7 h 8"/>
                <a:gd name="T44" fmla="*/ 7 w 20"/>
                <a:gd name="T45" fmla="*/ 6 h 8"/>
                <a:gd name="T46" fmla="*/ 9 w 20"/>
                <a:gd name="T47" fmla="*/ 4 h 8"/>
                <a:gd name="T48" fmla="*/ 13 w 20"/>
                <a:gd name="T4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8">
                  <a:moveTo>
                    <a:pt x="13" y="4"/>
                  </a:moveTo>
                  <a:lnTo>
                    <a:pt x="15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1" name="Freeform 195"/>
            <p:cNvSpPr>
              <a:spLocks noChangeAspect="1"/>
            </p:cNvSpPr>
            <p:nvPr/>
          </p:nvSpPr>
          <p:spPr bwMode="auto">
            <a:xfrm>
              <a:off x="4336" y="2817"/>
              <a:ext cx="11" cy="3"/>
            </a:xfrm>
            <a:custGeom>
              <a:avLst/>
              <a:gdLst>
                <a:gd name="T0" fmla="*/ 14 w 21"/>
                <a:gd name="T1" fmla="*/ 5 h 7"/>
                <a:gd name="T2" fmla="*/ 15 w 21"/>
                <a:gd name="T3" fmla="*/ 5 h 7"/>
                <a:gd name="T4" fmla="*/ 17 w 21"/>
                <a:gd name="T5" fmla="*/ 5 h 7"/>
                <a:gd name="T6" fmla="*/ 18 w 21"/>
                <a:gd name="T7" fmla="*/ 5 h 7"/>
                <a:gd name="T8" fmla="*/ 19 w 21"/>
                <a:gd name="T9" fmla="*/ 5 h 7"/>
                <a:gd name="T10" fmla="*/ 21 w 21"/>
                <a:gd name="T11" fmla="*/ 5 h 7"/>
                <a:gd name="T12" fmla="*/ 21 w 21"/>
                <a:gd name="T13" fmla="*/ 5 h 7"/>
                <a:gd name="T14" fmla="*/ 21 w 21"/>
                <a:gd name="T15" fmla="*/ 5 h 7"/>
                <a:gd name="T16" fmla="*/ 21 w 21"/>
                <a:gd name="T17" fmla="*/ 4 h 7"/>
                <a:gd name="T18" fmla="*/ 19 w 21"/>
                <a:gd name="T19" fmla="*/ 3 h 7"/>
                <a:gd name="T20" fmla="*/ 17 w 21"/>
                <a:gd name="T21" fmla="*/ 2 h 7"/>
                <a:gd name="T22" fmla="*/ 15 w 21"/>
                <a:gd name="T23" fmla="*/ 0 h 7"/>
                <a:gd name="T24" fmla="*/ 10 w 21"/>
                <a:gd name="T25" fmla="*/ 0 h 7"/>
                <a:gd name="T26" fmla="*/ 6 w 21"/>
                <a:gd name="T27" fmla="*/ 0 h 7"/>
                <a:gd name="T28" fmla="*/ 3 w 21"/>
                <a:gd name="T29" fmla="*/ 2 h 7"/>
                <a:gd name="T30" fmla="*/ 1 w 21"/>
                <a:gd name="T31" fmla="*/ 3 h 7"/>
                <a:gd name="T32" fmla="*/ 0 w 21"/>
                <a:gd name="T33" fmla="*/ 4 h 7"/>
                <a:gd name="T34" fmla="*/ 0 w 21"/>
                <a:gd name="T35" fmla="*/ 5 h 7"/>
                <a:gd name="T36" fmla="*/ 1 w 21"/>
                <a:gd name="T37" fmla="*/ 5 h 7"/>
                <a:gd name="T38" fmla="*/ 2 w 21"/>
                <a:gd name="T39" fmla="*/ 6 h 7"/>
                <a:gd name="T40" fmla="*/ 3 w 21"/>
                <a:gd name="T41" fmla="*/ 7 h 7"/>
                <a:gd name="T42" fmla="*/ 4 w 21"/>
                <a:gd name="T43" fmla="*/ 6 h 7"/>
                <a:gd name="T44" fmla="*/ 7 w 21"/>
                <a:gd name="T45" fmla="*/ 6 h 7"/>
                <a:gd name="T46" fmla="*/ 10 w 21"/>
                <a:gd name="T47" fmla="*/ 5 h 7"/>
                <a:gd name="T48" fmla="*/ 14 w 21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7">
                  <a:moveTo>
                    <a:pt x="14" y="5"/>
                  </a:move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2" name="Freeform 196"/>
            <p:cNvSpPr>
              <a:spLocks noChangeAspect="1"/>
            </p:cNvSpPr>
            <p:nvPr/>
          </p:nvSpPr>
          <p:spPr bwMode="auto">
            <a:xfrm>
              <a:off x="4313" y="2822"/>
              <a:ext cx="10" cy="4"/>
            </a:xfrm>
            <a:custGeom>
              <a:avLst/>
              <a:gdLst>
                <a:gd name="T0" fmla="*/ 12 w 20"/>
                <a:gd name="T1" fmla="*/ 5 h 7"/>
                <a:gd name="T2" fmla="*/ 15 w 20"/>
                <a:gd name="T3" fmla="*/ 5 h 7"/>
                <a:gd name="T4" fmla="*/ 17 w 20"/>
                <a:gd name="T5" fmla="*/ 5 h 7"/>
                <a:gd name="T6" fmla="*/ 18 w 20"/>
                <a:gd name="T7" fmla="*/ 5 h 7"/>
                <a:gd name="T8" fmla="*/ 19 w 20"/>
                <a:gd name="T9" fmla="*/ 6 h 7"/>
                <a:gd name="T10" fmla="*/ 20 w 20"/>
                <a:gd name="T11" fmla="*/ 6 h 7"/>
                <a:gd name="T12" fmla="*/ 20 w 20"/>
                <a:gd name="T13" fmla="*/ 5 h 7"/>
                <a:gd name="T14" fmla="*/ 20 w 20"/>
                <a:gd name="T15" fmla="*/ 5 h 7"/>
                <a:gd name="T16" fmla="*/ 20 w 20"/>
                <a:gd name="T17" fmla="*/ 5 h 7"/>
                <a:gd name="T18" fmla="*/ 19 w 20"/>
                <a:gd name="T19" fmla="*/ 3 h 7"/>
                <a:gd name="T20" fmla="*/ 17 w 20"/>
                <a:gd name="T21" fmla="*/ 1 h 7"/>
                <a:gd name="T22" fmla="*/ 15 w 20"/>
                <a:gd name="T23" fmla="*/ 0 h 7"/>
                <a:gd name="T24" fmla="*/ 10 w 20"/>
                <a:gd name="T25" fmla="*/ 0 h 7"/>
                <a:gd name="T26" fmla="*/ 5 w 20"/>
                <a:gd name="T27" fmla="*/ 0 h 7"/>
                <a:gd name="T28" fmla="*/ 3 w 20"/>
                <a:gd name="T29" fmla="*/ 1 h 7"/>
                <a:gd name="T30" fmla="*/ 1 w 20"/>
                <a:gd name="T31" fmla="*/ 3 h 7"/>
                <a:gd name="T32" fmla="*/ 0 w 20"/>
                <a:gd name="T33" fmla="*/ 5 h 7"/>
                <a:gd name="T34" fmla="*/ 0 w 20"/>
                <a:gd name="T35" fmla="*/ 6 h 7"/>
                <a:gd name="T36" fmla="*/ 1 w 20"/>
                <a:gd name="T37" fmla="*/ 6 h 7"/>
                <a:gd name="T38" fmla="*/ 2 w 20"/>
                <a:gd name="T39" fmla="*/ 7 h 7"/>
                <a:gd name="T40" fmla="*/ 3 w 20"/>
                <a:gd name="T41" fmla="*/ 7 h 7"/>
                <a:gd name="T42" fmla="*/ 4 w 20"/>
                <a:gd name="T43" fmla="*/ 6 h 7"/>
                <a:gd name="T44" fmla="*/ 7 w 20"/>
                <a:gd name="T45" fmla="*/ 6 h 7"/>
                <a:gd name="T46" fmla="*/ 9 w 20"/>
                <a:gd name="T47" fmla="*/ 5 h 7"/>
                <a:gd name="T48" fmla="*/ 12 w 20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2" y="5"/>
                  </a:move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3" name="Freeform 197"/>
            <p:cNvSpPr>
              <a:spLocks noChangeAspect="1"/>
            </p:cNvSpPr>
            <p:nvPr/>
          </p:nvSpPr>
          <p:spPr bwMode="auto">
            <a:xfrm>
              <a:off x="4283" y="2842"/>
              <a:ext cx="11" cy="4"/>
            </a:xfrm>
            <a:custGeom>
              <a:avLst/>
              <a:gdLst>
                <a:gd name="T0" fmla="*/ 14 w 21"/>
                <a:gd name="T1" fmla="*/ 5 h 7"/>
                <a:gd name="T2" fmla="*/ 16 w 21"/>
                <a:gd name="T3" fmla="*/ 5 h 7"/>
                <a:gd name="T4" fmla="*/ 17 w 21"/>
                <a:gd name="T5" fmla="*/ 5 h 7"/>
                <a:gd name="T6" fmla="*/ 20 w 21"/>
                <a:gd name="T7" fmla="*/ 5 h 7"/>
                <a:gd name="T8" fmla="*/ 21 w 21"/>
                <a:gd name="T9" fmla="*/ 6 h 7"/>
                <a:gd name="T10" fmla="*/ 21 w 21"/>
                <a:gd name="T11" fmla="*/ 5 h 7"/>
                <a:gd name="T12" fmla="*/ 21 w 21"/>
                <a:gd name="T13" fmla="*/ 5 h 7"/>
                <a:gd name="T14" fmla="*/ 21 w 21"/>
                <a:gd name="T15" fmla="*/ 5 h 7"/>
                <a:gd name="T16" fmla="*/ 21 w 21"/>
                <a:gd name="T17" fmla="*/ 4 h 7"/>
                <a:gd name="T18" fmla="*/ 20 w 21"/>
                <a:gd name="T19" fmla="*/ 2 h 7"/>
                <a:gd name="T20" fmla="*/ 17 w 21"/>
                <a:gd name="T21" fmla="*/ 1 h 7"/>
                <a:gd name="T22" fmla="*/ 15 w 21"/>
                <a:gd name="T23" fmla="*/ 0 h 7"/>
                <a:gd name="T24" fmla="*/ 10 w 21"/>
                <a:gd name="T25" fmla="*/ 0 h 7"/>
                <a:gd name="T26" fmla="*/ 6 w 21"/>
                <a:gd name="T27" fmla="*/ 0 h 7"/>
                <a:gd name="T28" fmla="*/ 3 w 21"/>
                <a:gd name="T29" fmla="*/ 1 h 7"/>
                <a:gd name="T30" fmla="*/ 1 w 21"/>
                <a:gd name="T31" fmla="*/ 2 h 7"/>
                <a:gd name="T32" fmla="*/ 0 w 21"/>
                <a:gd name="T33" fmla="*/ 4 h 7"/>
                <a:gd name="T34" fmla="*/ 0 w 21"/>
                <a:gd name="T35" fmla="*/ 5 h 7"/>
                <a:gd name="T36" fmla="*/ 1 w 21"/>
                <a:gd name="T37" fmla="*/ 5 h 7"/>
                <a:gd name="T38" fmla="*/ 2 w 21"/>
                <a:gd name="T39" fmla="*/ 6 h 7"/>
                <a:gd name="T40" fmla="*/ 3 w 21"/>
                <a:gd name="T41" fmla="*/ 7 h 7"/>
                <a:gd name="T42" fmla="*/ 5 w 21"/>
                <a:gd name="T43" fmla="*/ 6 h 7"/>
                <a:gd name="T44" fmla="*/ 7 w 21"/>
                <a:gd name="T45" fmla="*/ 6 h 7"/>
                <a:gd name="T46" fmla="*/ 10 w 21"/>
                <a:gd name="T47" fmla="*/ 5 h 7"/>
                <a:gd name="T48" fmla="*/ 14 w 21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7">
                  <a:moveTo>
                    <a:pt x="14" y="5"/>
                  </a:moveTo>
                  <a:lnTo>
                    <a:pt x="16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4" name="Freeform 198"/>
            <p:cNvSpPr>
              <a:spLocks noChangeAspect="1"/>
            </p:cNvSpPr>
            <p:nvPr/>
          </p:nvSpPr>
          <p:spPr bwMode="auto">
            <a:xfrm>
              <a:off x="4284" y="2842"/>
              <a:ext cx="10" cy="4"/>
            </a:xfrm>
            <a:custGeom>
              <a:avLst/>
              <a:gdLst>
                <a:gd name="T0" fmla="*/ 10 w 21"/>
                <a:gd name="T1" fmla="*/ 8 h 8"/>
                <a:gd name="T2" fmla="*/ 15 w 21"/>
                <a:gd name="T3" fmla="*/ 8 h 8"/>
                <a:gd name="T4" fmla="*/ 17 w 21"/>
                <a:gd name="T5" fmla="*/ 7 h 8"/>
                <a:gd name="T6" fmla="*/ 20 w 21"/>
                <a:gd name="T7" fmla="*/ 6 h 8"/>
                <a:gd name="T8" fmla="*/ 21 w 21"/>
                <a:gd name="T9" fmla="*/ 5 h 8"/>
                <a:gd name="T10" fmla="*/ 20 w 21"/>
                <a:gd name="T11" fmla="*/ 4 h 8"/>
                <a:gd name="T12" fmla="*/ 17 w 21"/>
                <a:gd name="T13" fmla="*/ 1 h 8"/>
                <a:gd name="T14" fmla="*/ 15 w 21"/>
                <a:gd name="T15" fmla="*/ 0 h 8"/>
                <a:gd name="T16" fmla="*/ 10 w 21"/>
                <a:gd name="T17" fmla="*/ 0 h 8"/>
                <a:gd name="T18" fmla="*/ 6 w 21"/>
                <a:gd name="T19" fmla="*/ 0 h 8"/>
                <a:gd name="T20" fmla="*/ 4 w 21"/>
                <a:gd name="T21" fmla="*/ 1 h 8"/>
                <a:gd name="T22" fmla="*/ 1 w 21"/>
                <a:gd name="T23" fmla="*/ 4 h 8"/>
                <a:gd name="T24" fmla="*/ 0 w 21"/>
                <a:gd name="T25" fmla="*/ 5 h 8"/>
                <a:gd name="T26" fmla="*/ 1 w 21"/>
                <a:gd name="T27" fmla="*/ 6 h 8"/>
                <a:gd name="T28" fmla="*/ 4 w 21"/>
                <a:gd name="T29" fmla="*/ 7 h 8"/>
                <a:gd name="T30" fmla="*/ 6 w 21"/>
                <a:gd name="T31" fmla="*/ 8 h 8"/>
                <a:gd name="T32" fmla="*/ 10 w 21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5" name="Freeform 199"/>
            <p:cNvSpPr>
              <a:spLocks noChangeAspect="1"/>
            </p:cNvSpPr>
            <p:nvPr/>
          </p:nvSpPr>
          <p:spPr bwMode="auto">
            <a:xfrm>
              <a:off x="4317" y="2979"/>
              <a:ext cx="17" cy="11"/>
            </a:xfrm>
            <a:custGeom>
              <a:avLst/>
              <a:gdLst>
                <a:gd name="T0" fmla="*/ 16 w 33"/>
                <a:gd name="T1" fmla="*/ 23 h 23"/>
                <a:gd name="T2" fmla="*/ 23 w 33"/>
                <a:gd name="T3" fmla="*/ 22 h 23"/>
                <a:gd name="T4" fmla="*/ 29 w 33"/>
                <a:gd name="T5" fmla="*/ 20 h 23"/>
                <a:gd name="T6" fmla="*/ 32 w 33"/>
                <a:gd name="T7" fmla="*/ 16 h 23"/>
                <a:gd name="T8" fmla="*/ 33 w 33"/>
                <a:gd name="T9" fmla="*/ 12 h 23"/>
                <a:gd name="T10" fmla="*/ 32 w 33"/>
                <a:gd name="T11" fmla="*/ 7 h 23"/>
                <a:gd name="T12" fmla="*/ 29 w 33"/>
                <a:gd name="T13" fmla="*/ 4 h 23"/>
                <a:gd name="T14" fmla="*/ 23 w 33"/>
                <a:gd name="T15" fmla="*/ 1 h 23"/>
                <a:gd name="T16" fmla="*/ 16 w 33"/>
                <a:gd name="T17" fmla="*/ 0 h 23"/>
                <a:gd name="T18" fmla="*/ 9 w 33"/>
                <a:gd name="T19" fmla="*/ 1 h 23"/>
                <a:gd name="T20" fmla="*/ 4 w 33"/>
                <a:gd name="T21" fmla="*/ 4 h 23"/>
                <a:gd name="T22" fmla="*/ 1 w 33"/>
                <a:gd name="T23" fmla="*/ 7 h 23"/>
                <a:gd name="T24" fmla="*/ 0 w 33"/>
                <a:gd name="T25" fmla="*/ 12 h 23"/>
                <a:gd name="T26" fmla="*/ 1 w 33"/>
                <a:gd name="T27" fmla="*/ 16 h 23"/>
                <a:gd name="T28" fmla="*/ 4 w 33"/>
                <a:gd name="T29" fmla="*/ 20 h 23"/>
                <a:gd name="T30" fmla="*/ 9 w 33"/>
                <a:gd name="T31" fmla="*/ 22 h 23"/>
                <a:gd name="T32" fmla="*/ 16 w 33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3">
                  <a:moveTo>
                    <a:pt x="16" y="23"/>
                  </a:moveTo>
                  <a:lnTo>
                    <a:pt x="23" y="22"/>
                  </a:lnTo>
                  <a:lnTo>
                    <a:pt x="29" y="20"/>
                  </a:lnTo>
                  <a:lnTo>
                    <a:pt x="32" y="16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2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6" name="Freeform 200"/>
            <p:cNvSpPr>
              <a:spLocks noChangeAspect="1"/>
            </p:cNvSpPr>
            <p:nvPr/>
          </p:nvSpPr>
          <p:spPr bwMode="auto">
            <a:xfrm>
              <a:off x="4320" y="3000"/>
              <a:ext cx="11" cy="8"/>
            </a:xfrm>
            <a:custGeom>
              <a:avLst/>
              <a:gdLst>
                <a:gd name="T0" fmla="*/ 12 w 24"/>
                <a:gd name="T1" fmla="*/ 16 h 16"/>
                <a:gd name="T2" fmla="*/ 17 w 24"/>
                <a:gd name="T3" fmla="*/ 15 h 16"/>
                <a:gd name="T4" fmla="*/ 20 w 24"/>
                <a:gd name="T5" fmla="*/ 14 h 16"/>
                <a:gd name="T6" fmla="*/ 22 w 24"/>
                <a:gd name="T7" fmla="*/ 11 h 16"/>
                <a:gd name="T8" fmla="*/ 24 w 24"/>
                <a:gd name="T9" fmla="*/ 8 h 16"/>
                <a:gd name="T10" fmla="*/ 22 w 24"/>
                <a:gd name="T11" fmla="*/ 4 h 16"/>
                <a:gd name="T12" fmla="*/ 20 w 24"/>
                <a:gd name="T13" fmla="*/ 2 h 16"/>
                <a:gd name="T14" fmla="*/ 17 w 24"/>
                <a:gd name="T15" fmla="*/ 1 h 16"/>
                <a:gd name="T16" fmla="*/ 12 w 24"/>
                <a:gd name="T17" fmla="*/ 0 h 16"/>
                <a:gd name="T18" fmla="*/ 7 w 24"/>
                <a:gd name="T19" fmla="*/ 1 h 16"/>
                <a:gd name="T20" fmla="*/ 4 w 24"/>
                <a:gd name="T21" fmla="*/ 2 h 16"/>
                <a:gd name="T22" fmla="*/ 2 w 24"/>
                <a:gd name="T23" fmla="*/ 4 h 16"/>
                <a:gd name="T24" fmla="*/ 0 w 24"/>
                <a:gd name="T25" fmla="*/ 8 h 16"/>
                <a:gd name="T26" fmla="*/ 2 w 24"/>
                <a:gd name="T27" fmla="*/ 11 h 16"/>
                <a:gd name="T28" fmla="*/ 4 w 24"/>
                <a:gd name="T29" fmla="*/ 14 h 16"/>
                <a:gd name="T30" fmla="*/ 7 w 24"/>
                <a:gd name="T31" fmla="*/ 15 h 16"/>
                <a:gd name="T32" fmla="*/ 12 w 2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6">
                  <a:moveTo>
                    <a:pt x="12" y="16"/>
                  </a:moveTo>
                  <a:lnTo>
                    <a:pt x="17" y="15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17" name="Freeform 201"/>
            <p:cNvSpPr>
              <a:spLocks noChangeAspect="1"/>
            </p:cNvSpPr>
            <p:nvPr/>
          </p:nvSpPr>
          <p:spPr bwMode="auto">
            <a:xfrm>
              <a:off x="4403" y="3388"/>
              <a:ext cx="15" cy="134"/>
            </a:xfrm>
            <a:custGeom>
              <a:avLst/>
              <a:gdLst>
                <a:gd name="T0" fmla="*/ 0 w 29"/>
                <a:gd name="T1" fmla="*/ 0 h 268"/>
                <a:gd name="T2" fmla="*/ 18 w 29"/>
                <a:gd name="T3" fmla="*/ 264 h 268"/>
                <a:gd name="T4" fmla="*/ 29 w 29"/>
                <a:gd name="T5" fmla="*/ 268 h 268"/>
                <a:gd name="T6" fmla="*/ 0 w 29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68">
                  <a:moveTo>
                    <a:pt x="0" y="0"/>
                  </a:moveTo>
                  <a:lnTo>
                    <a:pt x="18" y="264"/>
                  </a:lnTo>
                  <a:lnTo>
                    <a:pt x="29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820" name="Group 204"/>
          <p:cNvGrpSpPr>
            <a:grpSpLocks noChangeAspect="1"/>
          </p:cNvGrpSpPr>
          <p:nvPr/>
        </p:nvGrpSpPr>
        <p:grpSpPr bwMode="auto">
          <a:xfrm>
            <a:off x="2209800" y="3355975"/>
            <a:ext cx="1490663" cy="1368425"/>
            <a:chOff x="2448" y="3168"/>
            <a:chExt cx="1055" cy="969"/>
          </a:xfrm>
        </p:grpSpPr>
        <p:sp>
          <p:nvSpPr>
            <p:cNvPr id="111819" name="AutoShape 203"/>
            <p:cNvSpPr>
              <a:spLocks noChangeAspect="1" noChangeArrowheads="1" noTextEdit="1"/>
            </p:cNvSpPr>
            <p:nvPr/>
          </p:nvSpPr>
          <p:spPr bwMode="auto">
            <a:xfrm>
              <a:off x="2448" y="3168"/>
              <a:ext cx="1055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1" name="Freeform 205"/>
            <p:cNvSpPr>
              <a:spLocks/>
            </p:cNvSpPr>
            <p:nvPr/>
          </p:nvSpPr>
          <p:spPr bwMode="auto">
            <a:xfrm>
              <a:off x="2539" y="3225"/>
              <a:ext cx="842" cy="693"/>
            </a:xfrm>
            <a:custGeom>
              <a:avLst/>
              <a:gdLst>
                <a:gd name="T0" fmla="*/ 929 w 1685"/>
                <a:gd name="T1" fmla="*/ 1382 h 1385"/>
                <a:gd name="T2" fmla="*/ 1054 w 1685"/>
                <a:gd name="T3" fmla="*/ 1363 h 1385"/>
                <a:gd name="T4" fmla="*/ 1171 w 1685"/>
                <a:gd name="T5" fmla="*/ 1331 h 1385"/>
                <a:gd name="T6" fmla="*/ 1280 w 1685"/>
                <a:gd name="T7" fmla="*/ 1285 h 1385"/>
                <a:gd name="T8" fmla="*/ 1379 w 1685"/>
                <a:gd name="T9" fmla="*/ 1228 h 1385"/>
                <a:gd name="T10" fmla="*/ 1466 w 1685"/>
                <a:gd name="T11" fmla="*/ 1158 h 1385"/>
                <a:gd name="T12" fmla="*/ 1541 w 1685"/>
                <a:gd name="T13" fmla="*/ 1080 h 1385"/>
                <a:gd name="T14" fmla="*/ 1602 w 1685"/>
                <a:gd name="T15" fmla="*/ 994 h 1385"/>
                <a:gd name="T16" fmla="*/ 1647 w 1685"/>
                <a:gd name="T17" fmla="*/ 899 h 1385"/>
                <a:gd name="T18" fmla="*/ 1676 w 1685"/>
                <a:gd name="T19" fmla="*/ 799 h 1385"/>
                <a:gd name="T20" fmla="*/ 1685 w 1685"/>
                <a:gd name="T21" fmla="*/ 693 h 1385"/>
                <a:gd name="T22" fmla="*/ 1676 w 1685"/>
                <a:gd name="T23" fmla="*/ 587 h 1385"/>
                <a:gd name="T24" fmla="*/ 1647 w 1685"/>
                <a:gd name="T25" fmla="*/ 487 h 1385"/>
                <a:gd name="T26" fmla="*/ 1602 w 1685"/>
                <a:gd name="T27" fmla="*/ 393 h 1385"/>
                <a:gd name="T28" fmla="*/ 1541 w 1685"/>
                <a:gd name="T29" fmla="*/ 306 h 1385"/>
                <a:gd name="T30" fmla="*/ 1466 w 1685"/>
                <a:gd name="T31" fmla="*/ 227 h 1385"/>
                <a:gd name="T32" fmla="*/ 1379 w 1685"/>
                <a:gd name="T33" fmla="*/ 159 h 1385"/>
                <a:gd name="T34" fmla="*/ 1280 w 1685"/>
                <a:gd name="T35" fmla="*/ 100 h 1385"/>
                <a:gd name="T36" fmla="*/ 1171 w 1685"/>
                <a:gd name="T37" fmla="*/ 54 h 1385"/>
                <a:gd name="T38" fmla="*/ 1054 w 1685"/>
                <a:gd name="T39" fmla="*/ 22 h 1385"/>
                <a:gd name="T40" fmla="*/ 929 w 1685"/>
                <a:gd name="T41" fmla="*/ 3 h 1385"/>
                <a:gd name="T42" fmla="*/ 800 w 1685"/>
                <a:gd name="T43" fmla="*/ 1 h 1385"/>
                <a:gd name="T44" fmla="*/ 674 w 1685"/>
                <a:gd name="T45" fmla="*/ 14 h 1385"/>
                <a:gd name="T46" fmla="*/ 554 w 1685"/>
                <a:gd name="T47" fmla="*/ 43 h 1385"/>
                <a:gd name="T48" fmla="*/ 442 w 1685"/>
                <a:gd name="T49" fmla="*/ 84 h 1385"/>
                <a:gd name="T50" fmla="*/ 339 w 1685"/>
                <a:gd name="T51" fmla="*/ 138 h 1385"/>
                <a:gd name="T52" fmla="*/ 248 w 1685"/>
                <a:gd name="T53" fmla="*/ 203 h 1385"/>
                <a:gd name="T54" fmla="*/ 168 w 1685"/>
                <a:gd name="T55" fmla="*/ 279 h 1385"/>
                <a:gd name="T56" fmla="*/ 101 w 1685"/>
                <a:gd name="T57" fmla="*/ 363 h 1385"/>
                <a:gd name="T58" fmla="*/ 51 w 1685"/>
                <a:gd name="T59" fmla="*/ 455 h 1385"/>
                <a:gd name="T60" fmla="*/ 17 w 1685"/>
                <a:gd name="T61" fmla="*/ 554 h 1385"/>
                <a:gd name="T62" fmla="*/ 1 w 1685"/>
                <a:gd name="T63" fmla="*/ 658 h 1385"/>
                <a:gd name="T64" fmla="*/ 5 w 1685"/>
                <a:gd name="T65" fmla="*/ 763 h 1385"/>
                <a:gd name="T66" fmla="*/ 26 w 1685"/>
                <a:gd name="T67" fmla="*/ 866 h 1385"/>
                <a:gd name="T68" fmla="*/ 67 w 1685"/>
                <a:gd name="T69" fmla="*/ 963 h 1385"/>
                <a:gd name="T70" fmla="*/ 122 w 1685"/>
                <a:gd name="T71" fmla="*/ 1052 h 1385"/>
                <a:gd name="T72" fmla="*/ 192 w 1685"/>
                <a:gd name="T73" fmla="*/ 1133 h 1385"/>
                <a:gd name="T74" fmla="*/ 276 w 1685"/>
                <a:gd name="T75" fmla="*/ 1206 h 1385"/>
                <a:gd name="T76" fmla="*/ 372 w 1685"/>
                <a:gd name="T77" fmla="*/ 1267 h 1385"/>
                <a:gd name="T78" fmla="*/ 478 w 1685"/>
                <a:gd name="T79" fmla="*/ 1317 h 1385"/>
                <a:gd name="T80" fmla="*/ 593 w 1685"/>
                <a:gd name="T81" fmla="*/ 1354 h 1385"/>
                <a:gd name="T82" fmla="*/ 715 w 1685"/>
                <a:gd name="T83" fmla="*/ 1377 h 1385"/>
                <a:gd name="T84" fmla="*/ 844 w 1685"/>
                <a:gd name="T85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5" h="1385">
                  <a:moveTo>
                    <a:pt x="844" y="1385"/>
                  </a:moveTo>
                  <a:lnTo>
                    <a:pt x="887" y="1384"/>
                  </a:lnTo>
                  <a:lnTo>
                    <a:pt x="929" y="1382"/>
                  </a:lnTo>
                  <a:lnTo>
                    <a:pt x="972" y="1377"/>
                  </a:lnTo>
                  <a:lnTo>
                    <a:pt x="1014" y="1371"/>
                  </a:lnTo>
                  <a:lnTo>
                    <a:pt x="1054" y="1363"/>
                  </a:lnTo>
                  <a:lnTo>
                    <a:pt x="1094" y="1354"/>
                  </a:lnTo>
                  <a:lnTo>
                    <a:pt x="1133" y="1344"/>
                  </a:lnTo>
                  <a:lnTo>
                    <a:pt x="1171" y="1331"/>
                  </a:lnTo>
                  <a:lnTo>
                    <a:pt x="1208" y="1317"/>
                  </a:lnTo>
                  <a:lnTo>
                    <a:pt x="1244" y="1301"/>
                  </a:lnTo>
                  <a:lnTo>
                    <a:pt x="1280" y="1285"/>
                  </a:lnTo>
                  <a:lnTo>
                    <a:pt x="1314" y="1267"/>
                  </a:lnTo>
                  <a:lnTo>
                    <a:pt x="1346" y="1248"/>
                  </a:lnTo>
                  <a:lnTo>
                    <a:pt x="1379" y="1228"/>
                  </a:lnTo>
                  <a:lnTo>
                    <a:pt x="1409" y="1206"/>
                  </a:lnTo>
                  <a:lnTo>
                    <a:pt x="1439" y="1183"/>
                  </a:lnTo>
                  <a:lnTo>
                    <a:pt x="1466" y="1158"/>
                  </a:lnTo>
                  <a:lnTo>
                    <a:pt x="1493" y="1133"/>
                  </a:lnTo>
                  <a:lnTo>
                    <a:pt x="1518" y="1108"/>
                  </a:lnTo>
                  <a:lnTo>
                    <a:pt x="1541" y="1080"/>
                  </a:lnTo>
                  <a:lnTo>
                    <a:pt x="1563" y="1052"/>
                  </a:lnTo>
                  <a:lnTo>
                    <a:pt x="1584" y="1024"/>
                  </a:lnTo>
                  <a:lnTo>
                    <a:pt x="1602" y="994"/>
                  </a:lnTo>
                  <a:lnTo>
                    <a:pt x="1618" y="963"/>
                  </a:lnTo>
                  <a:lnTo>
                    <a:pt x="1634" y="932"/>
                  </a:lnTo>
                  <a:lnTo>
                    <a:pt x="1647" y="899"/>
                  </a:lnTo>
                  <a:lnTo>
                    <a:pt x="1658" y="866"/>
                  </a:lnTo>
                  <a:lnTo>
                    <a:pt x="1668" y="833"/>
                  </a:lnTo>
                  <a:lnTo>
                    <a:pt x="1676" y="799"/>
                  </a:lnTo>
                  <a:lnTo>
                    <a:pt x="1680" y="763"/>
                  </a:lnTo>
                  <a:lnTo>
                    <a:pt x="1684" y="729"/>
                  </a:lnTo>
                  <a:lnTo>
                    <a:pt x="1685" y="693"/>
                  </a:lnTo>
                  <a:lnTo>
                    <a:pt x="1684" y="658"/>
                  </a:lnTo>
                  <a:lnTo>
                    <a:pt x="1680" y="623"/>
                  </a:lnTo>
                  <a:lnTo>
                    <a:pt x="1676" y="587"/>
                  </a:lnTo>
                  <a:lnTo>
                    <a:pt x="1668" y="554"/>
                  </a:lnTo>
                  <a:lnTo>
                    <a:pt x="1658" y="520"/>
                  </a:lnTo>
                  <a:lnTo>
                    <a:pt x="1647" y="487"/>
                  </a:lnTo>
                  <a:lnTo>
                    <a:pt x="1634" y="455"/>
                  </a:lnTo>
                  <a:lnTo>
                    <a:pt x="1618" y="424"/>
                  </a:lnTo>
                  <a:lnTo>
                    <a:pt x="1602" y="393"/>
                  </a:lnTo>
                  <a:lnTo>
                    <a:pt x="1584" y="363"/>
                  </a:lnTo>
                  <a:lnTo>
                    <a:pt x="1563" y="334"/>
                  </a:lnTo>
                  <a:lnTo>
                    <a:pt x="1541" y="306"/>
                  </a:lnTo>
                  <a:lnTo>
                    <a:pt x="1518" y="279"/>
                  </a:lnTo>
                  <a:lnTo>
                    <a:pt x="1493" y="252"/>
                  </a:lnTo>
                  <a:lnTo>
                    <a:pt x="1466" y="227"/>
                  </a:lnTo>
                  <a:lnTo>
                    <a:pt x="1439" y="203"/>
                  </a:lnTo>
                  <a:lnTo>
                    <a:pt x="1409" y="181"/>
                  </a:lnTo>
                  <a:lnTo>
                    <a:pt x="1379" y="159"/>
                  </a:lnTo>
                  <a:lnTo>
                    <a:pt x="1346" y="138"/>
                  </a:lnTo>
                  <a:lnTo>
                    <a:pt x="1314" y="119"/>
                  </a:lnTo>
                  <a:lnTo>
                    <a:pt x="1280" y="100"/>
                  </a:lnTo>
                  <a:lnTo>
                    <a:pt x="1244" y="84"/>
                  </a:lnTo>
                  <a:lnTo>
                    <a:pt x="1208" y="68"/>
                  </a:lnTo>
                  <a:lnTo>
                    <a:pt x="1171" y="54"/>
                  </a:lnTo>
                  <a:lnTo>
                    <a:pt x="1133" y="43"/>
                  </a:lnTo>
                  <a:lnTo>
                    <a:pt x="1094" y="31"/>
                  </a:lnTo>
                  <a:lnTo>
                    <a:pt x="1054" y="22"/>
                  </a:lnTo>
                  <a:lnTo>
                    <a:pt x="1014" y="14"/>
                  </a:lnTo>
                  <a:lnTo>
                    <a:pt x="972" y="8"/>
                  </a:lnTo>
                  <a:lnTo>
                    <a:pt x="929" y="3"/>
                  </a:lnTo>
                  <a:lnTo>
                    <a:pt x="887" y="1"/>
                  </a:lnTo>
                  <a:lnTo>
                    <a:pt x="844" y="0"/>
                  </a:lnTo>
                  <a:lnTo>
                    <a:pt x="800" y="1"/>
                  </a:lnTo>
                  <a:lnTo>
                    <a:pt x="758" y="3"/>
                  </a:lnTo>
                  <a:lnTo>
                    <a:pt x="715" y="8"/>
                  </a:lnTo>
                  <a:lnTo>
                    <a:pt x="674" y="14"/>
                  </a:lnTo>
                  <a:lnTo>
                    <a:pt x="633" y="22"/>
                  </a:lnTo>
                  <a:lnTo>
                    <a:pt x="593" y="31"/>
                  </a:lnTo>
                  <a:lnTo>
                    <a:pt x="554" y="43"/>
                  </a:lnTo>
                  <a:lnTo>
                    <a:pt x="516" y="54"/>
                  </a:lnTo>
                  <a:lnTo>
                    <a:pt x="478" y="68"/>
                  </a:lnTo>
                  <a:lnTo>
                    <a:pt x="442" y="84"/>
                  </a:lnTo>
                  <a:lnTo>
                    <a:pt x="407" y="100"/>
                  </a:lnTo>
                  <a:lnTo>
                    <a:pt x="372" y="119"/>
                  </a:lnTo>
                  <a:lnTo>
                    <a:pt x="339" y="138"/>
                  </a:lnTo>
                  <a:lnTo>
                    <a:pt x="307" y="159"/>
                  </a:lnTo>
                  <a:lnTo>
                    <a:pt x="276" y="181"/>
                  </a:lnTo>
                  <a:lnTo>
                    <a:pt x="248" y="203"/>
                  </a:lnTo>
                  <a:lnTo>
                    <a:pt x="219" y="227"/>
                  </a:lnTo>
                  <a:lnTo>
                    <a:pt x="192" y="252"/>
                  </a:lnTo>
                  <a:lnTo>
                    <a:pt x="168" y="279"/>
                  </a:lnTo>
                  <a:lnTo>
                    <a:pt x="144" y="306"/>
                  </a:lnTo>
                  <a:lnTo>
                    <a:pt x="122" y="334"/>
                  </a:lnTo>
                  <a:lnTo>
                    <a:pt x="101" y="363"/>
                  </a:lnTo>
                  <a:lnTo>
                    <a:pt x="83" y="393"/>
                  </a:lnTo>
                  <a:lnTo>
                    <a:pt x="67" y="424"/>
                  </a:lnTo>
                  <a:lnTo>
                    <a:pt x="51" y="455"/>
                  </a:lnTo>
                  <a:lnTo>
                    <a:pt x="38" y="487"/>
                  </a:lnTo>
                  <a:lnTo>
                    <a:pt x="26" y="520"/>
                  </a:lnTo>
                  <a:lnTo>
                    <a:pt x="17" y="554"/>
                  </a:lnTo>
                  <a:lnTo>
                    <a:pt x="9" y="587"/>
                  </a:lnTo>
                  <a:lnTo>
                    <a:pt x="5" y="623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29"/>
                  </a:lnTo>
                  <a:lnTo>
                    <a:pt x="5" y="763"/>
                  </a:lnTo>
                  <a:lnTo>
                    <a:pt x="9" y="799"/>
                  </a:lnTo>
                  <a:lnTo>
                    <a:pt x="17" y="833"/>
                  </a:lnTo>
                  <a:lnTo>
                    <a:pt x="26" y="866"/>
                  </a:lnTo>
                  <a:lnTo>
                    <a:pt x="38" y="899"/>
                  </a:lnTo>
                  <a:lnTo>
                    <a:pt x="51" y="932"/>
                  </a:lnTo>
                  <a:lnTo>
                    <a:pt x="67" y="963"/>
                  </a:lnTo>
                  <a:lnTo>
                    <a:pt x="83" y="994"/>
                  </a:lnTo>
                  <a:lnTo>
                    <a:pt x="101" y="1024"/>
                  </a:lnTo>
                  <a:lnTo>
                    <a:pt x="122" y="1052"/>
                  </a:lnTo>
                  <a:lnTo>
                    <a:pt x="144" y="1080"/>
                  </a:lnTo>
                  <a:lnTo>
                    <a:pt x="168" y="1108"/>
                  </a:lnTo>
                  <a:lnTo>
                    <a:pt x="192" y="1133"/>
                  </a:lnTo>
                  <a:lnTo>
                    <a:pt x="219" y="1158"/>
                  </a:lnTo>
                  <a:lnTo>
                    <a:pt x="248" y="1183"/>
                  </a:lnTo>
                  <a:lnTo>
                    <a:pt x="276" y="1206"/>
                  </a:lnTo>
                  <a:lnTo>
                    <a:pt x="307" y="1228"/>
                  </a:lnTo>
                  <a:lnTo>
                    <a:pt x="339" y="1248"/>
                  </a:lnTo>
                  <a:lnTo>
                    <a:pt x="372" y="1267"/>
                  </a:lnTo>
                  <a:lnTo>
                    <a:pt x="407" y="1285"/>
                  </a:lnTo>
                  <a:lnTo>
                    <a:pt x="442" y="1301"/>
                  </a:lnTo>
                  <a:lnTo>
                    <a:pt x="478" y="1317"/>
                  </a:lnTo>
                  <a:lnTo>
                    <a:pt x="516" y="1331"/>
                  </a:lnTo>
                  <a:lnTo>
                    <a:pt x="554" y="1344"/>
                  </a:lnTo>
                  <a:lnTo>
                    <a:pt x="593" y="1354"/>
                  </a:lnTo>
                  <a:lnTo>
                    <a:pt x="633" y="1363"/>
                  </a:lnTo>
                  <a:lnTo>
                    <a:pt x="674" y="1371"/>
                  </a:lnTo>
                  <a:lnTo>
                    <a:pt x="715" y="1377"/>
                  </a:lnTo>
                  <a:lnTo>
                    <a:pt x="758" y="1382"/>
                  </a:lnTo>
                  <a:lnTo>
                    <a:pt x="800" y="1384"/>
                  </a:lnTo>
                  <a:lnTo>
                    <a:pt x="844" y="1385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2" name="Freeform 206"/>
            <p:cNvSpPr>
              <a:spLocks/>
            </p:cNvSpPr>
            <p:nvPr/>
          </p:nvSpPr>
          <p:spPr bwMode="auto">
            <a:xfrm>
              <a:off x="2522" y="3265"/>
              <a:ext cx="607" cy="576"/>
            </a:xfrm>
            <a:custGeom>
              <a:avLst/>
              <a:gdLst>
                <a:gd name="T0" fmla="*/ 80 w 1214"/>
                <a:gd name="T1" fmla="*/ 673 h 1153"/>
                <a:gd name="T2" fmla="*/ 84 w 1214"/>
                <a:gd name="T3" fmla="*/ 655 h 1153"/>
                <a:gd name="T4" fmla="*/ 92 w 1214"/>
                <a:gd name="T5" fmla="*/ 619 h 1153"/>
                <a:gd name="T6" fmla="*/ 106 w 1214"/>
                <a:gd name="T7" fmla="*/ 572 h 1153"/>
                <a:gd name="T8" fmla="*/ 125 w 1214"/>
                <a:gd name="T9" fmla="*/ 513 h 1153"/>
                <a:gd name="T10" fmla="*/ 153 w 1214"/>
                <a:gd name="T11" fmla="*/ 447 h 1153"/>
                <a:gd name="T12" fmla="*/ 190 w 1214"/>
                <a:gd name="T13" fmla="*/ 377 h 1153"/>
                <a:gd name="T14" fmla="*/ 237 w 1214"/>
                <a:gd name="T15" fmla="*/ 306 h 1153"/>
                <a:gd name="T16" fmla="*/ 296 w 1214"/>
                <a:gd name="T17" fmla="*/ 235 h 1153"/>
                <a:gd name="T18" fmla="*/ 367 w 1214"/>
                <a:gd name="T19" fmla="*/ 170 h 1153"/>
                <a:gd name="T20" fmla="*/ 452 w 1214"/>
                <a:gd name="T21" fmla="*/ 110 h 1153"/>
                <a:gd name="T22" fmla="*/ 551 w 1214"/>
                <a:gd name="T23" fmla="*/ 61 h 1153"/>
                <a:gd name="T24" fmla="*/ 666 w 1214"/>
                <a:gd name="T25" fmla="*/ 25 h 1153"/>
                <a:gd name="T26" fmla="*/ 799 w 1214"/>
                <a:gd name="T27" fmla="*/ 4 h 1153"/>
                <a:gd name="T28" fmla="*/ 950 w 1214"/>
                <a:gd name="T29" fmla="*/ 3 h 1153"/>
                <a:gd name="T30" fmla="*/ 1120 w 1214"/>
                <a:gd name="T31" fmla="*/ 22 h 1153"/>
                <a:gd name="T32" fmla="*/ 1211 w 1214"/>
                <a:gd name="T33" fmla="*/ 41 h 1153"/>
                <a:gd name="T34" fmla="*/ 1190 w 1214"/>
                <a:gd name="T35" fmla="*/ 38 h 1153"/>
                <a:gd name="T36" fmla="*/ 1151 w 1214"/>
                <a:gd name="T37" fmla="*/ 35 h 1153"/>
                <a:gd name="T38" fmla="*/ 1097 w 1214"/>
                <a:gd name="T39" fmla="*/ 33 h 1153"/>
                <a:gd name="T40" fmla="*/ 1029 w 1214"/>
                <a:gd name="T41" fmla="*/ 33 h 1153"/>
                <a:gd name="T42" fmla="*/ 951 w 1214"/>
                <a:gd name="T43" fmla="*/ 37 h 1153"/>
                <a:gd name="T44" fmla="*/ 866 w 1214"/>
                <a:gd name="T45" fmla="*/ 48 h 1153"/>
                <a:gd name="T46" fmla="*/ 775 w 1214"/>
                <a:gd name="T47" fmla="*/ 66 h 1153"/>
                <a:gd name="T48" fmla="*/ 681 w 1214"/>
                <a:gd name="T49" fmla="*/ 94 h 1153"/>
                <a:gd name="T50" fmla="*/ 588 w 1214"/>
                <a:gd name="T51" fmla="*/ 132 h 1153"/>
                <a:gd name="T52" fmla="*/ 497 w 1214"/>
                <a:gd name="T53" fmla="*/ 184 h 1153"/>
                <a:gd name="T54" fmla="*/ 411 w 1214"/>
                <a:gd name="T55" fmla="*/ 249 h 1153"/>
                <a:gd name="T56" fmla="*/ 334 w 1214"/>
                <a:gd name="T57" fmla="*/ 332 h 1153"/>
                <a:gd name="T58" fmla="*/ 266 w 1214"/>
                <a:gd name="T59" fmla="*/ 431 h 1153"/>
                <a:gd name="T60" fmla="*/ 211 w 1214"/>
                <a:gd name="T61" fmla="*/ 551 h 1153"/>
                <a:gd name="T62" fmla="*/ 172 w 1214"/>
                <a:gd name="T63" fmla="*/ 691 h 1153"/>
                <a:gd name="T64" fmla="*/ 157 w 1214"/>
                <a:gd name="T65" fmla="*/ 795 h 1153"/>
                <a:gd name="T66" fmla="*/ 142 w 1214"/>
                <a:gd name="T67" fmla="*/ 908 h 1153"/>
                <a:gd name="T68" fmla="*/ 133 w 1214"/>
                <a:gd name="T69" fmla="*/ 946 h 1153"/>
                <a:gd name="T70" fmla="*/ 123 w 1214"/>
                <a:gd name="T71" fmla="*/ 960 h 1153"/>
                <a:gd name="T72" fmla="*/ 107 w 1214"/>
                <a:gd name="T73" fmla="*/ 985 h 1153"/>
                <a:gd name="T74" fmla="*/ 94 w 1214"/>
                <a:gd name="T75" fmla="*/ 1017 h 1153"/>
                <a:gd name="T76" fmla="*/ 91 w 1214"/>
                <a:gd name="T77" fmla="*/ 1052 h 1153"/>
                <a:gd name="T78" fmla="*/ 104 w 1214"/>
                <a:gd name="T79" fmla="*/ 1086 h 1153"/>
                <a:gd name="T80" fmla="*/ 141 w 1214"/>
                <a:gd name="T81" fmla="*/ 1114 h 1153"/>
                <a:gd name="T82" fmla="*/ 209 w 1214"/>
                <a:gd name="T83" fmla="*/ 1134 h 1153"/>
                <a:gd name="T84" fmla="*/ 252 w 1214"/>
                <a:gd name="T85" fmla="*/ 1139 h 1153"/>
                <a:gd name="T86" fmla="*/ 221 w 1214"/>
                <a:gd name="T87" fmla="*/ 1146 h 1153"/>
                <a:gd name="T88" fmla="*/ 169 w 1214"/>
                <a:gd name="T89" fmla="*/ 1152 h 1153"/>
                <a:gd name="T90" fmla="*/ 109 w 1214"/>
                <a:gd name="T91" fmla="*/ 1152 h 1153"/>
                <a:gd name="T92" fmla="*/ 53 w 1214"/>
                <a:gd name="T93" fmla="*/ 1138 h 1153"/>
                <a:gd name="T94" fmla="*/ 12 w 1214"/>
                <a:gd name="T95" fmla="*/ 1105 h 1153"/>
                <a:gd name="T96" fmla="*/ 0 w 1214"/>
                <a:gd name="T97" fmla="*/ 1045 h 1153"/>
                <a:gd name="T98" fmla="*/ 26 w 1214"/>
                <a:gd name="T99" fmla="*/ 950 h 1153"/>
                <a:gd name="T100" fmla="*/ 59 w 1214"/>
                <a:gd name="T101" fmla="*/ 868 h 1153"/>
                <a:gd name="T102" fmla="*/ 71 w 1214"/>
                <a:gd name="T103" fmla="*/ 74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4" h="1153">
                  <a:moveTo>
                    <a:pt x="80" y="675"/>
                  </a:moveTo>
                  <a:lnTo>
                    <a:pt x="80" y="673"/>
                  </a:lnTo>
                  <a:lnTo>
                    <a:pt x="81" y="666"/>
                  </a:lnTo>
                  <a:lnTo>
                    <a:pt x="84" y="655"/>
                  </a:lnTo>
                  <a:lnTo>
                    <a:pt x="87" y="638"/>
                  </a:lnTo>
                  <a:lnTo>
                    <a:pt x="92" y="619"/>
                  </a:lnTo>
                  <a:lnTo>
                    <a:pt x="97" y="597"/>
                  </a:lnTo>
                  <a:lnTo>
                    <a:pt x="106" y="572"/>
                  </a:lnTo>
                  <a:lnTo>
                    <a:pt x="114" y="543"/>
                  </a:lnTo>
                  <a:lnTo>
                    <a:pt x="125" y="513"/>
                  </a:lnTo>
                  <a:lnTo>
                    <a:pt x="138" y="481"/>
                  </a:lnTo>
                  <a:lnTo>
                    <a:pt x="153" y="447"/>
                  </a:lnTo>
                  <a:lnTo>
                    <a:pt x="170" y="413"/>
                  </a:lnTo>
                  <a:lnTo>
                    <a:pt x="190" y="377"/>
                  </a:lnTo>
                  <a:lnTo>
                    <a:pt x="213" y="341"/>
                  </a:lnTo>
                  <a:lnTo>
                    <a:pt x="237" y="306"/>
                  </a:lnTo>
                  <a:lnTo>
                    <a:pt x="266" y="270"/>
                  </a:lnTo>
                  <a:lnTo>
                    <a:pt x="296" y="235"/>
                  </a:lnTo>
                  <a:lnTo>
                    <a:pt x="330" y="202"/>
                  </a:lnTo>
                  <a:lnTo>
                    <a:pt x="367" y="170"/>
                  </a:lnTo>
                  <a:lnTo>
                    <a:pt x="407" y="139"/>
                  </a:lnTo>
                  <a:lnTo>
                    <a:pt x="452" y="110"/>
                  </a:lnTo>
                  <a:lnTo>
                    <a:pt x="499" y="85"/>
                  </a:lnTo>
                  <a:lnTo>
                    <a:pt x="551" y="61"/>
                  </a:lnTo>
                  <a:lnTo>
                    <a:pt x="607" y="41"/>
                  </a:lnTo>
                  <a:lnTo>
                    <a:pt x="666" y="25"/>
                  </a:lnTo>
                  <a:lnTo>
                    <a:pt x="731" y="12"/>
                  </a:lnTo>
                  <a:lnTo>
                    <a:pt x="799" y="4"/>
                  </a:lnTo>
                  <a:lnTo>
                    <a:pt x="873" y="0"/>
                  </a:lnTo>
                  <a:lnTo>
                    <a:pt x="950" y="3"/>
                  </a:lnTo>
                  <a:lnTo>
                    <a:pt x="1033" y="10"/>
                  </a:lnTo>
                  <a:lnTo>
                    <a:pt x="1120" y="22"/>
                  </a:lnTo>
                  <a:lnTo>
                    <a:pt x="1214" y="41"/>
                  </a:lnTo>
                  <a:lnTo>
                    <a:pt x="1211" y="41"/>
                  </a:lnTo>
                  <a:lnTo>
                    <a:pt x="1203" y="40"/>
                  </a:lnTo>
                  <a:lnTo>
                    <a:pt x="1190" y="38"/>
                  </a:lnTo>
                  <a:lnTo>
                    <a:pt x="1173" y="36"/>
                  </a:lnTo>
                  <a:lnTo>
                    <a:pt x="1151" y="35"/>
                  </a:lnTo>
                  <a:lnTo>
                    <a:pt x="1126" y="34"/>
                  </a:lnTo>
                  <a:lnTo>
                    <a:pt x="1097" y="33"/>
                  </a:lnTo>
                  <a:lnTo>
                    <a:pt x="1065" y="32"/>
                  </a:lnTo>
                  <a:lnTo>
                    <a:pt x="1029" y="33"/>
                  </a:lnTo>
                  <a:lnTo>
                    <a:pt x="991" y="34"/>
                  </a:lnTo>
                  <a:lnTo>
                    <a:pt x="951" y="37"/>
                  </a:lnTo>
                  <a:lnTo>
                    <a:pt x="909" y="42"/>
                  </a:lnTo>
                  <a:lnTo>
                    <a:pt x="866" y="48"/>
                  </a:lnTo>
                  <a:lnTo>
                    <a:pt x="821" y="56"/>
                  </a:lnTo>
                  <a:lnTo>
                    <a:pt x="775" y="66"/>
                  </a:lnTo>
                  <a:lnTo>
                    <a:pt x="729" y="79"/>
                  </a:lnTo>
                  <a:lnTo>
                    <a:pt x="681" y="94"/>
                  </a:lnTo>
                  <a:lnTo>
                    <a:pt x="634" y="111"/>
                  </a:lnTo>
                  <a:lnTo>
                    <a:pt x="588" y="132"/>
                  </a:lnTo>
                  <a:lnTo>
                    <a:pt x="542" y="156"/>
                  </a:lnTo>
                  <a:lnTo>
                    <a:pt x="497" y="184"/>
                  </a:lnTo>
                  <a:lnTo>
                    <a:pt x="453" y="215"/>
                  </a:lnTo>
                  <a:lnTo>
                    <a:pt x="411" y="249"/>
                  </a:lnTo>
                  <a:lnTo>
                    <a:pt x="370" y="288"/>
                  </a:lnTo>
                  <a:lnTo>
                    <a:pt x="334" y="332"/>
                  </a:lnTo>
                  <a:lnTo>
                    <a:pt x="298" y="379"/>
                  </a:lnTo>
                  <a:lnTo>
                    <a:pt x="266" y="431"/>
                  </a:lnTo>
                  <a:lnTo>
                    <a:pt x="237" y="489"/>
                  </a:lnTo>
                  <a:lnTo>
                    <a:pt x="211" y="551"/>
                  </a:lnTo>
                  <a:lnTo>
                    <a:pt x="190" y="619"/>
                  </a:lnTo>
                  <a:lnTo>
                    <a:pt x="172" y="691"/>
                  </a:lnTo>
                  <a:lnTo>
                    <a:pt x="160" y="771"/>
                  </a:lnTo>
                  <a:lnTo>
                    <a:pt x="157" y="795"/>
                  </a:lnTo>
                  <a:lnTo>
                    <a:pt x="150" y="849"/>
                  </a:lnTo>
                  <a:lnTo>
                    <a:pt x="142" y="908"/>
                  </a:lnTo>
                  <a:lnTo>
                    <a:pt x="135" y="944"/>
                  </a:lnTo>
                  <a:lnTo>
                    <a:pt x="133" y="946"/>
                  </a:lnTo>
                  <a:lnTo>
                    <a:pt x="130" y="952"/>
                  </a:lnTo>
                  <a:lnTo>
                    <a:pt x="123" y="960"/>
                  </a:lnTo>
                  <a:lnTo>
                    <a:pt x="115" y="971"/>
                  </a:lnTo>
                  <a:lnTo>
                    <a:pt x="107" y="985"/>
                  </a:lnTo>
                  <a:lnTo>
                    <a:pt x="100" y="1001"/>
                  </a:lnTo>
                  <a:lnTo>
                    <a:pt x="94" y="1017"/>
                  </a:lnTo>
                  <a:lnTo>
                    <a:pt x="91" y="1035"/>
                  </a:lnTo>
                  <a:lnTo>
                    <a:pt x="91" y="1052"/>
                  </a:lnTo>
                  <a:lnTo>
                    <a:pt x="95" y="1069"/>
                  </a:lnTo>
                  <a:lnTo>
                    <a:pt x="104" y="1086"/>
                  </a:lnTo>
                  <a:lnTo>
                    <a:pt x="119" y="1101"/>
                  </a:lnTo>
                  <a:lnTo>
                    <a:pt x="141" y="1114"/>
                  </a:lnTo>
                  <a:lnTo>
                    <a:pt x="170" y="1125"/>
                  </a:lnTo>
                  <a:lnTo>
                    <a:pt x="209" y="1134"/>
                  </a:lnTo>
                  <a:lnTo>
                    <a:pt x="256" y="1138"/>
                  </a:lnTo>
                  <a:lnTo>
                    <a:pt x="252" y="1139"/>
                  </a:lnTo>
                  <a:lnTo>
                    <a:pt x="239" y="1142"/>
                  </a:lnTo>
                  <a:lnTo>
                    <a:pt x="221" y="1146"/>
                  </a:lnTo>
                  <a:lnTo>
                    <a:pt x="197" y="1150"/>
                  </a:lnTo>
                  <a:lnTo>
                    <a:pt x="169" y="1152"/>
                  </a:lnTo>
                  <a:lnTo>
                    <a:pt x="139" y="1153"/>
                  </a:lnTo>
                  <a:lnTo>
                    <a:pt x="109" y="1152"/>
                  </a:lnTo>
                  <a:lnTo>
                    <a:pt x="80" y="1147"/>
                  </a:lnTo>
                  <a:lnTo>
                    <a:pt x="53" y="1138"/>
                  </a:lnTo>
                  <a:lnTo>
                    <a:pt x="30" y="1124"/>
                  </a:lnTo>
                  <a:lnTo>
                    <a:pt x="12" y="1105"/>
                  </a:lnTo>
                  <a:lnTo>
                    <a:pt x="2" y="1078"/>
                  </a:lnTo>
                  <a:lnTo>
                    <a:pt x="0" y="1045"/>
                  </a:lnTo>
                  <a:lnTo>
                    <a:pt x="8" y="1002"/>
                  </a:lnTo>
                  <a:lnTo>
                    <a:pt x="26" y="950"/>
                  </a:lnTo>
                  <a:lnTo>
                    <a:pt x="58" y="889"/>
                  </a:lnTo>
                  <a:lnTo>
                    <a:pt x="59" y="868"/>
                  </a:lnTo>
                  <a:lnTo>
                    <a:pt x="64" y="812"/>
                  </a:lnTo>
                  <a:lnTo>
                    <a:pt x="71" y="742"/>
                  </a:lnTo>
                  <a:lnTo>
                    <a:pt x="80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3" name="Freeform 207"/>
            <p:cNvSpPr>
              <a:spLocks/>
            </p:cNvSpPr>
            <p:nvPr/>
          </p:nvSpPr>
          <p:spPr bwMode="auto">
            <a:xfrm>
              <a:off x="2669" y="3736"/>
              <a:ext cx="55" cy="115"/>
            </a:xfrm>
            <a:custGeom>
              <a:avLst/>
              <a:gdLst>
                <a:gd name="T0" fmla="*/ 0 w 112"/>
                <a:gd name="T1" fmla="*/ 229 h 229"/>
                <a:gd name="T2" fmla="*/ 2 w 112"/>
                <a:gd name="T3" fmla="*/ 229 h 229"/>
                <a:gd name="T4" fmla="*/ 9 w 112"/>
                <a:gd name="T5" fmla="*/ 228 h 229"/>
                <a:gd name="T6" fmla="*/ 20 w 112"/>
                <a:gd name="T7" fmla="*/ 226 h 229"/>
                <a:gd name="T8" fmla="*/ 32 w 112"/>
                <a:gd name="T9" fmla="*/ 224 h 229"/>
                <a:gd name="T10" fmla="*/ 47 w 112"/>
                <a:gd name="T11" fmla="*/ 221 h 229"/>
                <a:gd name="T12" fmla="*/ 62 w 112"/>
                <a:gd name="T13" fmla="*/ 215 h 229"/>
                <a:gd name="T14" fmla="*/ 77 w 112"/>
                <a:gd name="T15" fmla="*/ 207 h 229"/>
                <a:gd name="T16" fmla="*/ 90 w 112"/>
                <a:gd name="T17" fmla="*/ 196 h 229"/>
                <a:gd name="T18" fmla="*/ 101 w 112"/>
                <a:gd name="T19" fmla="*/ 185 h 229"/>
                <a:gd name="T20" fmla="*/ 108 w 112"/>
                <a:gd name="T21" fmla="*/ 169 h 229"/>
                <a:gd name="T22" fmla="*/ 112 w 112"/>
                <a:gd name="T23" fmla="*/ 150 h 229"/>
                <a:gd name="T24" fmla="*/ 111 w 112"/>
                <a:gd name="T25" fmla="*/ 129 h 229"/>
                <a:gd name="T26" fmla="*/ 103 w 112"/>
                <a:gd name="T27" fmla="*/ 103 h 229"/>
                <a:gd name="T28" fmla="*/ 88 w 112"/>
                <a:gd name="T29" fmla="*/ 73 h 229"/>
                <a:gd name="T30" fmla="*/ 65 w 112"/>
                <a:gd name="T31" fmla="*/ 39 h 229"/>
                <a:gd name="T32" fmla="*/ 32 w 112"/>
                <a:gd name="T33" fmla="*/ 0 h 229"/>
                <a:gd name="T34" fmla="*/ 36 w 112"/>
                <a:gd name="T35" fmla="*/ 6 h 229"/>
                <a:gd name="T36" fmla="*/ 43 w 112"/>
                <a:gd name="T37" fmla="*/ 26 h 229"/>
                <a:gd name="T38" fmla="*/ 51 w 112"/>
                <a:gd name="T39" fmla="*/ 56 h 229"/>
                <a:gd name="T40" fmla="*/ 58 w 112"/>
                <a:gd name="T41" fmla="*/ 91 h 229"/>
                <a:gd name="T42" fmla="*/ 59 w 112"/>
                <a:gd name="T43" fmla="*/ 129 h 229"/>
                <a:gd name="T44" fmla="*/ 51 w 112"/>
                <a:gd name="T45" fmla="*/ 167 h 229"/>
                <a:gd name="T46" fmla="*/ 32 w 112"/>
                <a:gd name="T47" fmla="*/ 201 h 229"/>
                <a:gd name="T48" fmla="*/ 0 w 112"/>
                <a:gd name="T4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29">
                  <a:moveTo>
                    <a:pt x="0" y="229"/>
                  </a:moveTo>
                  <a:lnTo>
                    <a:pt x="2" y="229"/>
                  </a:lnTo>
                  <a:lnTo>
                    <a:pt x="9" y="228"/>
                  </a:lnTo>
                  <a:lnTo>
                    <a:pt x="20" y="226"/>
                  </a:lnTo>
                  <a:lnTo>
                    <a:pt x="32" y="224"/>
                  </a:lnTo>
                  <a:lnTo>
                    <a:pt x="47" y="221"/>
                  </a:lnTo>
                  <a:lnTo>
                    <a:pt x="62" y="215"/>
                  </a:lnTo>
                  <a:lnTo>
                    <a:pt x="77" y="207"/>
                  </a:lnTo>
                  <a:lnTo>
                    <a:pt x="90" y="196"/>
                  </a:lnTo>
                  <a:lnTo>
                    <a:pt x="101" y="185"/>
                  </a:lnTo>
                  <a:lnTo>
                    <a:pt x="108" y="169"/>
                  </a:lnTo>
                  <a:lnTo>
                    <a:pt x="112" y="150"/>
                  </a:lnTo>
                  <a:lnTo>
                    <a:pt x="111" y="129"/>
                  </a:lnTo>
                  <a:lnTo>
                    <a:pt x="103" y="103"/>
                  </a:lnTo>
                  <a:lnTo>
                    <a:pt x="88" y="73"/>
                  </a:lnTo>
                  <a:lnTo>
                    <a:pt x="65" y="39"/>
                  </a:lnTo>
                  <a:lnTo>
                    <a:pt x="32" y="0"/>
                  </a:lnTo>
                  <a:lnTo>
                    <a:pt x="36" y="6"/>
                  </a:lnTo>
                  <a:lnTo>
                    <a:pt x="43" y="26"/>
                  </a:lnTo>
                  <a:lnTo>
                    <a:pt x="51" y="56"/>
                  </a:lnTo>
                  <a:lnTo>
                    <a:pt x="58" y="91"/>
                  </a:lnTo>
                  <a:lnTo>
                    <a:pt x="59" y="129"/>
                  </a:lnTo>
                  <a:lnTo>
                    <a:pt x="51" y="167"/>
                  </a:lnTo>
                  <a:lnTo>
                    <a:pt x="32" y="201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4" name="Freeform 208"/>
            <p:cNvSpPr>
              <a:spLocks/>
            </p:cNvSpPr>
            <p:nvPr/>
          </p:nvSpPr>
          <p:spPr bwMode="auto">
            <a:xfrm>
              <a:off x="2621" y="3351"/>
              <a:ext cx="776" cy="661"/>
            </a:xfrm>
            <a:custGeom>
              <a:avLst/>
              <a:gdLst>
                <a:gd name="T0" fmla="*/ 22 w 1551"/>
                <a:gd name="T1" fmla="*/ 1031 h 1322"/>
                <a:gd name="T2" fmla="*/ 108 w 1551"/>
                <a:gd name="T3" fmla="*/ 1108 h 1322"/>
                <a:gd name="T4" fmla="*/ 253 w 1551"/>
                <a:gd name="T5" fmla="*/ 1205 h 1322"/>
                <a:gd name="T6" fmla="*/ 453 w 1551"/>
                <a:gd name="T7" fmla="*/ 1288 h 1322"/>
                <a:gd name="T8" fmla="*/ 702 w 1551"/>
                <a:gd name="T9" fmla="*/ 1322 h 1322"/>
                <a:gd name="T10" fmla="*/ 995 w 1551"/>
                <a:gd name="T11" fmla="*/ 1273 h 1322"/>
                <a:gd name="T12" fmla="*/ 1208 w 1551"/>
                <a:gd name="T13" fmla="*/ 1177 h 1322"/>
                <a:gd name="T14" fmla="*/ 1363 w 1551"/>
                <a:gd name="T15" fmla="*/ 1043 h 1322"/>
                <a:gd name="T16" fmla="*/ 1526 w 1551"/>
                <a:gd name="T17" fmla="*/ 731 h 1322"/>
                <a:gd name="T18" fmla="*/ 1536 w 1551"/>
                <a:gd name="T19" fmla="*/ 336 h 1322"/>
                <a:gd name="T20" fmla="*/ 1530 w 1551"/>
                <a:gd name="T21" fmla="*/ 457 h 1322"/>
                <a:gd name="T22" fmla="*/ 1476 w 1551"/>
                <a:gd name="T23" fmla="*/ 692 h 1322"/>
                <a:gd name="T24" fmla="*/ 1323 w 1551"/>
                <a:gd name="T25" fmla="*/ 967 h 1322"/>
                <a:gd name="T26" fmla="*/ 1398 w 1551"/>
                <a:gd name="T27" fmla="*/ 817 h 1322"/>
                <a:gd name="T28" fmla="*/ 1467 w 1551"/>
                <a:gd name="T29" fmla="*/ 467 h 1322"/>
                <a:gd name="T30" fmla="*/ 1302 w 1551"/>
                <a:gd name="T31" fmla="*/ 72 h 1322"/>
                <a:gd name="T32" fmla="*/ 1271 w 1551"/>
                <a:gd name="T33" fmla="*/ 80 h 1322"/>
                <a:gd name="T34" fmla="*/ 1358 w 1551"/>
                <a:gd name="T35" fmla="*/ 377 h 1322"/>
                <a:gd name="T36" fmla="*/ 1264 w 1551"/>
                <a:gd name="T37" fmla="*/ 847 h 1322"/>
                <a:gd name="T38" fmla="*/ 1157 w 1551"/>
                <a:gd name="T39" fmla="*/ 1016 h 1322"/>
                <a:gd name="T40" fmla="*/ 1257 w 1551"/>
                <a:gd name="T41" fmla="*/ 734 h 1322"/>
                <a:gd name="T42" fmla="*/ 1230 w 1551"/>
                <a:gd name="T43" fmla="*/ 318 h 1322"/>
                <a:gd name="T44" fmla="*/ 1075 w 1551"/>
                <a:gd name="T45" fmla="*/ 82 h 1322"/>
                <a:gd name="T46" fmla="*/ 1155 w 1551"/>
                <a:gd name="T47" fmla="*/ 335 h 1322"/>
                <a:gd name="T48" fmla="*/ 1135 w 1551"/>
                <a:gd name="T49" fmla="*/ 756 h 1322"/>
                <a:gd name="T50" fmla="*/ 915 w 1551"/>
                <a:gd name="T51" fmla="*/ 1121 h 1322"/>
                <a:gd name="T52" fmla="*/ 1001 w 1551"/>
                <a:gd name="T53" fmla="*/ 978 h 1322"/>
                <a:gd name="T54" fmla="*/ 1075 w 1551"/>
                <a:gd name="T55" fmla="*/ 674 h 1322"/>
                <a:gd name="T56" fmla="*/ 975 w 1551"/>
                <a:gd name="T57" fmla="*/ 260 h 1322"/>
                <a:gd name="T58" fmla="*/ 990 w 1551"/>
                <a:gd name="T59" fmla="*/ 412 h 1322"/>
                <a:gd name="T60" fmla="*/ 968 w 1551"/>
                <a:gd name="T61" fmla="*/ 752 h 1322"/>
                <a:gd name="T62" fmla="*/ 806 w 1551"/>
                <a:gd name="T63" fmla="*/ 1102 h 1322"/>
                <a:gd name="T64" fmla="*/ 784 w 1551"/>
                <a:gd name="T65" fmla="*/ 1114 h 1322"/>
                <a:gd name="T66" fmla="*/ 867 w 1551"/>
                <a:gd name="T67" fmla="*/ 946 h 1322"/>
                <a:gd name="T68" fmla="*/ 877 w 1551"/>
                <a:gd name="T69" fmla="*/ 661 h 1322"/>
                <a:gd name="T70" fmla="*/ 840 w 1551"/>
                <a:gd name="T71" fmla="*/ 563 h 1322"/>
                <a:gd name="T72" fmla="*/ 838 w 1551"/>
                <a:gd name="T73" fmla="*/ 776 h 1322"/>
                <a:gd name="T74" fmla="*/ 736 w 1551"/>
                <a:gd name="T75" fmla="*/ 1031 h 1322"/>
                <a:gd name="T76" fmla="*/ 612 w 1551"/>
                <a:gd name="T77" fmla="*/ 1117 h 1322"/>
                <a:gd name="T78" fmla="*/ 728 w 1551"/>
                <a:gd name="T79" fmla="*/ 827 h 1322"/>
                <a:gd name="T80" fmla="*/ 715 w 1551"/>
                <a:gd name="T81" fmla="*/ 773 h 1322"/>
                <a:gd name="T82" fmla="*/ 663 w 1551"/>
                <a:gd name="T83" fmla="*/ 924 h 1322"/>
                <a:gd name="T84" fmla="*/ 524 w 1551"/>
                <a:gd name="T85" fmla="*/ 1078 h 1322"/>
                <a:gd name="T86" fmla="*/ 452 w 1551"/>
                <a:gd name="T87" fmla="*/ 1103 h 1322"/>
                <a:gd name="T88" fmla="*/ 523 w 1551"/>
                <a:gd name="T89" fmla="*/ 1022 h 1322"/>
                <a:gd name="T90" fmla="*/ 577 w 1551"/>
                <a:gd name="T91" fmla="*/ 888 h 1322"/>
                <a:gd name="T92" fmla="*/ 562 w 1551"/>
                <a:gd name="T93" fmla="*/ 805 h 1322"/>
                <a:gd name="T94" fmla="*/ 500 w 1551"/>
                <a:gd name="T95" fmla="*/ 897 h 1322"/>
                <a:gd name="T96" fmla="*/ 356 w 1551"/>
                <a:gd name="T97" fmla="*/ 1001 h 1322"/>
                <a:gd name="T98" fmla="*/ 177 w 1551"/>
                <a:gd name="T99" fmla="*/ 1025 h 1322"/>
                <a:gd name="T100" fmla="*/ 251 w 1551"/>
                <a:gd name="T101" fmla="*/ 1086 h 1322"/>
                <a:gd name="T102" fmla="*/ 435 w 1551"/>
                <a:gd name="T103" fmla="*/ 1170 h 1322"/>
                <a:gd name="T104" fmla="*/ 736 w 1551"/>
                <a:gd name="T105" fmla="*/ 1194 h 1322"/>
                <a:gd name="T106" fmla="*/ 655 w 1551"/>
                <a:gd name="T107" fmla="*/ 1209 h 1322"/>
                <a:gd name="T108" fmla="*/ 428 w 1551"/>
                <a:gd name="T109" fmla="*/ 1194 h 1322"/>
                <a:gd name="T110" fmla="*/ 81 w 1551"/>
                <a:gd name="T111" fmla="*/ 105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1" h="1322">
                  <a:moveTo>
                    <a:pt x="0" y="1008"/>
                  </a:moveTo>
                  <a:lnTo>
                    <a:pt x="1" y="1009"/>
                  </a:lnTo>
                  <a:lnTo>
                    <a:pt x="5" y="1014"/>
                  </a:lnTo>
                  <a:lnTo>
                    <a:pt x="12" y="1022"/>
                  </a:lnTo>
                  <a:lnTo>
                    <a:pt x="22" y="1031"/>
                  </a:lnTo>
                  <a:lnTo>
                    <a:pt x="34" y="1043"/>
                  </a:lnTo>
                  <a:lnTo>
                    <a:pt x="48" y="1057"/>
                  </a:lnTo>
                  <a:lnTo>
                    <a:pt x="65" y="1073"/>
                  </a:lnTo>
                  <a:lnTo>
                    <a:pt x="85" y="1090"/>
                  </a:lnTo>
                  <a:lnTo>
                    <a:pt x="108" y="1108"/>
                  </a:lnTo>
                  <a:lnTo>
                    <a:pt x="132" y="1126"/>
                  </a:lnTo>
                  <a:lnTo>
                    <a:pt x="159" y="1146"/>
                  </a:lnTo>
                  <a:lnTo>
                    <a:pt x="189" y="1166"/>
                  </a:lnTo>
                  <a:lnTo>
                    <a:pt x="220" y="1186"/>
                  </a:lnTo>
                  <a:lnTo>
                    <a:pt x="253" y="1205"/>
                  </a:lnTo>
                  <a:lnTo>
                    <a:pt x="289" y="1224"/>
                  </a:lnTo>
                  <a:lnTo>
                    <a:pt x="327" y="1242"/>
                  </a:lnTo>
                  <a:lnTo>
                    <a:pt x="367" y="1259"/>
                  </a:lnTo>
                  <a:lnTo>
                    <a:pt x="410" y="1274"/>
                  </a:lnTo>
                  <a:lnTo>
                    <a:pt x="453" y="1288"/>
                  </a:lnTo>
                  <a:lnTo>
                    <a:pt x="500" y="1300"/>
                  </a:lnTo>
                  <a:lnTo>
                    <a:pt x="548" y="1309"/>
                  </a:lnTo>
                  <a:lnTo>
                    <a:pt x="597" y="1316"/>
                  </a:lnTo>
                  <a:lnTo>
                    <a:pt x="649" y="1321"/>
                  </a:lnTo>
                  <a:lnTo>
                    <a:pt x="702" y="1322"/>
                  </a:lnTo>
                  <a:lnTo>
                    <a:pt x="758" y="1320"/>
                  </a:lnTo>
                  <a:lnTo>
                    <a:pt x="814" y="1314"/>
                  </a:lnTo>
                  <a:lnTo>
                    <a:pt x="873" y="1305"/>
                  </a:lnTo>
                  <a:lnTo>
                    <a:pt x="933" y="1291"/>
                  </a:lnTo>
                  <a:lnTo>
                    <a:pt x="995" y="1273"/>
                  </a:lnTo>
                  <a:lnTo>
                    <a:pt x="1058" y="1250"/>
                  </a:lnTo>
                  <a:lnTo>
                    <a:pt x="1123" y="1222"/>
                  </a:lnTo>
                  <a:lnTo>
                    <a:pt x="1188" y="1189"/>
                  </a:lnTo>
                  <a:lnTo>
                    <a:pt x="1193" y="1186"/>
                  </a:lnTo>
                  <a:lnTo>
                    <a:pt x="1208" y="1177"/>
                  </a:lnTo>
                  <a:lnTo>
                    <a:pt x="1230" y="1163"/>
                  </a:lnTo>
                  <a:lnTo>
                    <a:pt x="1257" y="1144"/>
                  </a:lnTo>
                  <a:lnTo>
                    <a:pt x="1290" y="1116"/>
                  </a:lnTo>
                  <a:lnTo>
                    <a:pt x="1325" y="1084"/>
                  </a:lnTo>
                  <a:lnTo>
                    <a:pt x="1363" y="1043"/>
                  </a:lnTo>
                  <a:lnTo>
                    <a:pt x="1401" y="996"/>
                  </a:lnTo>
                  <a:lnTo>
                    <a:pt x="1438" y="942"/>
                  </a:lnTo>
                  <a:lnTo>
                    <a:pt x="1472" y="880"/>
                  </a:lnTo>
                  <a:lnTo>
                    <a:pt x="1502" y="810"/>
                  </a:lnTo>
                  <a:lnTo>
                    <a:pt x="1526" y="731"/>
                  </a:lnTo>
                  <a:lnTo>
                    <a:pt x="1543" y="645"/>
                  </a:lnTo>
                  <a:lnTo>
                    <a:pt x="1551" y="549"/>
                  </a:lnTo>
                  <a:lnTo>
                    <a:pt x="1549" y="446"/>
                  </a:lnTo>
                  <a:lnTo>
                    <a:pt x="1536" y="333"/>
                  </a:lnTo>
                  <a:lnTo>
                    <a:pt x="1536" y="336"/>
                  </a:lnTo>
                  <a:lnTo>
                    <a:pt x="1536" y="348"/>
                  </a:lnTo>
                  <a:lnTo>
                    <a:pt x="1536" y="366"/>
                  </a:lnTo>
                  <a:lnTo>
                    <a:pt x="1536" y="392"/>
                  </a:lnTo>
                  <a:lnTo>
                    <a:pt x="1534" y="422"/>
                  </a:lnTo>
                  <a:lnTo>
                    <a:pt x="1530" y="457"/>
                  </a:lnTo>
                  <a:lnTo>
                    <a:pt x="1526" y="498"/>
                  </a:lnTo>
                  <a:lnTo>
                    <a:pt x="1518" y="541"/>
                  </a:lnTo>
                  <a:lnTo>
                    <a:pt x="1507" y="589"/>
                  </a:lnTo>
                  <a:lnTo>
                    <a:pt x="1493" y="639"/>
                  </a:lnTo>
                  <a:lnTo>
                    <a:pt x="1476" y="692"/>
                  </a:lnTo>
                  <a:lnTo>
                    <a:pt x="1455" y="746"/>
                  </a:lnTo>
                  <a:lnTo>
                    <a:pt x="1430" y="802"/>
                  </a:lnTo>
                  <a:lnTo>
                    <a:pt x="1400" y="857"/>
                  </a:lnTo>
                  <a:lnTo>
                    <a:pt x="1364" y="912"/>
                  </a:lnTo>
                  <a:lnTo>
                    <a:pt x="1323" y="967"/>
                  </a:lnTo>
                  <a:lnTo>
                    <a:pt x="1328" y="961"/>
                  </a:lnTo>
                  <a:lnTo>
                    <a:pt x="1339" y="941"/>
                  </a:lnTo>
                  <a:lnTo>
                    <a:pt x="1355" y="910"/>
                  </a:lnTo>
                  <a:lnTo>
                    <a:pt x="1376" y="867"/>
                  </a:lnTo>
                  <a:lnTo>
                    <a:pt x="1398" y="817"/>
                  </a:lnTo>
                  <a:lnTo>
                    <a:pt x="1420" y="758"/>
                  </a:lnTo>
                  <a:lnTo>
                    <a:pt x="1439" y="691"/>
                  </a:lnTo>
                  <a:lnTo>
                    <a:pt x="1455" y="620"/>
                  </a:lnTo>
                  <a:lnTo>
                    <a:pt x="1465" y="545"/>
                  </a:lnTo>
                  <a:lnTo>
                    <a:pt x="1467" y="467"/>
                  </a:lnTo>
                  <a:lnTo>
                    <a:pt x="1461" y="386"/>
                  </a:lnTo>
                  <a:lnTo>
                    <a:pt x="1443" y="305"/>
                  </a:lnTo>
                  <a:lnTo>
                    <a:pt x="1412" y="225"/>
                  </a:lnTo>
                  <a:lnTo>
                    <a:pt x="1366" y="146"/>
                  </a:lnTo>
                  <a:lnTo>
                    <a:pt x="1302" y="72"/>
                  </a:lnTo>
                  <a:lnTo>
                    <a:pt x="1221" y="0"/>
                  </a:lnTo>
                  <a:lnTo>
                    <a:pt x="1225" y="6"/>
                  </a:lnTo>
                  <a:lnTo>
                    <a:pt x="1236" y="21"/>
                  </a:lnTo>
                  <a:lnTo>
                    <a:pt x="1252" y="46"/>
                  </a:lnTo>
                  <a:lnTo>
                    <a:pt x="1271" y="80"/>
                  </a:lnTo>
                  <a:lnTo>
                    <a:pt x="1292" y="123"/>
                  </a:lnTo>
                  <a:lnTo>
                    <a:pt x="1314" y="175"/>
                  </a:lnTo>
                  <a:lnTo>
                    <a:pt x="1332" y="235"/>
                  </a:lnTo>
                  <a:lnTo>
                    <a:pt x="1348" y="302"/>
                  </a:lnTo>
                  <a:lnTo>
                    <a:pt x="1358" y="377"/>
                  </a:lnTo>
                  <a:lnTo>
                    <a:pt x="1360" y="458"/>
                  </a:lnTo>
                  <a:lnTo>
                    <a:pt x="1354" y="547"/>
                  </a:lnTo>
                  <a:lnTo>
                    <a:pt x="1337" y="642"/>
                  </a:lnTo>
                  <a:lnTo>
                    <a:pt x="1308" y="742"/>
                  </a:lnTo>
                  <a:lnTo>
                    <a:pt x="1264" y="847"/>
                  </a:lnTo>
                  <a:lnTo>
                    <a:pt x="1203" y="957"/>
                  </a:lnTo>
                  <a:lnTo>
                    <a:pt x="1126" y="1071"/>
                  </a:lnTo>
                  <a:lnTo>
                    <a:pt x="1131" y="1064"/>
                  </a:lnTo>
                  <a:lnTo>
                    <a:pt x="1141" y="1046"/>
                  </a:lnTo>
                  <a:lnTo>
                    <a:pt x="1157" y="1016"/>
                  </a:lnTo>
                  <a:lnTo>
                    <a:pt x="1177" y="977"/>
                  </a:lnTo>
                  <a:lnTo>
                    <a:pt x="1199" y="927"/>
                  </a:lnTo>
                  <a:lnTo>
                    <a:pt x="1221" y="870"/>
                  </a:lnTo>
                  <a:lnTo>
                    <a:pt x="1240" y="805"/>
                  </a:lnTo>
                  <a:lnTo>
                    <a:pt x="1257" y="734"/>
                  </a:lnTo>
                  <a:lnTo>
                    <a:pt x="1269" y="657"/>
                  </a:lnTo>
                  <a:lnTo>
                    <a:pt x="1274" y="576"/>
                  </a:lnTo>
                  <a:lnTo>
                    <a:pt x="1269" y="492"/>
                  </a:lnTo>
                  <a:lnTo>
                    <a:pt x="1255" y="406"/>
                  </a:lnTo>
                  <a:lnTo>
                    <a:pt x="1230" y="318"/>
                  </a:lnTo>
                  <a:lnTo>
                    <a:pt x="1189" y="229"/>
                  </a:lnTo>
                  <a:lnTo>
                    <a:pt x="1135" y="142"/>
                  </a:lnTo>
                  <a:lnTo>
                    <a:pt x="1063" y="55"/>
                  </a:lnTo>
                  <a:lnTo>
                    <a:pt x="1066" y="62"/>
                  </a:lnTo>
                  <a:lnTo>
                    <a:pt x="1075" y="82"/>
                  </a:lnTo>
                  <a:lnTo>
                    <a:pt x="1089" y="113"/>
                  </a:lnTo>
                  <a:lnTo>
                    <a:pt x="1105" y="156"/>
                  </a:lnTo>
                  <a:lnTo>
                    <a:pt x="1124" y="206"/>
                  </a:lnTo>
                  <a:lnTo>
                    <a:pt x="1140" y="267"/>
                  </a:lnTo>
                  <a:lnTo>
                    <a:pt x="1155" y="335"/>
                  </a:lnTo>
                  <a:lnTo>
                    <a:pt x="1165" y="410"/>
                  </a:lnTo>
                  <a:lnTo>
                    <a:pt x="1170" y="491"/>
                  </a:lnTo>
                  <a:lnTo>
                    <a:pt x="1169" y="576"/>
                  </a:lnTo>
                  <a:lnTo>
                    <a:pt x="1157" y="665"/>
                  </a:lnTo>
                  <a:lnTo>
                    <a:pt x="1135" y="756"/>
                  </a:lnTo>
                  <a:lnTo>
                    <a:pt x="1102" y="848"/>
                  </a:lnTo>
                  <a:lnTo>
                    <a:pt x="1055" y="941"/>
                  </a:lnTo>
                  <a:lnTo>
                    <a:pt x="991" y="1034"/>
                  </a:lnTo>
                  <a:lnTo>
                    <a:pt x="912" y="1125"/>
                  </a:lnTo>
                  <a:lnTo>
                    <a:pt x="915" y="1121"/>
                  </a:lnTo>
                  <a:lnTo>
                    <a:pt x="926" y="1108"/>
                  </a:lnTo>
                  <a:lnTo>
                    <a:pt x="940" y="1086"/>
                  </a:lnTo>
                  <a:lnTo>
                    <a:pt x="958" y="1057"/>
                  </a:lnTo>
                  <a:lnTo>
                    <a:pt x="979" y="1022"/>
                  </a:lnTo>
                  <a:lnTo>
                    <a:pt x="1001" y="978"/>
                  </a:lnTo>
                  <a:lnTo>
                    <a:pt x="1021" y="928"/>
                  </a:lnTo>
                  <a:lnTo>
                    <a:pt x="1041" y="872"/>
                  </a:lnTo>
                  <a:lnTo>
                    <a:pt x="1057" y="811"/>
                  </a:lnTo>
                  <a:lnTo>
                    <a:pt x="1070" y="744"/>
                  </a:lnTo>
                  <a:lnTo>
                    <a:pt x="1075" y="674"/>
                  </a:lnTo>
                  <a:lnTo>
                    <a:pt x="1075" y="598"/>
                  </a:lnTo>
                  <a:lnTo>
                    <a:pt x="1066" y="518"/>
                  </a:lnTo>
                  <a:lnTo>
                    <a:pt x="1048" y="435"/>
                  </a:lnTo>
                  <a:lnTo>
                    <a:pt x="1018" y="349"/>
                  </a:lnTo>
                  <a:lnTo>
                    <a:pt x="975" y="260"/>
                  </a:lnTo>
                  <a:lnTo>
                    <a:pt x="976" y="267"/>
                  </a:lnTo>
                  <a:lnTo>
                    <a:pt x="980" y="288"/>
                  </a:lnTo>
                  <a:lnTo>
                    <a:pt x="983" y="319"/>
                  </a:lnTo>
                  <a:lnTo>
                    <a:pt x="987" y="362"/>
                  </a:lnTo>
                  <a:lnTo>
                    <a:pt x="990" y="412"/>
                  </a:lnTo>
                  <a:lnTo>
                    <a:pt x="992" y="471"/>
                  </a:lnTo>
                  <a:lnTo>
                    <a:pt x="991" y="536"/>
                  </a:lnTo>
                  <a:lnTo>
                    <a:pt x="988" y="605"/>
                  </a:lnTo>
                  <a:lnTo>
                    <a:pt x="981" y="677"/>
                  </a:lnTo>
                  <a:lnTo>
                    <a:pt x="968" y="752"/>
                  </a:lnTo>
                  <a:lnTo>
                    <a:pt x="950" y="827"/>
                  </a:lnTo>
                  <a:lnTo>
                    <a:pt x="926" y="901"/>
                  </a:lnTo>
                  <a:lnTo>
                    <a:pt x="893" y="972"/>
                  </a:lnTo>
                  <a:lnTo>
                    <a:pt x="854" y="1039"/>
                  </a:lnTo>
                  <a:lnTo>
                    <a:pt x="806" y="1102"/>
                  </a:lnTo>
                  <a:lnTo>
                    <a:pt x="747" y="1157"/>
                  </a:lnTo>
                  <a:lnTo>
                    <a:pt x="749" y="1155"/>
                  </a:lnTo>
                  <a:lnTo>
                    <a:pt x="758" y="1146"/>
                  </a:lnTo>
                  <a:lnTo>
                    <a:pt x="769" y="1133"/>
                  </a:lnTo>
                  <a:lnTo>
                    <a:pt x="784" y="1114"/>
                  </a:lnTo>
                  <a:lnTo>
                    <a:pt x="800" y="1091"/>
                  </a:lnTo>
                  <a:lnTo>
                    <a:pt x="819" y="1061"/>
                  </a:lnTo>
                  <a:lnTo>
                    <a:pt x="836" y="1027"/>
                  </a:lnTo>
                  <a:lnTo>
                    <a:pt x="853" y="988"/>
                  </a:lnTo>
                  <a:lnTo>
                    <a:pt x="867" y="946"/>
                  </a:lnTo>
                  <a:lnTo>
                    <a:pt x="880" y="897"/>
                  </a:lnTo>
                  <a:lnTo>
                    <a:pt x="887" y="844"/>
                  </a:lnTo>
                  <a:lnTo>
                    <a:pt x="890" y="788"/>
                  </a:lnTo>
                  <a:lnTo>
                    <a:pt x="888" y="727"/>
                  </a:lnTo>
                  <a:lnTo>
                    <a:pt x="877" y="661"/>
                  </a:lnTo>
                  <a:lnTo>
                    <a:pt x="860" y="592"/>
                  </a:lnTo>
                  <a:lnTo>
                    <a:pt x="834" y="518"/>
                  </a:lnTo>
                  <a:lnTo>
                    <a:pt x="835" y="524"/>
                  </a:lnTo>
                  <a:lnTo>
                    <a:pt x="837" y="539"/>
                  </a:lnTo>
                  <a:lnTo>
                    <a:pt x="840" y="563"/>
                  </a:lnTo>
                  <a:lnTo>
                    <a:pt x="843" y="596"/>
                  </a:lnTo>
                  <a:lnTo>
                    <a:pt x="845" y="635"/>
                  </a:lnTo>
                  <a:lnTo>
                    <a:pt x="845" y="678"/>
                  </a:lnTo>
                  <a:lnTo>
                    <a:pt x="843" y="726"/>
                  </a:lnTo>
                  <a:lnTo>
                    <a:pt x="838" y="776"/>
                  </a:lnTo>
                  <a:lnTo>
                    <a:pt x="829" y="829"/>
                  </a:lnTo>
                  <a:lnTo>
                    <a:pt x="814" y="882"/>
                  </a:lnTo>
                  <a:lnTo>
                    <a:pt x="794" y="934"/>
                  </a:lnTo>
                  <a:lnTo>
                    <a:pt x="768" y="984"/>
                  </a:lnTo>
                  <a:lnTo>
                    <a:pt x="736" y="1031"/>
                  </a:lnTo>
                  <a:lnTo>
                    <a:pt x="694" y="1073"/>
                  </a:lnTo>
                  <a:lnTo>
                    <a:pt x="645" y="1110"/>
                  </a:lnTo>
                  <a:lnTo>
                    <a:pt x="585" y="1140"/>
                  </a:lnTo>
                  <a:lnTo>
                    <a:pt x="593" y="1134"/>
                  </a:lnTo>
                  <a:lnTo>
                    <a:pt x="612" y="1117"/>
                  </a:lnTo>
                  <a:lnTo>
                    <a:pt x="639" y="1087"/>
                  </a:lnTo>
                  <a:lnTo>
                    <a:pt x="669" y="1043"/>
                  </a:lnTo>
                  <a:lnTo>
                    <a:pt x="696" y="987"/>
                  </a:lnTo>
                  <a:lnTo>
                    <a:pt x="717" y="914"/>
                  </a:lnTo>
                  <a:lnTo>
                    <a:pt x="728" y="827"/>
                  </a:lnTo>
                  <a:lnTo>
                    <a:pt x="722" y="722"/>
                  </a:lnTo>
                  <a:lnTo>
                    <a:pt x="722" y="726"/>
                  </a:lnTo>
                  <a:lnTo>
                    <a:pt x="721" y="736"/>
                  </a:lnTo>
                  <a:lnTo>
                    <a:pt x="718" y="752"/>
                  </a:lnTo>
                  <a:lnTo>
                    <a:pt x="715" y="773"/>
                  </a:lnTo>
                  <a:lnTo>
                    <a:pt x="709" y="798"/>
                  </a:lnTo>
                  <a:lnTo>
                    <a:pt x="701" y="827"/>
                  </a:lnTo>
                  <a:lnTo>
                    <a:pt x="692" y="858"/>
                  </a:lnTo>
                  <a:lnTo>
                    <a:pt x="679" y="890"/>
                  </a:lnTo>
                  <a:lnTo>
                    <a:pt x="663" y="924"/>
                  </a:lnTo>
                  <a:lnTo>
                    <a:pt x="644" y="958"/>
                  </a:lnTo>
                  <a:lnTo>
                    <a:pt x="620" y="992"/>
                  </a:lnTo>
                  <a:lnTo>
                    <a:pt x="593" y="1023"/>
                  </a:lnTo>
                  <a:lnTo>
                    <a:pt x="561" y="1053"/>
                  </a:lnTo>
                  <a:lnTo>
                    <a:pt x="524" y="1078"/>
                  </a:lnTo>
                  <a:lnTo>
                    <a:pt x="482" y="1101"/>
                  </a:lnTo>
                  <a:lnTo>
                    <a:pt x="435" y="1118"/>
                  </a:lnTo>
                  <a:lnTo>
                    <a:pt x="437" y="1116"/>
                  </a:lnTo>
                  <a:lnTo>
                    <a:pt x="443" y="1111"/>
                  </a:lnTo>
                  <a:lnTo>
                    <a:pt x="452" y="1103"/>
                  </a:lnTo>
                  <a:lnTo>
                    <a:pt x="464" y="1092"/>
                  </a:lnTo>
                  <a:lnTo>
                    <a:pt x="478" y="1078"/>
                  </a:lnTo>
                  <a:lnTo>
                    <a:pt x="491" y="1062"/>
                  </a:lnTo>
                  <a:lnTo>
                    <a:pt x="508" y="1042"/>
                  </a:lnTo>
                  <a:lnTo>
                    <a:pt x="523" y="1022"/>
                  </a:lnTo>
                  <a:lnTo>
                    <a:pt x="538" y="997"/>
                  </a:lnTo>
                  <a:lnTo>
                    <a:pt x="550" y="973"/>
                  </a:lnTo>
                  <a:lnTo>
                    <a:pt x="562" y="946"/>
                  </a:lnTo>
                  <a:lnTo>
                    <a:pt x="571" y="918"/>
                  </a:lnTo>
                  <a:lnTo>
                    <a:pt x="577" y="888"/>
                  </a:lnTo>
                  <a:lnTo>
                    <a:pt x="578" y="857"/>
                  </a:lnTo>
                  <a:lnTo>
                    <a:pt x="576" y="826"/>
                  </a:lnTo>
                  <a:lnTo>
                    <a:pt x="567" y="794"/>
                  </a:lnTo>
                  <a:lnTo>
                    <a:pt x="566" y="797"/>
                  </a:lnTo>
                  <a:lnTo>
                    <a:pt x="562" y="805"/>
                  </a:lnTo>
                  <a:lnTo>
                    <a:pt x="556" y="818"/>
                  </a:lnTo>
                  <a:lnTo>
                    <a:pt x="546" y="834"/>
                  </a:lnTo>
                  <a:lnTo>
                    <a:pt x="533" y="853"/>
                  </a:lnTo>
                  <a:lnTo>
                    <a:pt x="518" y="874"/>
                  </a:lnTo>
                  <a:lnTo>
                    <a:pt x="500" y="897"/>
                  </a:lnTo>
                  <a:lnTo>
                    <a:pt x="478" y="920"/>
                  </a:lnTo>
                  <a:lnTo>
                    <a:pt x="452" y="943"/>
                  </a:lnTo>
                  <a:lnTo>
                    <a:pt x="424" y="964"/>
                  </a:lnTo>
                  <a:lnTo>
                    <a:pt x="391" y="984"/>
                  </a:lnTo>
                  <a:lnTo>
                    <a:pt x="356" y="1001"/>
                  </a:lnTo>
                  <a:lnTo>
                    <a:pt x="316" y="1014"/>
                  </a:lnTo>
                  <a:lnTo>
                    <a:pt x="273" y="1022"/>
                  </a:lnTo>
                  <a:lnTo>
                    <a:pt x="225" y="1025"/>
                  </a:lnTo>
                  <a:lnTo>
                    <a:pt x="175" y="1023"/>
                  </a:lnTo>
                  <a:lnTo>
                    <a:pt x="177" y="1025"/>
                  </a:lnTo>
                  <a:lnTo>
                    <a:pt x="183" y="1032"/>
                  </a:lnTo>
                  <a:lnTo>
                    <a:pt x="193" y="1041"/>
                  </a:lnTo>
                  <a:lnTo>
                    <a:pt x="208" y="1055"/>
                  </a:lnTo>
                  <a:lnTo>
                    <a:pt x="227" y="1070"/>
                  </a:lnTo>
                  <a:lnTo>
                    <a:pt x="251" y="1086"/>
                  </a:lnTo>
                  <a:lnTo>
                    <a:pt x="278" y="1104"/>
                  </a:lnTo>
                  <a:lnTo>
                    <a:pt x="311" y="1122"/>
                  </a:lnTo>
                  <a:lnTo>
                    <a:pt x="348" y="1139"/>
                  </a:lnTo>
                  <a:lnTo>
                    <a:pt x="389" y="1155"/>
                  </a:lnTo>
                  <a:lnTo>
                    <a:pt x="435" y="1170"/>
                  </a:lnTo>
                  <a:lnTo>
                    <a:pt x="486" y="1183"/>
                  </a:lnTo>
                  <a:lnTo>
                    <a:pt x="541" y="1192"/>
                  </a:lnTo>
                  <a:lnTo>
                    <a:pt x="601" y="1197"/>
                  </a:lnTo>
                  <a:lnTo>
                    <a:pt x="665" y="1198"/>
                  </a:lnTo>
                  <a:lnTo>
                    <a:pt x="736" y="1194"/>
                  </a:lnTo>
                  <a:lnTo>
                    <a:pt x="732" y="1195"/>
                  </a:lnTo>
                  <a:lnTo>
                    <a:pt x="722" y="1198"/>
                  </a:lnTo>
                  <a:lnTo>
                    <a:pt x="706" y="1202"/>
                  </a:lnTo>
                  <a:lnTo>
                    <a:pt x="684" y="1206"/>
                  </a:lnTo>
                  <a:lnTo>
                    <a:pt x="655" y="1209"/>
                  </a:lnTo>
                  <a:lnTo>
                    <a:pt x="620" y="1212"/>
                  </a:lnTo>
                  <a:lnTo>
                    <a:pt x="580" y="1213"/>
                  </a:lnTo>
                  <a:lnTo>
                    <a:pt x="535" y="1209"/>
                  </a:lnTo>
                  <a:lnTo>
                    <a:pt x="485" y="1205"/>
                  </a:lnTo>
                  <a:lnTo>
                    <a:pt x="428" y="1194"/>
                  </a:lnTo>
                  <a:lnTo>
                    <a:pt x="368" y="1179"/>
                  </a:lnTo>
                  <a:lnTo>
                    <a:pt x="303" y="1160"/>
                  </a:lnTo>
                  <a:lnTo>
                    <a:pt x="233" y="1133"/>
                  </a:lnTo>
                  <a:lnTo>
                    <a:pt x="160" y="1099"/>
                  </a:lnTo>
                  <a:lnTo>
                    <a:pt x="81" y="1057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5" name="Freeform 209"/>
            <p:cNvSpPr>
              <a:spLocks/>
            </p:cNvSpPr>
            <p:nvPr/>
          </p:nvSpPr>
          <p:spPr bwMode="auto">
            <a:xfrm>
              <a:off x="3362" y="3450"/>
              <a:ext cx="78" cy="115"/>
            </a:xfrm>
            <a:custGeom>
              <a:avLst/>
              <a:gdLst>
                <a:gd name="T0" fmla="*/ 0 w 155"/>
                <a:gd name="T1" fmla="*/ 0 h 230"/>
                <a:gd name="T2" fmla="*/ 3 w 155"/>
                <a:gd name="T3" fmla="*/ 1 h 230"/>
                <a:gd name="T4" fmla="*/ 11 w 155"/>
                <a:gd name="T5" fmla="*/ 4 h 230"/>
                <a:gd name="T6" fmla="*/ 24 w 155"/>
                <a:gd name="T7" fmla="*/ 7 h 230"/>
                <a:gd name="T8" fmla="*/ 41 w 155"/>
                <a:gd name="T9" fmla="*/ 13 h 230"/>
                <a:gd name="T10" fmla="*/ 60 w 155"/>
                <a:gd name="T11" fmla="*/ 20 h 230"/>
                <a:gd name="T12" fmla="*/ 79 w 155"/>
                <a:gd name="T13" fmla="*/ 29 h 230"/>
                <a:gd name="T14" fmla="*/ 98 w 155"/>
                <a:gd name="T15" fmla="*/ 40 h 230"/>
                <a:gd name="T16" fmla="*/ 116 w 155"/>
                <a:gd name="T17" fmla="*/ 53 h 230"/>
                <a:gd name="T18" fmla="*/ 132 w 155"/>
                <a:gd name="T19" fmla="*/ 67 h 230"/>
                <a:gd name="T20" fmla="*/ 145 w 155"/>
                <a:gd name="T21" fmla="*/ 84 h 230"/>
                <a:gd name="T22" fmla="*/ 153 w 155"/>
                <a:gd name="T23" fmla="*/ 103 h 230"/>
                <a:gd name="T24" fmla="*/ 155 w 155"/>
                <a:gd name="T25" fmla="*/ 124 h 230"/>
                <a:gd name="T26" fmla="*/ 151 w 155"/>
                <a:gd name="T27" fmla="*/ 147 h 230"/>
                <a:gd name="T28" fmla="*/ 139 w 155"/>
                <a:gd name="T29" fmla="*/ 173 h 230"/>
                <a:gd name="T30" fmla="*/ 117 w 155"/>
                <a:gd name="T31" fmla="*/ 200 h 230"/>
                <a:gd name="T32" fmla="*/ 86 w 155"/>
                <a:gd name="T33" fmla="*/ 230 h 230"/>
                <a:gd name="T34" fmla="*/ 89 w 155"/>
                <a:gd name="T35" fmla="*/ 225 h 230"/>
                <a:gd name="T36" fmla="*/ 93 w 155"/>
                <a:gd name="T37" fmla="*/ 207 h 230"/>
                <a:gd name="T38" fmla="*/ 97 w 155"/>
                <a:gd name="T39" fmla="*/ 182 h 230"/>
                <a:gd name="T40" fmla="*/ 97 w 155"/>
                <a:gd name="T41" fmla="*/ 151 h 230"/>
                <a:gd name="T42" fmla="*/ 90 w 155"/>
                <a:gd name="T43" fmla="*/ 114 h 230"/>
                <a:gd name="T44" fmla="*/ 74 w 155"/>
                <a:gd name="T45" fmla="*/ 76 h 230"/>
                <a:gd name="T46" fmla="*/ 45 w 155"/>
                <a:gd name="T47" fmla="*/ 37 h 230"/>
                <a:gd name="T48" fmla="*/ 0 w 155"/>
                <a:gd name="T4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5" h="230">
                  <a:moveTo>
                    <a:pt x="0" y="0"/>
                  </a:moveTo>
                  <a:lnTo>
                    <a:pt x="3" y="1"/>
                  </a:lnTo>
                  <a:lnTo>
                    <a:pt x="11" y="4"/>
                  </a:lnTo>
                  <a:lnTo>
                    <a:pt x="24" y="7"/>
                  </a:lnTo>
                  <a:lnTo>
                    <a:pt x="41" y="13"/>
                  </a:lnTo>
                  <a:lnTo>
                    <a:pt x="60" y="20"/>
                  </a:lnTo>
                  <a:lnTo>
                    <a:pt x="79" y="29"/>
                  </a:lnTo>
                  <a:lnTo>
                    <a:pt x="98" y="40"/>
                  </a:lnTo>
                  <a:lnTo>
                    <a:pt x="116" y="53"/>
                  </a:lnTo>
                  <a:lnTo>
                    <a:pt x="132" y="67"/>
                  </a:lnTo>
                  <a:lnTo>
                    <a:pt x="145" y="84"/>
                  </a:lnTo>
                  <a:lnTo>
                    <a:pt x="153" y="103"/>
                  </a:lnTo>
                  <a:lnTo>
                    <a:pt x="155" y="124"/>
                  </a:lnTo>
                  <a:lnTo>
                    <a:pt x="151" y="147"/>
                  </a:lnTo>
                  <a:lnTo>
                    <a:pt x="139" y="173"/>
                  </a:lnTo>
                  <a:lnTo>
                    <a:pt x="117" y="200"/>
                  </a:lnTo>
                  <a:lnTo>
                    <a:pt x="86" y="230"/>
                  </a:lnTo>
                  <a:lnTo>
                    <a:pt x="89" y="225"/>
                  </a:lnTo>
                  <a:lnTo>
                    <a:pt x="93" y="207"/>
                  </a:lnTo>
                  <a:lnTo>
                    <a:pt x="97" y="182"/>
                  </a:lnTo>
                  <a:lnTo>
                    <a:pt x="97" y="151"/>
                  </a:lnTo>
                  <a:lnTo>
                    <a:pt x="90" y="114"/>
                  </a:lnTo>
                  <a:lnTo>
                    <a:pt x="74" y="76"/>
                  </a:lnTo>
                  <a:lnTo>
                    <a:pt x="4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6" name="Freeform 210"/>
            <p:cNvSpPr>
              <a:spLocks/>
            </p:cNvSpPr>
            <p:nvPr/>
          </p:nvSpPr>
          <p:spPr bwMode="auto">
            <a:xfrm>
              <a:off x="2706" y="3642"/>
              <a:ext cx="93" cy="220"/>
            </a:xfrm>
            <a:custGeom>
              <a:avLst/>
              <a:gdLst>
                <a:gd name="T0" fmla="*/ 6 w 187"/>
                <a:gd name="T1" fmla="*/ 441 h 441"/>
                <a:gd name="T2" fmla="*/ 10 w 187"/>
                <a:gd name="T3" fmla="*/ 440 h 441"/>
                <a:gd name="T4" fmla="*/ 23 w 187"/>
                <a:gd name="T5" fmla="*/ 436 h 441"/>
                <a:gd name="T6" fmla="*/ 41 w 187"/>
                <a:gd name="T7" fmla="*/ 429 h 441"/>
                <a:gd name="T8" fmla="*/ 63 w 187"/>
                <a:gd name="T9" fmla="*/ 419 h 441"/>
                <a:gd name="T10" fmla="*/ 89 w 187"/>
                <a:gd name="T11" fmla="*/ 406 h 441"/>
                <a:gd name="T12" fmla="*/ 114 w 187"/>
                <a:gd name="T13" fmla="*/ 390 h 441"/>
                <a:gd name="T14" fmla="*/ 138 w 187"/>
                <a:gd name="T15" fmla="*/ 370 h 441"/>
                <a:gd name="T16" fmla="*/ 159 w 187"/>
                <a:gd name="T17" fmla="*/ 346 h 441"/>
                <a:gd name="T18" fmla="*/ 175 w 187"/>
                <a:gd name="T19" fmla="*/ 319 h 441"/>
                <a:gd name="T20" fmla="*/ 185 w 187"/>
                <a:gd name="T21" fmla="*/ 288 h 441"/>
                <a:gd name="T22" fmla="*/ 187 w 187"/>
                <a:gd name="T23" fmla="*/ 252 h 441"/>
                <a:gd name="T24" fmla="*/ 177 w 187"/>
                <a:gd name="T25" fmla="*/ 210 h 441"/>
                <a:gd name="T26" fmla="*/ 155 w 187"/>
                <a:gd name="T27" fmla="*/ 166 h 441"/>
                <a:gd name="T28" fmla="*/ 120 w 187"/>
                <a:gd name="T29" fmla="*/ 116 h 441"/>
                <a:gd name="T30" fmla="*/ 69 w 187"/>
                <a:gd name="T31" fmla="*/ 61 h 441"/>
                <a:gd name="T32" fmla="*/ 0 w 187"/>
                <a:gd name="T33" fmla="*/ 0 h 441"/>
                <a:gd name="T34" fmla="*/ 2 w 187"/>
                <a:gd name="T35" fmla="*/ 3 h 441"/>
                <a:gd name="T36" fmla="*/ 10 w 187"/>
                <a:gd name="T37" fmla="*/ 12 h 441"/>
                <a:gd name="T38" fmla="*/ 22 w 187"/>
                <a:gd name="T39" fmla="*/ 27 h 441"/>
                <a:gd name="T40" fmla="*/ 37 w 187"/>
                <a:gd name="T41" fmla="*/ 47 h 441"/>
                <a:gd name="T42" fmla="*/ 52 w 187"/>
                <a:gd name="T43" fmla="*/ 71 h 441"/>
                <a:gd name="T44" fmla="*/ 68 w 187"/>
                <a:gd name="T45" fmla="*/ 99 h 441"/>
                <a:gd name="T46" fmla="*/ 84 w 187"/>
                <a:gd name="T47" fmla="*/ 130 h 441"/>
                <a:gd name="T48" fmla="*/ 98 w 187"/>
                <a:gd name="T49" fmla="*/ 163 h 441"/>
                <a:gd name="T50" fmla="*/ 108 w 187"/>
                <a:gd name="T51" fmla="*/ 198 h 441"/>
                <a:gd name="T52" fmla="*/ 115 w 187"/>
                <a:gd name="T53" fmla="*/ 233 h 441"/>
                <a:gd name="T54" fmla="*/ 116 w 187"/>
                <a:gd name="T55" fmla="*/ 270 h 441"/>
                <a:gd name="T56" fmla="*/ 112 w 187"/>
                <a:gd name="T57" fmla="*/ 307 h 441"/>
                <a:gd name="T58" fmla="*/ 99 w 187"/>
                <a:gd name="T59" fmla="*/ 343 h 441"/>
                <a:gd name="T60" fmla="*/ 78 w 187"/>
                <a:gd name="T61" fmla="*/ 377 h 441"/>
                <a:gd name="T62" fmla="*/ 47 w 187"/>
                <a:gd name="T63" fmla="*/ 411 h 441"/>
                <a:gd name="T64" fmla="*/ 6 w 187"/>
                <a:gd name="T6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441">
                  <a:moveTo>
                    <a:pt x="6" y="441"/>
                  </a:moveTo>
                  <a:lnTo>
                    <a:pt x="10" y="440"/>
                  </a:lnTo>
                  <a:lnTo>
                    <a:pt x="23" y="436"/>
                  </a:lnTo>
                  <a:lnTo>
                    <a:pt x="41" y="429"/>
                  </a:lnTo>
                  <a:lnTo>
                    <a:pt x="63" y="419"/>
                  </a:lnTo>
                  <a:lnTo>
                    <a:pt x="89" y="406"/>
                  </a:lnTo>
                  <a:lnTo>
                    <a:pt x="114" y="390"/>
                  </a:lnTo>
                  <a:lnTo>
                    <a:pt x="138" y="370"/>
                  </a:lnTo>
                  <a:lnTo>
                    <a:pt x="159" y="346"/>
                  </a:lnTo>
                  <a:lnTo>
                    <a:pt x="175" y="319"/>
                  </a:lnTo>
                  <a:lnTo>
                    <a:pt x="185" y="288"/>
                  </a:lnTo>
                  <a:lnTo>
                    <a:pt x="187" y="252"/>
                  </a:lnTo>
                  <a:lnTo>
                    <a:pt x="177" y="210"/>
                  </a:lnTo>
                  <a:lnTo>
                    <a:pt x="155" y="166"/>
                  </a:lnTo>
                  <a:lnTo>
                    <a:pt x="120" y="116"/>
                  </a:lnTo>
                  <a:lnTo>
                    <a:pt x="69" y="61"/>
                  </a:lnTo>
                  <a:lnTo>
                    <a:pt x="0" y="0"/>
                  </a:lnTo>
                  <a:lnTo>
                    <a:pt x="2" y="3"/>
                  </a:lnTo>
                  <a:lnTo>
                    <a:pt x="10" y="12"/>
                  </a:lnTo>
                  <a:lnTo>
                    <a:pt x="22" y="27"/>
                  </a:lnTo>
                  <a:lnTo>
                    <a:pt x="37" y="47"/>
                  </a:lnTo>
                  <a:lnTo>
                    <a:pt x="52" y="71"/>
                  </a:lnTo>
                  <a:lnTo>
                    <a:pt x="68" y="99"/>
                  </a:lnTo>
                  <a:lnTo>
                    <a:pt x="84" y="130"/>
                  </a:lnTo>
                  <a:lnTo>
                    <a:pt x="98" y="163"/>
                  </a:lnTo>
                  <a:lnTo>
                    <a:pt x="108" y="198"/>
                  </a:lnTo>
                  <a:lnTo>
                    <a:pt x="115" y="233"/>
                  </a:lnTo>
                  <a:lnTo>
                    <a:pt x="116" y="270"/>
                  </a:lnTo>
                  <a:lnTo>
                    <a:pt x="112" y="307"/>
                  </a:lnTo>
                  <a:lnTo>
                    <a:pt x="99" y="343"/>
                  </a:lnTo>
                  <a:lnTo>
                    <a:pt x="78" y="377"/>
                  </a:lnTo>
                  <a:lnTo>
                    <a:pt x="47" y="411"/>
                  </a:lnTo>
                  <a:lnTo>
                    <a:pt x="6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827" name="Group 211"/>
          <p:cNvGrpSpPr>
            <a:grpSpLocks noChangeAspect="1"/>
          </p:cNvGrpSpPr>
          <p:nvPr/>
        </p:nvGrpSpPr>
        <p:grpSpPr bwMode="auto">
          <a:xfrm>
            <a:off x="5410200" y="3429000"/>
            <a:ext cx="1362075" cy="1368425"/>
            <a:chOff x="1461" y="1008"/>
            <a:chExt cx="2838" cy="2851"/>
          </a:xfrm>
        </p:grpSpPr>
        <p:sp>
          <p:nvSpPr>
            <p:cNvPr id="111828" name="AutoShape 212"/>
            <p:cNvSpPr>
              <a:spLocks noChangeAspect="1" noChangeArrowheads="1" noTextEdit="1"/>
            </p:cNvSpPr>
            <p:nvPr/>
          </p:nvSpPr>
          <p:spPr bwMode="auto">
            <a:xfrm>
              <a:off x="1461" y="1008"/>
              <a:ext cx="283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9" name="Freeform 213"/>
            <p:cNvSpPr>
              <a:spLocks/>
            </p:cNvSpPr>
            <p:nvPr/>
          </p:nvSpPr>
          <p:spPr bwMode="auto">
            <a:xfrm>
              <a:off x="1820" y="1324"/>
              <a:ext cx="2253" cy="1129"/>
            </a:xfrm>
            <a:custGeom>
              <a:avLst/>
              <a:gdLst>
                <a:gd name="T0" fmla="*/ 92 w 4505"/>
                <a:gd name="T1" fmla="*/ 2257 h 2257"/>
                <a:gd name="T2" fmla="*/ 1195 w 4505"/>
                <a:gd name="T3" fmla="*/ 1915 h 2257"/>
                <a:gd name="T4" fmla="*/ 1812 w 4505"/>
                <a:gd name="T5" fmla="*/ 888 h 2257"/>
                <a:gd name="T6" fmla="*/ 4505 w 4505"/>
                <a:gd name="T7" fmla="*/ 900 h 2257"/>
                <a:gd name="T8" fmla="*/ 4410 w 4505"/>
                <a:gd name="T9" fmla="*/ 838 h 2257"/>
                <a:gd name="T10" fmla="*/ 4152 w 4505"/>
                <a:gd name="T11" fmla="*/ 686 h 2257"/>
                <a:gd name="T12" fmla="*/ 3757 w 4505"/>
                <a:gd name="T13" fmla="*/ 484 h 2257"/>
                <a:gd name="T14" fmla="*/ 3262 w 4505"/>
                <a:gd name="T15" fmla="*/ 277 h 2257"/>
                <a:gd name="T16" fmla="*/ 2693 w 4505"/>
                <a:gd name="T17" fmla="*/ 99 h 2257"/>
                <a:gd name="T18" fmla="*/ 2087 w 4505"/>
                <a:gd name="T19" fmla="*/ 0 h 2257"/>
                <a:gd name="T20" fmla="*/ 1474 w 4505"/>
                <a:gd name="T21" fmla="*/ 15 h 2257"/>
                <a:gd name="T22" fmla="*/ 887 w 4505"/>
                <a:gd name="T23" fmla="*/ 195 h 2257"/>
                <a:gd name="T24" fmla="*/ 481 w 4505"/>
                <a:gd name="T25" fmla="*/ 473 h 2257"/>
                <a:gd name="T26" fmla="*/ 217 w 4505"/>
                <a:gd name="T27" fmla="*/ 795 h 2257"/>
                <a:gd name="T28" fmla="*/ 66 w 4505"/>
                <a:gd name="T29" fmla="*/ 1135 h 2257"/>
                <a:gd name="T30" fmla="*/ 4 w 4505"/>
                <a:gd name="T31" fmla="*/ 1470 h 2257"/>
                <a:gd name="T32" fmla="*/ 0 w 4505"/>
                <a:gd name="T33" fmla="*/ 1771 h 2257"/>
                <a:gd name="T34" fmla="*/ 34 w 4505"/>
                <a:gd name="T35" fmla="*/ 2020 h 2257"/>
                <a:gd name="T36" fmla="*/ 71 w 4505"/>
                <a:gd name="T37" fmla="*/ 2188 h 2257"/>
                <a:gd name="T38" fmla="*/ 92 w 4505"/>
                <a:gd name="T39" fmla="*/ 2257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05" h="2257">
                  <a:moveTo>
                    <a:pt x="92" y="2257"/>
                  </a:moveTo>
                  <a:lnTo>
                    <a:pt x="1195" y="1915"/>
                  </a:lnTo>
                  <a:lnTo>
                    <a:pt x="1812" y="888"/>
                  </a:lnTo>
                  <a:lnTo>
                    <a:pt x="4505" y="900"/>
                  </a:lnTo>
                  <a:lnTo>
                    <a:pt x="4410" y="838"/>
                  </a:lnTo>
                  <a:lnTo>
                    <a:pt x="4152" y="686"/>
                  </a:lnTo>
                  <a:lnTo>
                    <a:pt x="3757" y="484"/>
                  </a:lnTo>
                  <a:lnTo>
                    <a:pt x="3262" y="277"/>
                  </a:lnTo>
                  <a:lnTo>
                    <a:pt x="2693" y="99"/>
                  </a:lnTo>
                  <a:lnTo>
                    <a:pt x="2087" y="0"/>
                  </a:lnTo>
                  <a:lnTo>
                    <a:pt x="1474" y="15"/>
                  </a:lnTo>
                  <a:lnTo>
                    <a:pt x="887" y="195"/>
                  </a:lnTo>
                  <a:lnTo>
                    <a:pt x="481" y="473"/>
                  </a:lnTo>
                  <a:lnTo>
                    <a:pt x="217" y="795"/>
                  </a:lnTo>
                  <a:lnTo>
                    <a:pt x="66" y="1135"/>
                  </a:lnTo>
                  <a:lnTo>
                    <a:pt x="4" y="1470"/>
                  </a:lnTo>
                  <a:lnTo>
                    <a:pt x="0" y="1771"/>
                  </a:lnTo>
                  <a:lnTo>
                    <a:pt x="34" y="2020"/>
                  </a:lnTo>
                  <a:lnTo>
                    <a:pt x="71" y="2188"/>
                  </a:lnTo>
                  <a:lnTo>
                    <a:pt x="92" y="2257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30" name="Freeform 214"/>
            <p:cNvSpPr>
              <a:spLocks/>
            </p:cNvSpPr>
            <p:nvPr/>
          </p:nvSpPr>
          <p:spPr bwMode="auto">
            <a:xfrm>
              <a:off x="1885" y="1820"/>
              <a:ext cx="2320" cy="2046"/>
            </a:xfrm>
            <a:custGeom>
              <a:avLst/>
              <a:gdLst>
                <a:gd name="T0" fmla="*/ 0 w 4642"/>
                <a:gd name="T1" fmla="*/ 1380 h 4092"/>
                <a:gd name="T2" fmla="*/ 369 w 4642"/>
                <a:gd name="T3" fmla="*/ 3583 h 4092"/>
                <a:gd name="T4" fmla="*/ 2652 w 4642"/>
                <a:gd name="T5" fmla="*/ 4092 h 4092"/>
                <a:gd name="T6" fmla="*/ 3531 w 4642"/>
                <a:gd name="T7" fmla="*/ 3634 h 4092"/>
                <a:gd name="T8" fmla="*/ 3802 w 4642"/>
                <a:gd name="T9" fmla="*/ 1337 h 4092"/>
                <a:gd name="T10" fmla="*/ 4642 w 4642"/>
                <a:gd name="T11" fmla="*/ 208 h 4092"/>
                <a:gd name="T12" fmla="*/ 4472 w 4642"/>
                <a:gd name="T13" fmla="*/ 0 h 4092"/>
                <a:gd name="T14" fmla="*/ 1797 w 4642"/>
                <a:gd name="T15" fmla="*/ 25 h 4092"/>
                <a:gd name="T16" fmla="*/ 1186 w 4642"/>
                <a:gd name="T17" fmla="*/ 973 h 4092"/>
                <a:gd name="T18" fmla="*/ 0 w 4642"/>
                <a:gd name="T19" fmla="*/ 1380 h 4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42" h="4092">
                  <a:moveTo>
                    <a:pt x="0" y="1380"/>
                  </a:moveTo>
                  <a:lnTo>
                    <a:pt x="369" y="3583"/>
                  </a:lnTo>
                  <a:lnTo>
                    <a:pt x="2652" y="4092"/>
                  </a:lnTo>
                  <a:lnTo>
                    <a:pt x="3531" y="3634"/>
                  </a:lnTo>
                  <a:lnTo>
                    <a:pt x="3802" y="1337"/>
                  </a:lnTo>
                  <a:lnTo>
                    <a:pt x="4642" y="208"/>
                  </a:lnTo>
                  <a:lnTo>
                    <a:pt x="4472" y="0"/>
                  </a:lnTo>
                  <a:lnTo>
                    <a:pt x="1797" y="25"/>
                  </a:lnTo>
                  <a:lnTo>
                    <a:pt x="1186" y="973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FF0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31" name="Freeform 215"/>
            <p:cNvSpPr>
              <a:spLocks/>
            </p:cNvSpPr>
            <p:nvPr/>
          </p:nvSpPr>
          <p:spPr bwMode="auto">
            <a:xfrm>
              <a:off x="1924" y="1864"/>
              <a:ext cx="2226" cy="1965"/>
            </a:xfrm>
            <a:custGeom>
              <a:avLst/>
              <a:gdLst>
                <a:gd name="T0" fmla="*/ 0 w 4453"/>
                <a:gd name="T1" fmla="*/ 1337 h 3931"/>
                <a:gd name="T2" fmla="*/ 346 w 4453"/>
                <a:gd name="T3" fmla="*/ 3424 h 3931"/>
                <a:gd name="T4" fmla="*/ 2556 w 4453"/>
                <a:gd name="T5" fmla="*/ 3931 h 3931"/>
                <a:gd name="T6" fmla="*/ 3357 w 4453"/>
                <a:gd name="T7" fmla="*/ 3495 h 3931"/>
                <a:gd name="T8" fmla="*/ 3635 w 4453"/>
                <a:gd name="T9" fmla="*/ 1233 h 3931"/>
                <a:gd name="T10" fmla="*/ 4453 w 4453"/>
                <a:gd name="T11" fmla="*/ 122 h 3931"/>
                <a:gd name="T12" fmla="*/ 4365 w 4453"/>
                <a:gd name="T13" fmla="*/ 11 h 3931"/>
                <a:gd name="T14" fmla="*/ 1758 w 4453"/>
                <a:gd name="T15" fmla="*/ 0 h 3931"/>
                <a:gd name="T16" fmla="*/ 1165 w 4453"/>
                <a:gd name="T17" fmla="*/ 939 h 3931"/>
                <a:gd name="T18" fmla="*/ 0 w 4453"/>
                <a:gd name="T19" fmla="*/ 1337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3" h="3931">
                  <a:moveTo>
                    <a:pt x="0" y="1337"/>
                  </a:moveTo>
                  <a:lnTo>
                    <a:pt x="346" y="3424"/>
                  </a:lnTo>
                  <a:lnTo>
                    <a:pt x="2556" y="3931"/>
                  </a:lnTo>
                  <a:lnTo>
                    <a:pt x="3357" y="3495"/>
                  </a:lnTo>
                  <a:lnTo>
                    <a:pt x="3635" y="1233"/>
                  </a:lnTo>
                  <a:lnTo>
                    <a:pt x="4453" y="122"/>
                  </a:lnTo>
                  <a:lnTo>
                    <a:pt x="4365" y="11"/>
                  </a:lnTo>
                  <a:lnTo>
                    <a:pt x="1758" y="0"/>
                  </a:lnTo>
                  <a:lnTo>
                    <a:pt x="1165" y="939"/>
                  </a:lnTo>
                  <a:lnTo>
                    <a:pt x="0" y="133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2" name="Freeform 216"/>
            <p:cNvSpPr>
              <a:spLocks/>
            </p:cNvSpPr>
            <p:nvPr/>
          </p:nvSpPr>
          <p:spPr bwMode="auto">
            <a:xfrm>
              <a:off x="3151" y="2532"/>
              <a:ext cx="538" cy="1219"/>
            </a:xfrm>
            <a:custGeom>
              <a:avLst/>
              <a:gdLst>
                <a:gd name="T0" fmla="*/ 1078 w 1078"/>
                <a:gd name="T1" fmla="*/ 0 h 2437"/>
                <a:gd name="T2" fmla="*/ 797 w 1078"/>
                <a:gd name="T3" fmla="*/ 2087 h 2437"/>
                <a:gd name="T4" fmla="*/ 154 w 1078"/>
                <a:gd name="T5" fmla="*/ 2437 h 2437"/>
                <a:gd name="T6" fmla="*/ 0 w 1078"/>
                <a:gd name="T7" fmla="*/ 520 h 2437"/>
                <a:gd name="T8" fmla="*/ 1078 w 1078"/>
                <a:gd name="T9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8" h="2437">
                  <a:moveTo>
                    <a:pt x="1078" y="0"/>
                  </a:moveTo>
                  <a:lnTo>
                    <a:pt x="797" y="2087"/>
                  </a:lnTo>
                  <a:lnTo>
                    <a:pt x="154" y="2437"/>
                  </a:lnTo>
                  <a:lnTo>
                    <a:pt x="0" y="52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00E6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3" name="Freeform 217"/>
            <p:cNvSpPr>
              <a:spLocks/>
            </p:cNvSpPr>
            <p:nvPr/>
          </p:nvSpPr>
          <p:spPr bwMode="auto">
            <a:xfrm>
              <a:off x="1955" y="2552"/>
              <a:ext cx="1203" cy="1216"/>
            </a:xfrm>
            <a:custGeom>
              <a:avLst/>
              <a:gdLst>
                <a:gd name="T0" fmla="*/ 2217 w 2407"/>
                <a:gd name="T1" fmla="*/ 467 h 2433"/>
                <a:gd name="T2" fmla="*/ 2407 w 2407"/>
                <a:gd name="T3" fmla="*/ 2433 h 2433"/>
                <a:gd name="T4" fmla="*/ 345 w 2407"/>
                <a:gd name="T5" fmla="*/ 1971 h 2433"/>
                <a:gd name="T6" fmla="*/ 0 w 2407"/>
                <a:gd name="T7" fmla="*/ 0 h 2433"/>
                <a:gd name="T8" fmla="*/ 2217 w 2407"/>
                <a:gd name="T9" fmla="*/ 467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7" h="2433">
                  <a:moveTo>
                    <a:pt x="2217" y="467"/>
                  </a:moveTo>
                  <a:lnTo>
                    <a:pt x="2407" y="2433"/>
                  </a:lnTo>
                  <a:lnTo>
                    <a:pt x="345" y="1971"/>
                  </a:lnTo>
                  <a:lnTo>
                    <a:pt x="0" y="0"/>
                  </a:lnTo>
                  <a:lnTo>
                    <a:pt x="2217" y="467"/>
                  </a:lnTo>
                  <a:close/>
                </a:path>
              </a:pathLst>
            </a:custGeom>
            <a:solidFill>
              <a:srgbClr val="8FF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34" name="Freeform 218"/>
            <p:cNvSpPr>
              <a:spLocks/>
            </p:cNvSpPr>
            <p:nvPr/>
          </p:nvSpPr>
          <p:spPr bwMode="auto">
            <a:xfrm>
              <a:off x="1976" y="2359"/>
              <a:ext cx="1710" cy="407"/>
            </a:xfrm>
            <a:custGeom>
              <a:avLst/>
              <a:gdLst>
                <a:gd name="T0" fmla="*/ 1066 w 3419"/>
                <a:gd name="T1" fmla="*/ 0 h 814"/>
                <a:gd name="T2" fmla="*/ 0 w 3419"/>
                <a:gd name="T3" fmla="*/ 363 h 814"/>
                <a:gd name="T4" fmla="*/ 2263 w 3419"/>
                <a:gd name="T5" fmla="*/ 814 h 814"/>
                <a:gd name="T6" fmla="*/ 3419 w 3419"/>
                <a:gd name="T7" fmla="*/ 307 h 814"/>
                <a:gd name="T8" fmla="*/ 3288 w 3419"/>
                <a:gd name="T9" fmla="*/ 273 h 814"/>
                <a:gd name="T10" fmla="*/ 2222 w 3419"/>
                <a:gd name="T11" fmla="*/ 733 h 814"/>
                <a:gd name="T12" fmla="*/ 186 w 3419"/>
                <a:gd name="T13" fmla="*/ 354 h 814"/>
                <a:gd name="T14" fmla="*/ 1181 w 3419"/>
                <a:gd name="T15" fmla="*/ 8 h 814"/>
                <a:gd name="T16" fmla="*/ 1066 w 3419"/>
                <a:gd name="T17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9" h="814">
                  <a:moveTo>
                    <a:pt x="1066" y="0"/>
                  </a:moveTo>
                  <a:lnTo>
                    <a:pt x="0" y="363"/>
                  </a:lnTo>
                  <a:lnTo>
                    <a:pt x="2263" y="814"/>
                  </a:lnTo>
                  <a:lnTo>
                    <a:pt x="3419" y="307"/>
                  </a:lnTo>
                  <a:lnTo>
                    <a:pt x="3288" y="273"/>
                  </a:lnTo>
                  <a:lnTo>
                    <a:pt x="2222" y="733"/>
                  </a:lnTo>
                  <a:lnTo>
                    <a:pt x="186" y="354"/>
                  </a:lnTo>
                  <a:lnTo>
                    <a:pt x="1181" y="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9EFF9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5" name="Freeform 219"/>
            <p:cNvSpPr>
              <a:spLocks/>
            </p:cNvSpPr>
            <p:nvPr/>
          </p:nvSpPr>
          <p:spPr bwMode="auto">
            <a:xfrm>
              <a:off x="2534" y="1885"/>
              <a:ext cx="1543" cy="562"/>
            </a:xfrm>
            <a:custGeom>
              <a:avLst/>
              <a:gdLst>
                <a:gd name="T0" fmla="*/ 0 w 3086"/>
                <a:gd name="T1" fmla="*/ 907 h 1124"/>
                <a:gd name="T2" fmla="*/ 2268 w 3086"/>
                <a:gd name="T3" fmla="*/ 1124 h 1124"/>
                <a:gd name="T4" fmla="*/ 3086 w 3086"/>
                <a:gd name="T5" fmla="*/ 10 h 1124"/>
                <a:gd name="T6" fmla="*/ 572 w 3086"/>
                <a:gd name="T7" fmla="*/ 0 h 1124"/>
                <a:gd name="T8" fmla="*/ 0 w 3086"/>
                <a:gd name="T9" fmla="*/ 907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6" h="1124">
                  <a:moveTo>
                    <a:pt x="0" y="907"/>
                  </a:moveTo>
                  <a:lnTo>
                    <a:pt x="2268" y="1124"/>
                  </a:lnTo>
                  <a:lnTo>
                    <a:pt x="3086" y="10"/>
                  </a:lnTo>
                  <a:lnTo>
                    <a:pt x="572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DEFF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6" name="Freeform 220"/>
            <p:cNvSpPr>
              <a:spLocks/>
            </p:cNvSpPr>
            <p:nvPr/>
          </p:nvSpPr>
          <p:spPr bwMode="auto">
            <a:xfrm>
              <a:off x="2575" y="2386"/>
              <a:ext cx="993" cy="308"/>
            </a:xfrm>
            <a:custGeom>
              <a:avLst/>
              <a:gdLst>
                <a:gd name="T0" fmla="*/ 0 w 1987"/>
                <a:gd name="T1" fmla="*/ 0 h 615"/>
                <a:gd name="T2" fmla="*/ 40 w 1987"/>
                <a:gd name="T3" fmla="*/ 428 h 615"/>
                <a:gd name="T4" fmla="*/ 1025 w 1987"/>
                <a:gd name="T5" fmla="*/ 615 h 615"/>
                <a:gd name="T6" fmla="*/ 1987 w 1987"/>
                <a:gd name="T7" fmla="*/ 218 h 615"/>
                <a:gd name="T8" fmla="*/ 0 w 1987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7" h="615">
                  <a:moveTo>
                    <a:pt x="0" y="0"/>
                  </a:moveTo>
                  <a:lnTo>
                    <a:pt x="40" y="428"/>
                  </a:lnTo>
                  <a:lnTo>
                    <a:pt x="1025" y="615"/>
                  </a:lnTo>
                  <a:lnTo>
                    <a:pt x="1987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6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7" name="Freeform 221"/>
            <p:cNvSpPr>
              <a:spLocks/>
            </p:cNvSpPr>
            <p:nvPr/>
          </p:nvSpPr>
          <p:spPr bwMode="auto">
            <a:xfrm>
              <a:off x="2154" y="2395"/>
              <a:ext cx="416" cy="210"/>
            </a:xfrm>
            <a:custGeom>
              <a:avLst/>
              <a:gdLst>
                <a:gd name="T0" fmla="*/ 800 w 832"/>
                <a:gd name="T1" fmla="*/ 0 h 421"/>
                <a:gd name="T2" fmla="*/ 832 w 832"/>
                <a:gd name="T3" fmla="*/ 421 h 421"/>
                <a:gd name="T4" fmla="*/ 0 w 832"/>
                <a:gd name="T5" fmla="*/ 275 h 421"/>
                <a:gd name="T6" fmla="*/ 800 w 832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421">
                  <a:moveTo>
                    <a:pt x="800" y="0"/>
                  </a:moveTo>
                  <a:lnTo>
                    <a:pt x="832" y="421"/>
                  </a:lnTo>
                  <a:lnTo>
                    <a:pt x="0" y="27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00B3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8" name="Freeform 222"/>
            <p:cNvSpPr>
              <a:spLocks/>
            </p:cNvSpPr>
            <p:nvPr/>
          </p:nvSpPr>
          <p:spPr bwMode="auto">
            <a:xfrm>
              <a:off x="2210" y="3087"/>
              <a:ext cx="639" cy="390"/>
            </a:xfrm>
            <a:custGeom>
              <a:avLst/>
              <a:gdLst>
                <a:gd name="T0" fmla="*/ 640 w 1277"/>
                <a:gd name="T1" fmla="*/ 28 h 782"/>
                <a:gd name="T2" fmla="*/ 765 w 1277"/>
                <a:gd name="T3" fmla="*/ 64 h 782"/>
                <a:gd name="T4" fmla="*/ 885 w 1277"/>
                <a:gd name="T5" fmla="*/ 112 h 782"/>
                <a:gd name="T6" fmla="*/ 993 w 1277"/>
                <a:gd name="T7" fmla="*/ 169 h 782"/>
                <a:gd name="T8" fmla="*/ 1088 w 1277"/>
                <a:gd name="T9" fmla="*/ 236 h 782"/>
                <a:gd name="T10" fmla="*/ 1165 w 1277"/>
                <a:gd name="T11" fmla="*/ 305 h 782"/>
                <a:gd name="T12" fmla="*/ 1225 w 1277"/>
                <a:gd name="T13" fmla="*/ 382 h 782"/>
                <a:gd name="T14" fmla="*/ 1262 w 1277"/>
                <a:gd name="T15" fmla="*/ 458 h 782"/>
                <a:gd name="T16" fmla="*/ 1277 w 1277"/>
                <a:gd name="T17" fmla="*/ 535 h 782"/>
                <a:gd name="T18" fmla="*/ 1262 w 1277"/>
                <a:gd name="T19" fmla="*/ 604 h 782"/>
                <a:gd name="T20" fmla="*/ 1225 w 1277"/>
                <a:gd name="T21" fmla="*/ 664 h 782"/>
                <a:gd name="T22" fmla="*/ 1165 w 1277"/>
                <a:gd name="T23" fmla="*/ 713 h 782"/>
                <a:gd name="T24" fmla="*/ 1088 w 1277"/>
                <a:gd name="T25" fmla="*/ 750 h 782"/>
                <a:gd name="T26" fmla="*/ 993 w 1277"/>
                <a:gd name="T27" fmla="*/ 771 h 782"/>
                <a:gd name="T28" fmla="*/ 885 w 1277"/>
                <a:gd name="T29" fmla="*/ 782 h 782"/>
                <a:gd name="T30" fmla="*/ 765 w 1277"/>
                <a:gd name="T31" fmla="*/ 776 h 782"/>
                <a:gd name="T32" fmla="*/ 640 w 1277"/>
                <a:gd name="T33" fmla="*/ 756 h 782"/>
                <a:gd name="T34" fmla="*/ 511 w 1277"/>
                <a:gd name="T35" fmla="*/ 718 h 782"/>
                <a:gd name="T36" fmla="*/ 391 w 1277"/>
                <a:gd name="T37" fmla="*/ 670 h 782"/>
                <a:gd name="T38" fmla="*/ 281 w 1277"/>
                <a:gd name="T39" fmla="*/ 612 h 782"/>
                <a:gd name="T40" fmla="*/ 187 w 1277"/>
                <a:gd name="T41" fmla="*/ 546 h 782"/>
                <a:gd name="T42" fmla="*/ 108 w 1277"/>
                <a:gd name="T43" fmla="*/ 473 h 782"/>
                <a:gd name="T44" fmla="*/ 49 w 1277"/>
                <a:gd name="T45" fmla="*/ 400 h 782"/>
                <a:gd name="T46" fmla="*/ 11 w 1277"/>
                <a:gd name="T47" fmla="*/ 324 h 782"/>
                <a:gd name="T48" fmla="*/ 0 w 1277"/>
                <a:gd name="T49" fmla="*/ 249 h 782"/>
                <a:gd name="T50" fmla="*/ 11 w 1277"/>
                <a:gd name="T51" fmla="*/ 178 h 782"/>
                <a:gd name="T52" fmla="*/ 49 w 1277"/>
                <a:gd name="T53" fmla="*/ 118 h 782"/>
                <a:gd name="T54" fmla="*/ 108 w 1277"/>
                <a:gd name="T55" fmla="*/ 68 h 782"/>
                <a:gd name="T56" fmla="*/ 187 w 1277"/>
                <a:gd name="T57" fmla="*/ 32 h 782"/>
                <a:gd name="T58" fmla="*/ 281 w 1277"/>
                <a:gd name="T59" fmla="*/ 8 h 782"/>
                <a:gd name="T60" fmla="*/ 391 w 1277"/>
                <a:gd name="T61" fmla="*/ 0 h 782"/>
                <a:gd name="T62" fmla="*/ 511 w 1277"/>
                <a:gd name="T63" fmla="*/ 6 h 782"/>
                <a:gd name="T64" fmla="*/ 640 w 1277"/>
                <a:gd name="T65" fmla="*/ 2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7" h="782">
                  <a:moveTo>
                    <a:pt x="640" y="28"/>
                  </a:moveTo>
                  <a:lnTo>
                    <a:pt x="765" y="64"/>
                  </a:lnTo>
                  <a:lnTo>
                    <a:pt x="885" y="112"/>
                  </a:lnTo>
                  <a:lnTo>
                    <a:pt x="993" y="169"/>
                  </a:lnTo>
                  <a:lnTo>
                    <a:pt x="1088" y="236"/>
                  </a:lnTo>
                  <a:lnTo>
                    <a:pt x="1165" y="305"/>
                  </a:lnTo>
                  <a:lnTo>
                    <a:pt x="1225" y="382"/>
                  </a:lnTo>
                  <a:lnTo>
                    <a:pt x="1262" y="458"/>
                  </a:lnTo>
                  <a:lnTo>
                    <a:pt x="1277" y="535"/>
                  </a:lnTo>
                  <a:lnTo>
                    <a:pt x="1262" y="604"/>
                  </a:lnTo>
                  <a:lnTo>
                    <a:pt x="1225" y="664"/>
                  </a:lnTo>
                  <a:lnTo>
                    <a:pt x="1165" y="713"/>
                  </a:lnTo>
                  <a:lnTo>
                    <a:pt x="1088" y="750"/>
                  </a:lnTo>
                  <a:lnTo>
                    <a:pt x="993" y="771"/>
                  </a:lnTo>
                  <a:lnTo>
                    <a:pt x="885" y="782"/>
                  </a:lnTo>
                  <a:lnTo>
                    <a:pt x="765" y="776"/>
                  </a:lnTo>
                  <a:lnTo>
                    <a:pt x="640" y="756"/>
                  </a:lnTo>
                  <a:lnTo>
                    <a:pt x="511" y="718"/>
                  </a:lnTo>
                  <a:lnTo>
                    <a:pt x="391" y="670"/>
                  </a:lnTo>
                  <a:lnTo>
                    <a:pt x="281" y="612"/>
                  </a:lnTo>
                  <a:lnTo>
                    <a:pt x="187" y="546"/>
                  </a:lnTo>
                  <a:lnTo>
                    <a:pt x="108" y="473"/>
                  </a:lnTo>
                  <a:lnTo>
                    <a:pt x="49" y="400"/>
                  </a:lnTo>
                  <a:lnTo>
                    <a:pt x="11" y="324"/>
                  </a:lnTo>
                  <a:lnTo>
                    <a:pt x="0" y="249"/>
                  </a:lnTo>
                  <a:lnTo>
                    <a:pt x="11" y="178"/>
                  </a:lnTo>
                  <a:lnTo>
                    <a:pt x="49" y="118"/>
                  </a:lnTo>
                  <a:lnTo>
                    <a:pt x="108" y="68"/>
                  </a:lnTo>
                  <a:lnTo>
                    <a:pt x="187" y="32"/>
                  </a:lnTo>
                  <a:lnTo>
                    <a:pt x="281" y="8"/>
                  </a:lnTo>
                  <a:lnTo>
                    <a:pt x="391" y="0"/>
                  </a:lnTo>
                  <a:lnTo>
                    <a:pt x="511" y="6"/>
                  </a:lnTo>
                  <a:lnTo>
                    <a:pt x="640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9" name="Freeform 223"/>
            <p:cNvSpPr>
              <a:spLocks/>
            </p:cNvSpPr>
            <p:nvPr/>
          </p:nvSpPr>
          <p:spPr bwMode="auto">
            <a:xfrm>
              <a:off x="2246" y="3108"/>
              <a:ext cx="567" cy="347"/>
            </a:xfrm>
            <a:custGeom>
              <a:avLst/>
              <a:gdLst>
                <a:gd name="T0" fmla="*/ 569 w 1135"/>
                <a:gd name="T1" fmla="*/ 26 h 694"/>
                <a:gd name="T2" fmla="*/ 681 w 1135"/>
                <a:gd name="T3" fmla="*/ 56 h 694"/>
                <a:gd name="T4" fmla="*/ 787 w 1135"/>
                <a:gd name="T5" fmla="*/ 99 h 694"/>
                <a:gd name="T6" fmla="*/ 883 w 1135"/>
                <a:gd name="T7" fmla="*/ 150 h 694"/>
                <a:gd name="T8" fmla="*/ 969 w 1135"/>
                <a:gd name="T9" fmla="*/ 210 h 694"/>
                <a:gd name="T10" fmla="*/ 1036 w 1135"/>
                <a:gd name="T11" fmla="*/ 271 h 694"/>
                <a:gd name="T12" fmla="*/ 1090 w 1135"/>
                <a:gd name="T13" fmla="*/ 341 h 694"/>
                <a:gd name="T14" fmla="*/ 1122 w 1135"/>
                <a:gd name="T15" fmla="*/ 408 h 694"/>
                <a:gd name="T16" fmla="*/ 1135 w 1135"/>
                <a:gd name="T17" fmla="*/ 477 h 694"/>
                <a:gd name="T18" fmla="*/ 1122 w 1135"/>
                <a:gd name="T19" fmla="*/ 537 h 694"/>
                <a:gd name="T20" fmla="*/ 1090 w 1135"/>
                <a:gd name="T21" fmla="*/ 591 h 694"/>
                <a:gd name="T22" fmla="*/ 1036 w 1135"/>
                <a:gd name="T23" fmla="*/ 632 h 694"/>
                <a:gd name="T24" fmla="*/ 969 w 1135"/>
                <a:gd name="T25" fmla="*/ 666 h 694"/>
                <a:gd name="T26" fmla="*/ 883 w 1135"/>
                <a:gd name="T27" fmla="*/ 685 h 694"/>
                <a:gd name="T28" fmla="*/ 787 w 1135"/>
                <a:gd name="T29" fmla="*/ 694 h 694"/>
                <a:gd name="T30" fmla="*/ 681 w 1135"/>
                <a:gd name="T31" fmla="*/ 688 h 694"/>
                <a:gd name="T32" fmla="*/ 569 w 1135"/>
                <a:gd name="T33" fmla="*/ 672 h 694"/>
                <a:gd name="T34" fmla="*/ 453 w 1135"/>
                <a:gd name="T35" fmla="*/ 638 h 694"/>
                <a:gd name="T36" fmla="*/ 346 w 1135"/>
                <a:gd name="T37" fmla="*/ 595 h 694"/>
                <a:gd name="T38" fmla="*/ 249 w 1135"/>
                <a:gd name="T39" fmla="*/ 544 h 694"/>
                <a:gd name="T40" fmla="*/ 167 w 1135"/>
                <a:gd name="T41" fmla="*/ 487 h 694"/>
                <a:gd name="T42" fmla="*/ 95 w 1135"/>
                <a:gd name="T43" fmla="*/ 421 h 694"/>
                <a:gd name="T44" fmla="*/ 43 w 1135"/>
                <a:gd name="T45" fmla="*/ 356 h 694"/>
                <a:gd name="T46" fmla="*/ 9 w 1135"/>
                <a:gd name="T47" fmla="*/ 286 h 694"/>
                <a:gd name="T48" fmla="*/ 0 w 1135"/>
                <a:gd name="T49" fmla="*/ 221 h 694"/>
                <a:gd name="T50" fmla="*/ 9 w 1135"/>
                <a:gd name="T51" fmla="*/ 157 h 694"/>
                <a:gd name="T52" fmla="*/ 43 w 1135"/>
                <a:gd name="T53" fmla="*/ 105 h 694"/>
                <a:gd name="T54" fmla="*/ 95 w 1135"/>
                <a:gd name="T55" fmla="*/ 62 h 694"/>
                <a:gd name="T56" fmla="*/ 167 w 1135"/>
                <a:gd name="T57" fmla="*/ 30 h 694"/>
                <a:gd name="T58" fmla="*/ 249 w 1135"/>
                <a:gd name="T59" fmla="*/ 8 h 694"/>
                <a:gd name="T60" fmla="*/ 346 w 1135"/>
                <a:gd name="T61" fmla="*/ 0 h 694"/>
                <a:gd name="T62" fmla="*/ 453 w 1135"/>
                <a:gd name="T63" fmla="*/ 6 h 694"/>
                <a:gd name="T64" fmla="*/ 569 w 1135"/>
                <a:gd name="T65" fmla="*/ 2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5" h="694">
                  <a:moveTo>
                    <a:pt x="569" y="26"/>
                  </a:moveTo>
                  <a:lnTo>
                    <a:pt x="681" y="56"/>
                  </a:lnTo>
                  <a:lnTo>
                    <a:pt x="787" y="99"/>
                  </a:lnTo>
                  <a:lnTo>
                    <a:pt x="883" y="150"/>
                  </a:lnTo>
                  <a:lnTo>
                    <a:pt x="969" y="210"/>
                  </a:lnTo>
                  <a:lnTo>
                    <a:pt x="1036" y="271"/>
                  </a:lnTo>
                  <a:lnTo>
                    <a:pt x="1090" y="341"/>
                  </a:lnTo>
                  <a:lnTo>
                    <a:pt x="1122" y="408"/>
                  </a:lnTo>
                  <a:lnTo>
                    <a:pt x="1135" y="477"/>
                  </a:lnTo>
                  <a:lnTo>
                    <a:pt x="1122" y="537"/>
                  </a:lnTo>
                  <a:lnTo>
                    <a:pt x="1090" y="591"/>
                  </a:lnTo>
                  <a:lnTo>
                    <a:pt x="1036" y="632"/>
                  </a:lnTo>
                  <a:lnTo>
                    <a:pt x="969" y="666"/>
                  </a:lnTo>
                  <a:lnTo>
                    <a:pt x="883" y="685"/>
                  </a:lnTo>
                  <a:lnTo>
                    <a:pt x="787" y="694"/>
                  </a:lnTo>
                  <a:lnTo>
                    <a:pt x="681" y="688"/>
                  </a:lnTo>
                  <a:lnTo>
                    <a:pt x="569" y="672"/>
                  </a:lnTo>
                  <a:lnTo>
                    <a:pt x="453" y="638"/>
                  </a:lnTo>
                  <a:lnTo>
                    <a:pt x="346" y="595"/>
                  </a:lnTo>
                  <a:lnTo>
                    <a:pt x="249" y="544"/>
                  </a:lnTo>
                  <a:lnTo>
                    <a:pt x="167" y="487"/>
                  </a:lnTo>
                  <a:lnTo>
                    <a:pt x="95" y="421"/>
                  </a:lnTo>
                  <a:lnTo>
                    <a:pt x="43" y="356"/>
                  </a:lnTo>
                  <a:lnTo>
                    <a:pt x="9" y="286"/>
                  </a:lnTo>
                  <a:lnTo>
                    <a:pt x="0" y="221"/>
                  </a:lnTo>
                  <a:lnTo>
                    <a:pt x="9" y="157"/>
                  </a:lnTo>
                  <a:lnTo>
                    <a:pt x="43" y="105"/>
                  </a:lnTo>
                  <a:lnTo>
                    <a:pt x="95" y="62"/>
                  </a:lnTo>
                  <a:lnTo>
                    <a:pt x="167" y="30"/>
                  </a:lnTo>
                  <a:lnTo>
                    <a:pt x="249" y="8"/>
                  </a:lnTo>
                  <a:lnTo>
                    <a:pt x="346" y="0"/>
                  </a:lnTo>
                  <a:lnTo>
                    <a:pt x="453" y="6"/>
                  </a:lnTo>
                  <a:lnTo>
                    <a:pt x="569" y="26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0" name="Freeform 224"/>
            <p:cNvSpPr>
              <a:spLocks/>
            </p:cNvSpPr>
            <p:nvPr/>
          </p:nvSpPr>
          <p:spPr bwMode="auto">
            <a:xfrm>
              <a:off x="2239" y="3193"/>
              <a:ext cx="569" cy="165"/>
            </a:xfrm>
            <a:custGeom>
              <a:avLst/>
              <a:gdLst>
                <a:gd name="T0" fmla="*/ 0 w 1139"/>
                <a:gd name="T1" fmla="*/ 0 h 330"/>
                <a:gd name="T2" fmla="*/ 1139 w 1139"/>
                <a:gd name="T3" fmla="*/ 255 h 330"/>
                <a:gd name="T4" fmla="*/ 1139 w 1139"/>
                <a:gd name="T5" fmla="*/ 330 h 330"/>
                <a:gd name="T6" fmla="*/ 0 w 1139"/>
                <a:gd name="T7" fmla="*/ 72 h 330"/>
                <a:gd name="T8" fmla="*/ 0 w 1139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330">
                  <a:moveTo>
                    <a:pt x="0" y="0"/>
                  </a:moveTo>
                  <a:lnTo>
                    <a:pt x="1139" y="255"/>
                  </a:lnTo>
                  <a:lnTo>
                    <a:pt x="1139" y="330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1" name="Freeform 225"/>
            <p:cNvSpPr>
              <a:spLocks noEditPoints="1"/>
            </p:cNvSpPr>
            <p:nvPr/>
          </p:nvSpPr>
          <p:spPr bwMode="auto">
            <a:xfrm>
              <a:off x="2048" y="2694"/>
              <a:ext cx="932" cy="384"/>
            </a:xfrm>
            <a:custGeom>
              <a:avLst/>
              <a:gdLst>
                <a:gd name="T0" fmla="*/ 360 w 1863"/>
                <a:gd name="T1" fmla="*/ 462 h 768"/>
                <a:gd name="T2" fmla="*/ 223 w 1863"/>
                <a:gd name="T3" fmla="*/ 488 h 768"/>
                <a:gd name="T4" fmla="*/ 87 w 1863"/>
                <a:gd name="T5" fmla="*/ 422 h 768"/>
                <a:gd name="T6" fmla="*/ 15 w 1863"/>
                <a:gd name="T7" fmla="*/ 299 h 768"/>
                <a:gd name="T8" fmla="*/ 2 w 1863"/>
                <a:gd name="T9" fmla="*/ 149 h 768"/>
                <a:gd name="T10" fmla="*/ 64 w 1863"/>
                <a:gd name="T11" fmla="*/ 37 h 768"/>
                <a:gd name="T12" fmla="*/ 176 w 1863"/>
                <a:gd name="T13" fmla="*/ 0 h 768"/>
                <a:gd name="T14" fmla="*/ 315 w 1863"/>
                <a:gd name="T15" fmla="*/ 41 h 768"/>
                <a:gd name="T16" fmla="*/ 403 w 1863"/>
                <a:gd name="T17" fmla="*/ 159 h 768"/>
                <a:gd name="T18" fmla="*/ 281 w 1863"/>
                <a:gd name="T19" fmla="*/ 80 h 768"/>
                <a:gd name="T20" fmla="*/ 171 w 1863"/>
                <a:gd name="T21" fmla="*/ 54 h 768"/>
                <a:gd name="T22" fmla="*/ 77 w 1863"/>
                <a:gd name="T23" fmla="*/ 134 h 768"/>
                <a:gd name="T24" fmla="*/ 66 w 1863"/>
                <a:gd name="T25" fmla="*/ 241 h 768"/>
                <a:gd name="T26" fmla="*/ 98 w 1863"/>
                <a:gd name="T27" fmla="*/ 353 h 768"/>
                <a:gd name="T28" fmla="*/ 217 w 1863"/>
                <a:gd name="T29" fmla="*/ 436 h 768"/>
                <a:gd name="T30" fmla="*/ 320 w 1863"/>
                <a:gd name="T31" fmla="*/ 406 h 768"/>
                <a:gd name="T32" fmla="*/ 470 w 1863"/>
                <a:gd name="T33" fmla="*/ 292 h 768"/>
                <a:gd name="T34" fmla="*/ 565 w 1863"/>
                <a:gd name="T35" fmla="*/ 206 h 768"/>
                <a:gd name="T36" fmla="*/ 700 w 1863"/>
                <a:gd name="T37" fmla="*/ 239 h 768"/>
                <a:gd name="T38" fmla="*/ 778 w 1863"/>
                <a:gd name="T39" fmla="*/ 368 h 768"/>
                <a:gd name="T40" fmla="*/ 765 w 1863"/>
                <a:gd name="T41" fmla="*/ 499 h 768"/>
                <a:gd name="T42" fmla="*/ 644 w 1863"/>
                <a:gd name="T43" fmla="*/ 565 h 768"/>
                <a:gd name="T44" fmla="*/ 519 w 1863"/>
                <a:gd name="T45" fmla="*/ 507 h 768"/>
                <a:gd name="T46" fmla="*/ 464 w 1863"/>
                <a:gd name="T47" fmla="*/ 355 h 768"/>
                <a:gd name="T48" fmla="*/ 552 w 1863"/>
                <a:gd name="T49" fmla="*/ 469 h 768"/>
                <a:gd name="T50" fmla="*/ 677 w 1863"/>
                <a:gd name="T51" fmla="*/ 507 h 768"/>
                <a:gd name="T52" fmla="*/ 722 w 1863"/>
                <a:gd name="T53" fmla="*/ 404 h 768"/>
                <a:gd name="T54" fmla="*/ 677 w 1863"/>
                <a:gd name="T55" fmla="*/ 282 h 768"/>
                <a:gd name="T56" fmla="*/ 552 w 1863"/>
                <a:gd name="T57" fmla="*/ 275 h 768"/>
                <a:gd name="T58" fmla="*/ 866 w 1863"/>
                <a:gd name="T59" fmla="*/ 600 h 768"/>
                <a:gd name="T60" fmla="*/ 870 w 1863"/>
                <a:gd name="T61" fmla="*/ 176 h 768"/>
                <a:gd name="T62" fmla="*/ 969 w 1863"/>
                <a:gd name="T63" fmla="*/ 142 h 768"/>
                <a:gd name="T64" fmla="*/ 937 w 1863"/>
                <a:gd name="T65" fmla="*/ 194 h 768"/>
                <a:gd name="T66" fmla="*/ 922 w 1863"/>
                <a:gd name="T67" fmla="*/ 316 h 768"/>
                <a:gd name="T68" fmla="*/ 1093 w 1863"/>
                <a:gd name="T69" fmla="*/ 273 h 768"/>
                <a:gd name="T70" fmla="*/ 1156 w 1863"/>
                <a:gd name="T71" fmla="*/ 230 h 768"/>
                <a:gd name="T72" fmla="*/ 1080 w 1863"/>
                <a:gd name="T73" fmla="*/ 170 h 768"/>
                <a:gd name="T74" fmla="*/ 1035 w 1863"/>
                <a:gd name="T75" fmla="*/ 256 h 768"/>
                <a:gd name="T76" fmla="*/ 1485 w 1863"/>
                <a:gd name="T77" fmla="*/ 638 h 768"/>
                <a:gd name="T78" fmla="*/ 1386 w 1863"/>
                <a:gd name="T79" fmla="*/ 699 h 768"/>
                <a:gd name="T80" fmla="*/ 1250 w 1863"/>
                <a:gd name="T81" fmla="*/ 654 h 768"/>
                <a:gd name="T82" fmla="*/ 1184 w 1863"/>
                <a:gd name="T83" fmla="*/ 512 h 768"/>
                <a:gd name="T84" fmla="*/ 1229 w 1863"/>
                <a:gd name="T85" fmla="*/ 368 h 768"/>
                <a:gd name="T86" fmla="*/ 1358 w 1863"/>
                <a:gd name="T87" fmla="*/ 344 h 768"/>
                <a:gd name="T88" fmla="*/ 1472 w 1863"/>
                <a:gd name="T89" fmla="*/ 437 h 768"/>
                <a:gd name="T90" fmla="*/ 1242 w 1863"/>
                <a:gd name="T91" fmla="*/ 518 h 768"/>
                <a:gd name="T92" fmla="*/ 1289 w 1863"/>
                <a:gd name="T93" fmla="*/ 623 h 768"/>
                <a:gd name="T94" fmla="*/ 1420 w 1863"/>
                <a:gd name="T95" fmla="*/ 624 h 768"/>
                <a:gd name="T96" fmla="*/ 1420 w 1863"/>
                <a:gd name="T97" fmla="*/ 449 h 768"/>
                <a:gd name="T98" fmla="*/ 1306 w 1863"/>
                <a:gd name="T99" fmla="*/ 389 h 768"/>
                <a:gd name="T100" fmla="*/ 1801 w 1863"/>
                <a:gd name="T101" fmla="*/ 664 h 768"/>
                <a:gd name="T102" fmla="*/ 1785 w 1863"/>
                <a:gd name="T103" fmla="*/ 763 h 768"/>
                <a:gd name="T104" fmla="*/ 1657 w 1863"/>
                <a:gd name="T105" fmla="*/ 748 h 768"/>
                <a:gd name="T106" fmla="*/ 1558 w 1863"/>
                <a:gd name="T107" fmla="*/ 636 h 768"/>
                <a:gd name="T108" fmla="*/ 1564 w 1863"/>
                <a:gd name="T109" fmla="*/ 469 h 768"/>
                <a:gd name="T110" fmla="*/ 1672 w 1863"/>
                <a:gd name="T111" fmla="*/ 404 h 768"/>
                <a:gd name="T112" fmla="*/ 1805 w 1863"/>
                <a:gd name="T113" fmla="*/ 462 h 768"/>
                <a:gd name="T114" fmla="*/ 1863 w 1863"/>
                <a:gd name="T115" fmla="*/ 617 h 768"/>
                <a:gd name="T116" fmla="*/ 1626 w 1863"/>
                <a:gd name="T117" fmla="*/ 656 h 768"/>
                <a:gd name="T118" fmla="*/ 1725 w 1863"/>
                <a:gd name="T119" fmla="*/ 720 h 768"/>
                <a:gd name="T120" fmla="*/ 1801 w 1863"/>
                <a:gd name="T121" fmla="*/ 572 h 768"/>
                <a:gd name="T122" fmla="*/ 1736 w 1863"/>
                <a:gd name="T123" fmla="*/ 465 h 768"/>
                <a:gd name="T124" fmla="*/ 1618 w 1863"/>
                <a:gd name="T125" fmla="*/ 497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768">
                  <a:moveTo>
                    <a:pt x="356" y="342"/>
                  </a:moveTo>
                  <a:lnTo>
                    <a:pt x="418" y="368"/>
                  </a:lnTo>
                  <a:lnTo>
                    <a:pt x="410" y="385"/>
                  </a:lnTo>
                  <a:lnTo>
                    <a:pt x="404" y="402"/>
                  </a:lnTo>
                  <a:lnTo>
                    <a:pt x="397" y="415"/>
                  </a:lnTo>
                  <a:lnTo>
                    <a:pt x="389" y="430"/>
                  </a:lnTo>
                  <a:lnTo>
                    <a:pt x="380" y="441"/>
                  </a:lnTo>
                  <a:lnTo>
                    <a:pt x="371" y="452"/>
                  </a:lnTo>
                  <a:lnTo>
                    <a:pt x="360" y="462"/>
                  </a:lnTo>
                  <a:lnTo>
                    <a:pt x="348" y="471"/>
                  </a:lnTo>
                  <a:lnTo>
                    <a:pt x="333" y="477"/>
                  </a:lnTo>
                  <a:lnTo>
                    <a:pt x="318" y="482"/>
                  </a:lnTo>
                  <a:lnTo>
                    <a:pt x="303" y="486"/>
                  </a:lnTo>
                  <a:lnTo>
                    <a:pt x="290" y="490"/>
                  </a:lnTo>
                  <a:lnTo>
                    <a:pt x="274" y="490"/>
                  </a:lnTo>
                  <a:lnTo>
                    <a:pt x="257" y="492"/>
                  </a:lnTo>
                  <a:lnTo>
                    <a:pt x="240" y="490"/>
                  </a:lnTo>
                  <a:lnTo>
                    <a:pt x="223" y="488"/>
                  </a:lnTo>
                  <a:lnTo>
                    <a:pt x="202" y="482"/>
                  </a:lnTo>
                  <a:lnTo>
                    <a:pt x="186" y="479"/>
                  </a:lnTo>
                  <a:lnTo>
                    <a:pt x="169" y="473"/>
                  </a:lnTo>
                  <a:lnTo>
                    <a:pt x="154" y="467"/>
                  </a:lnTo>
                  <a:lnTo>
                    <a:pt x="137" y="460"/>
                  </a:lnTo>
                  <a:lnTo>
                    <a:pt x="124" y="452"/>
                  </a:lnTo>
                  <a:lnTo>
                    <a:pt x="109" y="443"/>
                  </a:lnTo>
                  <a:lnTo>
                    <a:pt x="98" y="436"/>
                  </a:lnTo>
                  <a:lnTo>
                    <a:pt x="87" y="422"/>
                  </a:lnTo>
                  <a:lnTo>
                    <a:pt x="75" y="411"/>
                  </a:lnTo>
                  <a:lnTo>
                    <a:pt x="64" y="400"/>
                  </a:lnTo>
                  <a:lnTo>
                    <a:pt x="57" y="389"/>
                  </a:lnTo>
                  <a:lnTo>
                    <a:pt x="47" y="374"/>
                  </a:lnTo>
                  <a:lnTo>
                    <a:pt x="40" y="361"/>
                  </a:lnTo>
                  <a:lnTo>
                    <a:pt x="32" y="346"/>
                  </a:lnTo>
                  <a:lnTo>
                    <a:pt x="27" y="333"/>
                  </a:lnTo>
                  <a:lnTo>
                    <a:pt x="21" y="316"/>
                  </a:lnTo>
                  <a:lnTo>
                    <a:pt x="15" y="299"/>
                  </a:lnTo>
                  <a:lnTo>
                    <a:pt x="10" y="282"/>
                  </a:lnTo>
                  <a:lnTo>
                    <a:pt x="8" y="267"/>
                  </a:lnTo>
                  <a:lnTo>
                    <a:pt x="2" y="250"/>
                  </a:lnTo>
                  <a:lnTo>
                    <a:pt x="0" y="234"/>
                  </a:lnTo>
                  <a:lnTo>
                    <a:pt x="0" y="217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2" y="149"/>
                  </a:lnTo>
                  <a:lnTo>
                    <a:pt x="8" y="134"/>
                  </a:lnTo>
                  <a:lnTo>
                    <a:pt x="12" y="118"/>
                  </a:lnTo>
                  <a:lnTo>
                    <a:pt x="17" y="105"/>
                  </a:lnTo>
                  <a:lnTo>
                    <a:pt x="23" y="91"/>
                  </a:lnTo>
                  <a:lnTo>
                    <a:pt x="30" y="80"/>
                  </a:lnTo>
                  <a:lnTo>
                    <a:pt x="36" y="67"/>
                  </a:lnTo>
                  <a:lnTo>
                    <a:pt x="45" y="56"/>
                  </a:lnTo>
                  <a:lnTo>
                    <a:pt x="53" y="45"/>
                  </a:lnTo>
                  <a:lnTo>
                    <a:pt x="64" y="37"/>
                  </a:lnTo>
                  <a:lnTo>
                    <a:pt x="73" y="28"/>
                  </a:lnTo>
                  <a:lnTo>
                    <a:pt x="85" y="20"/>
                  </a:lnTo>
                  <a:lnTo>
                    <a:pt x="96" y="15"/>
                  </a:lnTo>
                  <a:lnTo>
                    <a:pt x="111" y="11"/>
                  </a:lnTo>
                  <a:lnTo>
                    <a:pt x="122" y="5"/>
                  </a:lnTo>
                  <a:lnTo>
                    <a:pt x="135" y="4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8" y="0"/>
                  </a:lnTo>
                  <a:lnTo>
                    <a:pt x="225" y="4"/>
                  </a:lnTo>
                  <a:lnTo>
                    <a:pt x="240" y="5"/>
                  </a:lnTo>
                  <a:lnTo>
                    <a:pt x="257" y="11"/>
                  </a:lnTo>
                  <a:lnTo>
                    <a:pt x="272" y="17"/>
                  </a:lnTo>
                  <a:lnTo>
                    <a:pt x="287" y="24"/>
                  </a:lnTo>
                  <a:lnTo>
                    <a:pt x="300" y="32"/>
                  </a:lnTo>
                  <a:lnTo>
                    <a:pt x="315" y="41"/>
                  </a:lnTo>
                  <a:lnTo>
                    <a:pt x="328" y="50"/>
                  </a:lnTo>
                  <a:lnTo>
                    <a:pt x="343" y="62"/>
                  </a:lnTo>
                  <a:lnTo>
                    <a:pt x="352" y="73"/>
                  </a:lnTo>
                  <a:lnTo>
                    <a:pt x="363" y="84"/>
                  </a:lnTo>
                  <a:lnTo>
                    <a:pt x="373" y="97"/>
                  </a:lnTo>
                  <a:lnTo>
                    <a:pt x="382" y="112"/>
                  </a:lnTo>
                  <a:lnTo>
                    <a:pt x="389" y="125"/>
                  </a:lnTo>
                  <a:lnTo>
                    <a:pt x="397" y="142"/>
                  </a:lnTo>
                  <a:lnTo>
                    <a:pt x="403" y="159"/>
                  </a:lnTo>
                  <a:lnTo>
                    <a:pt x="410" y="176"/>
                  </a:lnTo>
                  <a:lnTo>
                    <a:pt x="348" y="177"/>
                  </a:lnTo>
                  <a:lnTo>
                    <a:pt x="343" y="163"/>
                  </a:lnTo>
                  <a:lnTo>
                    <a:pt x="337" y="151"/>
                  </a:lnTo>
                  <a:lnTo>
                    <a:pt x="331" y="140"/>
                  </a:lnTo>
                  <a:lnTo>
                    <a:pt x="326" y="129"/>
                  </a:lnTo>
                  <a:lnTo>
                    <a:pt x="313" y="110"/>
                  </a:lnTo>
                  <a:lnTo>
                    <a:pt x="300" y="95"/>
                  </a:lnTo>
                  <a:lnTo>
                    <a:pt x="281" y="80"/>
                  </a:lnTo>
                  <a:lnTo>
                    <a:pt x="264" y="69"/>
                  </a:lnTo>
                  <a:lnTo>
                    <a:pt x="253" y="63"/>
                  </a:lnTo>
                  <a:lnTo>
                    <a:pt x="244" y="62"/>
                  </a:lnTo>
                  <a:lnTo>
                    <a:pt x="232" y="58"/>
                  </a:lnTo>
                  <a:lnTo>
                    <a:pt x="223" y="56"/>
                  </a:lnTo>
                  <a:lnTo>
                    <a:pt x="208" y="52"/>
                  </a:lnTo>
                  <a:lnTo>
                    <a:pt x="195" y="52"/>
                  </a:lnTo>
                  <a:lnTo>
                    <a:pt x="182" y="52"/>
                  </a:lnTo>
                  <a:lnTo>
                    <a:pt x="171" y="54"/>
                  </a:lnTo>
                  <a:lnTo>
                    <a:pt x="159" y="54"/>
                  </a:lnTo>
                  <a:lnTo>
                    <a:pt x="148" y="58"/>
                  </a:lnTo>
                  <a:lnTo>
                    <a:pt x="139" y="60"/>
                  </a:lnTo>
                  <a:lnTo>
                    <a:pt x="131" y="65"/>
                  </a:lnTo>
                  <a:lnTo>
                    <a:pt x="115" y="77"/>
                  </a:lnTo>
                  <a:lnTo>
                    <a:pt x="101" y="90"/>
                  </a:lnTo>
                  <a:lnTo>
                    <a:pt x="90" y="106"/>
                  </a:lnTo>
                  <a:lnTo>
                    <a:pt x="83" y="125"/>
                  </a:lnTo>
                  <a:lnTo>
                    <a:pt x="77" y="134"/>
                  </a:lnTo>
                  <a:lnTo>
                    <a:pt x="73" y="146"/>
                  </a:lnTo>
                  <a:lnTo>
                    <a:pt x="70" y="157"/>
                  </a:lnTo>
                  <a:lnTo>
                    <a:pt x="68" y="168"/>
                  </a:lnTo>
                  <a:lnTo>
                    <a:pt x="66" y="179"/>
                  </a:lnTo>
                  <a:lnTo>
                    <a:pt x="66" y="191"/>
                  </a:lnTo>
                  <a:lnTo>
                    <a:pt x="66" y="202"/>
                  </a:lnTo>
                  <a:lnTo>
                    <a:pt x="66" y="213"/>
                  </a:lnTo>
                  <a:lnTo>
                    <a:pt x="66" y="226"/>
                  </a:lnTo>
                  <a:lnTo>
                    <a:pt x="66" y="241"/>
                  </a:lnTo>
                  <a:lnTo>
                    <a:pt x="68" y="254"/>
                  </a:lnTo>
                  <a:lnTo>
                    <a:pt x="70" y="269"/>
                  </a:lnTo>
                  <a:lnTo>
                    <a:pt x="72" y="282"/>
                  </a:lnTo>
                  <a:lnTo>
                    <a:pt x="75" y="295"/>
                  </a:lnTo>
                  <a:lnTo>
                    <a:pt x="79" y="307"/>
                  </a:lnTo>
                  <a:lnTo>
                    <a:pt x="85" y="320"/>
                  </a:lnTo>
                  <a:lnTo>
                    <a:pt x="88" y="331"/>
                  </a:lnTo>
                  <a:lnTo>
                    <a:pt x="92" y="342"/>
                  </a:lnTo>
                  <a:lnTo>
                    <a:pt x="98" y="353"/>
                  </a:lnTo>
                  <a:lnTo>
                    <a:pt x="105" y="365"/>
                  </a:lnTo>
                  <a:lnTo>
                    <a:pt x="118" y="381"/>
                  </a:lnTo>
                  <a:lnTo>
                    <a:pt x="137" y="398"/>
                  </a:lnTo>
                  <a:lnTo>
                    <a:pt x="156" y="409"/>
                  </a:lnTo>
                  <a:lnTo>
                    <a:pt x="176" y="421"/>
                  </a:lnTo>
                  <a:lnTo>
                    <a:pt x="186" y="424"/>
                  </a:lnTo>
                  <a:lnTo>
                    <a:pt x="195" y="428"/>
                  </a:lnTo>
                  <a:lnTo>
                    <a:pt x="206" y="432"/>
                  </a:lnTo>
                  <a:lnTo>
                    <a:pt x="217" y="436"/>
                  </a:lnTo>
                  <a:lnTo>
                    <a:pt x="229" y="436"/>
                  </a:lnTo>
                  <a:lnTo>
                    <a:pt x="242" y="436"/>
                  </a:lnTo>
                  <a:lnTo>
                    <a:pt x="253" y="436"/>
                  </a:lnTo>
                  <a:lnTo>
                    <a:pt x="264" y="436"/>
                  </a:lnTo>
                  <a:lnTo>
                    <a:pt x="274" y="432"/>
                  </a:lnTo>
                  <a:lnTo>
                    <a:pt x="285" y="430"/>
                  </a:lnTo>
                  <a:lnTo>
                    <a:pt x="294" y="426"/>
                  </a:lnTo>
                  <a:lnTo>
                    <a:pt x="305" y="422"/>
                  </a:lnTo>
                  <a:lnTo>
                    <a:pt x="320" y="406"/>
                  </a:lnTo>
                  <a:lnTo>
                    <a:pt x="335" y="389"/>
                  </a:lnTo>
                  <a:lnTo>
                    <a:pt x="341" y="378"/>
                  </a:lnTo>
                  <a:lnTo>
                    <a:pt x="346" y="366"/>
                  </a:lnTo>
                  <a:lnTo>
                    <a:pt x="350" y="353"/>
                  </a:lnTo>
                  <a:lnTo>
                    <a:pt x="356" y="342"/>
                  </a:lnTo>
                  <a:close/>
                  <a:moveTo>
                    <a:pt x="464" y="355"/>
                  </a:moveTo>
                  <a:lnTo>
                    <a:pt x="464" y="331"/>
                  </a:lnTo>
                  <a:lnTo>
                    <a:pt x="466" y="310"/>
                  </a:lnTo>
                  <a:lnTo>
                    <a:pt x="470" y="292"/>
                  </a:lnTo>
                  <a:lnTo>
                    <a:pt x="477" y="275"/>
                  </a:lnTo>
                  <a:lnTo>
                    <a:pt x="483" y="258"/>
                  </a:lnTo>
                  <a:lnTo>
                    <a:pt x="494" y="247"/>
                  </a:lnTo>
                  <a:lnTo>
                    <a:pt x="504" y="234"/>
                  </a:lnTo>
                  <a:lnTo>
                    <a:pt x="517" y="224"/>
                  </a:lnTo>
                  <a:lnTo>
                    <a:pt x="528" y="217"/>
                  </a:lnTo>
                  <a:lnTo>
                    <a:pt x="539" y="211"/>
                  </a:lnTo>
                  <a:lnTo>
                    <a:pt x="550" y="206"/>
                  </a:lnTo>
                  <a:lnTo>
                    <a:pt x="565" y="206"/>
                  </a:lnTo>
                  <a:lnTo>
                    <a:pt x="576" y="202"/>
                  </a:lnTo>
                  <a:lnTo>
                    <a:pt x="591" y="204"/>
                  </a:lnTo>
                  <a:lnTo>
                    <a:pt x="606" y="204"/>
                  </a:lnTo>
                  <a:lnTo>
                    <a:pt x="623" y="209"/>
                  </a:lnTo>
                  <a:lnTo>
                    <a:pt x="638" y="211"/>
                  </a:lnTo>
                  <a:lnTo>
                    <a:pt x="655" y="217"/>
                  </a:lnTo>
                  <a:lnTo>
                    <a:pt x="670" y="222"/>
                  </a:lnTo>
                  <a:lnTo>
                    <a:pt x="687" y="232"/>
                  </a:lnTo>
                  <a:lnTo>
                    <a:pt x="700" y="239"/>
                  </a:lnTo>
                  <a:lnTo>
                    <a:pt x="713" y="250"/>
                  </a:lnTo>
                  <a:lnTo>
                    <a:pt x="726" y="260"/>
                  </a:lnTo>
                  <a:lnTo>
                    <a:pt x="739" y="275"/>
                  </a:lnTo>
                  <a:lnTo>
                    <a:pt x="747" y="286"/>
                  </a:lnTo>
                  <a:lnTo>
                    <a:pt x="756" y="301"/>
                  </a:lnTo>
                  <a:lnTo>
                    <a:pt x="764" y="318"/>
                  </a:lnTo>
                  <a:lnTo>
                    <a:pt x="771" y="335"/>
                  </a:lnTo>
                  <a:lnTo>
                    <a:pt x="775" y="351"/>
                  </a:lnTo>
                  <a:lnTo>
                    <a:pt x="778" y="368"/>
                  </a:lnTo>
                  <a:lnTo>
                    <a:pt x="780" y="387"/>
                  </a:lnTo>
                  <a:lnTo>
                    <a:pt x="782" y="409"/>
                  </a:lnTo>
                  <a:lnTo>
                    <a:pt x="780" y="424"/>
                  </a:lnTo>
                  <a:lnTo>
                    <a:pt x="780" y="439"/>
                  </a:lnTo>
                  <a:lnTo>
                    <a:pt x="778" y="452"/>
                  </a:lnTo>
                  <a:lnTo>
                    <a:pt x="777" y="467"/>
                  </a:lnTo>
                  <a:lnTo>
                    <a:pt x="773" y="479"/>
                  </a:lnTo>
                  <a:lnTo>
                    <a:pt x="769" y="490"/>
                  </a:lnTo>
                  <a:lnTo>
                    <a:pt x="765" y="499"/>
                  </a:lnTo>
                  <a:lnTo>
                    <a:pt x="764" y="510"/>
                  </a:lnTo>
                  <a:lnTo>
                    <a:pt x="752" y="525"/>
                  </a:lnTo>
                  <a:lnTo>
                    <a:pt x="739" y="538"/>
                  </a:lnTo>
                  <a:lnTo>
                    <a:pt x="722" y="548"/>
                  </a:lnTo>
                  <a:lnTo>
                    <a:pt x="706" y="557"/>
                  </a:lnTo>
                  <a:lnTo>
                    <a:pt x="685" y="561"/>
                  </a:lnTo>
                  <a:lnTo>
                    <a:pt x="666" y="566"/>
                  </a:lnTo>
                  <a:lnTo>
                    <a:pt x="655" y="565"/>
                  </a:lnTo>
                  <a:lnTo>
                    <a:pt x="644" y="565"/>
                  </a:lnTo>
                  <a:lnTo>
                    <a:pt x="633" y="565"/>
                  </a:lnTo>
                  <a:lnTo>
                    <a:pt x="623" y="565"/>
                  </a:lnTo>
                  <a:lnTo>
                    <a:pt x="605" y="559"/>
                  </a:lnTo>
                  <a:lnTo>
                    <a:pt x="588" y="553"/>
                  </a:lnTo>
                  <a:lnTo>
                    <a:pt x="573" y="546"/>
                  </a:lnTo>
                  <a:lnTo>
                    <a:pt x="558" y="538"/>
                  </a:lnTo>
                  <a:lnTo>
                    <a:pt x="543" y="527"/>
                  </a:lnTo>
                  <a:lnTo>
                    <a:pt x="530" y="518"/>
                  </a:lnTo>
                  <a:lnTo>
                    <a:pt x="519" y="507"/>
                  </a:lnTo>
                  <a:lnTo>
                    <a:pt x="509" y="495"/>
                  </a:lnTo>
                  <a:lnTo>
                    <a:pt x="498" y="480"/>
                  </a:lnTo>
                  <a:lnTo>
                    <a:pt x="489" y="465"/>
                  </a:lnTo>
                  <a:lnTo>
                    <a:pt x="481" y="449"/>
                  </a:lnTo>
                  <a:lnTo>
                    <a:pt x="475" y="434"/>
                  </a:lnTo>
                  <a:lnTo>
                    <a:pt x="470" y="413"/>
                  </a:lnTo>
                  <a:lnTo>
                    <a:pt x="466" y="394"/>
                  </a:lnTo>
                  <a:lnTo>
                    <a:pt x="464" y="374"/>
                  </a:lnTo>
                  <a:lnTo>
                    <a:pt x="464" y="355"/>
                  </a:lnTo>
                  <a:close/>
                  <a:moveTo>
                    <a:pt x="524" y="368"/>
                  </a:moveTo>
                  <a:lnTo>
                    <a:pt x="524" y="381"/>
                  </a:lnTo>
                  <a:lnTo>
                    <a:pt x="524" y="396"/>
                  </a:lnTo>
                  <a:lnTo>
                    <a:pt x="526" y="409"/>
                  </a:lnTo>
                  <a:lnTo>
                    <a:pt x="530" y="424"/>
                  </a:lnTo>
                  <a:lnTo>
                    <a:pt x="533" y="436"/>
                  </a:lnTo>
                  <a:lnTo>
                    <a:pt x="539" y="449"/>
                  </a:lnTo>
                  <a:lnTo>
                    <a:pt x="545" y="458"/>
                  </a:lnTo>
                  <a:lnTo>
                    <a:pt x="552" y="469"/>
                  </a:lnTo>
                  <a:lnTo>
                    <a:pt x="565" y="486"/>
                  </a:lnTo>
                  <a:lnTo>
                    <a:pt x="584" y="499"/>
                  </a:lnTo>
                  <a:lnTo>
                    <a:pt x="591" y="505"/>
                  </a:lnTo>
                  <a:lnTo>
                    <a:pt x="601" y="510"/>
                  </a:lnTo>
                  <a:lnTo>
                    <a:pt x="612" y="514"/>
                  </a:lnTo>
                  <a:lnTo>
                    <a:pt x="623" y="518"/>
                  </a:lnTo>
                  <a:lnTo>
                    <a:pt x="642" y="518"/>
                  </a:lnTo>
                  <a:lnTo>
                    <a:pt x="661" y="514"/>
                  </a:lnTo>
                  <a:lnTo>
                    <a:pt x="677" y="507"/>
                  </a:lnTo>
                  <a:lnTo>
                    <a:pt x="694" y="495"/>
                  </a:lnTo>
                  <a:lnTo>
                    <a:pt x="700" y="486"/>
                  </a:lnTo>
                  <a:lnTo>
                    <a:pt x="706" y="479"/>
                  </a:lnTo>
                  <a:lnTo>
                    <a:pt x="709" y="467"/>
                  </a:lnTo>
                  <a:lnTo>
                    <a:pt x="715" y="458"/>
                  </a:lnTo>
                  <a:lnTo>
                    <a:pt x="717" y="445"/>
                  </a:lnTo>
                  <a:lnTo>
                    <a:pt x="719" y="432"/>
                  </a:lnTo>
                  <a:lnTo>
                    <a:pt x="720" y="417"/>
                  </a:lnTo>
                  <a:lnTo>
                    <a:pt x="722" y="404"/>
                  </a:lnTo>
                  <a:lnTo>
                    <a:pt x="720" y="387"/>
                  </a:lnTo>
                  <a:lnTo>
                    <a:pt x="719" y="372"/>
                  </a:lnTo>
                  <a:lnTo>
                    <a:pt x="717" y="357"/>
                  </a:lnTo>
                  <a:lnTo>
                    <a:pt x="715" y="346"/>
                  </a:lnTo>
                  <a:lnTo>
                    <a:pt x="709" y="333"/>
                  </a:lnTo>
                  <a:lnTo>
                    <a:pt x="706" y="321"/>
                  </a:lnTo>
                  <a:lnTo>
                    <a:pt x="700" y="310"/>
                  </a:lnTo>
                  <a:lnTo>
                    <a:pt x="694" y="301"/>
                  </a:lnTo>
                  <a:lnTo>
                    <a:pt x="677" y="282"/>
                  </a:lnTo>
                  <a:lnTo>
                    <a:pt x="661" y="271"/>
                  </a:lnTo>
                  <a:lnTo>
                    <a:pt x="642" y="260"/>
                  </a:lnTo>
                  <a:lnTo>
                    <a:pt x="623" y="256"/>
                  </a:lnTo>
                  <a:lnTo>
                    <a:pt x="612" y="252"/>
                  </a:lnTo>
                  <a:lnTo>
                    <a:pt x="601" y="252"/>
                  </a:lnTo>
                  <a:lnTo>
                    <a:pt x="591" y="252"/>
                  </a:lnTo>
                  <a:lnTo>
                    <a:pt x="584" y="256"/>
                  </a:lnTo>
                  <a:lnTo>
                    <a:pt x="565" y="262"/>
                  </a:lnTo>
                  <a:lnTo>
                    <a:pt x="552" y="275"/>
                  </a:lnTo>
                  <a:lnTo>
                    <a:pt x="545" y="280"/>
                  </a:lnTo>
                  <a:lnTo>
                    <a:pt x="539" y="290"/>
                  </a:lnTo>
                  <a:lnTo>
                    <a:pt x="533" y="299"/>
                  </a:lnTo>
                  <a:lnTo>
                    <a:pt x="530" y="312"/>
                  </a:lnTo>
                  <a:lnTo>
                    <a:pt x="526" y="323"/>
                  </a:lnTo>
                  <a:lnTo>
                    <a:pt x="524" y="336"/>
                  </a:lnTo>
                  <a:lnTo>
                    <a:pt x="524" y="351"/>
                  </a:lnTo>
                  <a:lnTo>
                    <a:pt x="524" y="368"/>
                  </a:lnTo>
                  <a:close/>
                  <a:moveTo>
                    <a:pt x="866" y="600"/>
                  </a:moveTo>
                  <a:lnTo>
                    <a:pt x="866" y="307"/>
                  </a:lnTo>
                  <a:lnTo>
                    <a:pt x="814" y="297"/>
                  </a:lnTo>
                  <a:lnTo>
                    <a:pt x="814" y="250"/>
                  </a:lnTo>
                  <a:lnTo>
                    <a:pt x="866" y="262"/>
                  </a:lnTo>
                  <a:lnTo>
                    <a:pt x="866" y="224"/>
                  </a:lnTo>
                  <a:lnTo>
                    <a:pt x="866" y="207"/>
                  </a:lnTo>
                  <a:lnTo>
                    <a:pt x="866" y="194"/>
                  </a:lnTo>
                  <a:lnTo>
                    <a:pt x="866" y="183"/>
                  </a:lnTo>
                  <a:lnTo>
                    <a:pt x="870" y="176"/>
                  </a:lnTo>
                  <a:lnTo>
                    <a:pt x="876" y="164"/>
                  </a:lnTo>
                  <a:lnTo>
                    <a:pt x="881" y="155"/>
                  </a:lnTo>
                  <a:lnTo>
                    <a:pt x="889" y="148"/>
                  </a:lnTo>
                  <a:lnTo>
                    <a:pt x="898" y="144"/>
                  </a:lnTo>
                  <a:lnTo>
                    <a:pt x="909" y="138"/>
                  </a:lnTo>
                  <a:lnTo>
                    <a:pt x="922" y="136"/>
                  </a:lnTo>
                  <a:lnTo>
                    <a:pt x="939" y="136"/>
                  </a:lnTo>
                  <a:lnTo>
                    <a:pt x="958" y="140"/>
                  </a:lnTo>
                  <a:lnTo>
                    <a:pt x="969" y="142"/>
                  </a:lnTo>
                  <a:lnTo>
                    <a:pt x="982" y="146"/>
                  </a:lnTo>
                  <a:lnTo>
                    <a:pt x="995" y="151"/>
                  </a:lnTo>
                  <a:lnTo>
                    <a:pt x="1012" y="157"/>
                  </a:lnTo>
                  <a:lnTo>
                    <a:pt x="1003" y="206"/>
                  </a:lnTo>
                  <a:lnTo>
                    <a:pt x="984" y="198"/>
                  </a:lnTo>
                  <a:lnTo>
                    <a:pt x="969" y="196"/>
                  </a:lnTo>
                  <a:lnTo>
                    <a:pt x="956" y="192"/>
                  </a:lnTo>
                  <a:lnTo>
                    <a:pt x="945" y="194"/>
                  </a:lnTo>
                  <a:lnTo>
                    <a:pt x="937" y="194"/>
                  </a:lnTo>
                  <a:lnTo>
                    <a:pt x="932" y="198"/>
                  </a:lnTo>
                  <a:lnTo>
                    <a:pt x="926" y="204"/>
                  </a:lnTo>
                  <a:lnTo>
                    <a:pt x="924" y="213"/>
                  </a:lnTo>
                  <a:lnTo>
                    <a:pt x="922" y="224"/>
                  </a:lnTo>
                  <a:lnTo>
                    <a:pt x="922" y="239"/>
                  </a:lnTo>
                  <a:lnTo>
                    <a:pt x="922" y="271"/>
                  </a:lnTo>
                  <a:lnTo>
                    <a:pt x="986" y="284"/>
                  </a:lnTo>
                  <a:lnTo>
                    <a:pt x="986" y="329"/>
                  </a:lnTo>
                  <a:lnTo>
                    <a:pt x="922" y="316"/>
                  </a:lnTo>
                  <a:lnTo>
                    <a:pt x="922" y="611"/>
                  </a:lnTo>
                  <a:lnTo>
                    <a:pt x="866" y="600"/>
                  </a:lnTo>
                  <a:close/>
                  <a:moveTo>
                    <a:pt x="1035" y="634"/>
                  </a:moveTo>
                  <a:lnTo>
                    <a:pt x="1093" y="643"/>
                  </a:lnTo>
                  <a:lnTo>
                    <a:pt x="1093" y="348"/>
                  </a:lnTo>
                  <a:lnTo>
                    <a:pt x="1158" y="361"/>
                  </a:lnTo>
                  <a:lnTo>
                    <a:pt x="1158" y="316"/>
                  </a:lnTo>
                  <a:lnTo>
                    <a:pt x="1093" y="303"/>
                  </a:lnTo>
                  <a:lnTo>
                    <a:pt x="1093" y="273"/>
                  </a:lnTo>
                  <a:lnTo>
                    <a:pt x="1093" y="256"/>
                  </a:lnTo>
                  <a:lnTo>
                    <a:pt x="1095" y="245"/>
                  </a:lnTo>
                  <a:lnTo>
                    <a:pt x="1098" y="235"/>
                  </a:lnTo>
                  <a:lnTo>
                    <a:pt x="1104" y="232"/>
                  </a:lnTo>
                  <a:lnTo>
                    <a:pt x="1108" y="226"/>
                  </a:lnTo>
                  <a:lnTo>
                    <a:pt x="1117" y="224"/>
                  </a:lnTo>
                  <a:lnTo>
                    <a:pt x="1126" y="224"/>
                  </a:lnTo>
                  <a:lnTo>
                    <a:pt x="1141" y="228"/>
                  </a:lnTo>
                  <a:lnTo>
                    <a:pt x="1156" y="230"/>
                  </a:lnTo>
                  <a:lnTo>
                    <a:pt x="1175" y="237"/>
                  </a:lnTo>
                  <a:lnTo>
                    <a:pt x="1184" y="189"/>
                  </a:lnTo>
                  <a:lnTo>
                    <a:pt x="1167" y="181"/>
                  </a:lnTo>
                  <a:lnTo>
                    <a:pt x="1153" y="177"/>
                  </a:lnTo>
                  <a:lnTo>
                    <a:pt x="1139" y="174"/>
                  </a:lnTo>
                  <a:lnTo>
                    <a:pt x="1128" y="174"/>
                  </a:lnTo>
                  <a:lnTo>
                    <a:pt x="1109" y="168"/>
                  </a:lnTo>
                  <a:lnTo>
                    <a:pt x="1095" y="168"/>
                  </a:lnTo>
                  <a:lnTo>
                    <a:pt x="1080" y="170"/>
                  </a:lnTo>
                  <a:lnTo>
                    <a:pt x="1070" y="176"/>
                  </a:lnTo>
                  <a:lnTo>
                    <a:pt x="1059" y="181"/>
                  </a:lnTo>
                  <a:lnTo>
                    <a:pt x="1052" y="187"/>
                  </a:lnTo>
                  <a:lnTo>
                    <a:pt x="1044" y="194"/>
                  </a:lnTo>
                  <a:lnTo>
                    <a:pt x="1040" y="206"/>
                  </a:lnTo>
                  <a:lnTo>
                    <a:pt x="1037" y="213"/>
                  </a:lnTo>
                  <a:lnTo>
                    <a:pt x="1035" y="226"/>
                  </a:lnTo>
                  <a:lnTo>
                    <a:pt x="1035" y="239"/>
                  </a:lnTo>
                  <a:lnTo>
                    <a:pt x="1035" y="256"/>
                  </a:lnTo>
                  <a:lnTo>
                    <a:pt x="1035" y="292"/>
                  </a:lnTo>
                  <a:lnTo>
                    <a:pt x="984" y="282"/>
                  </a:lnTo>
                  <a:lnTo>
                    <a:pt x="984" y="327"/>
                  </a:lnTo>
                  <a:lnTo>
                    <a:pt x="1035" y="336"/>
                  </a:lnTo>
                  <a:lnTo>
                    <a:pt x="1035" y="634"/>
                  </a:lnTo>
                  <a:close/>
                  <a:moveTo>
                    <a:pt x="1435" y="598"/>
                  </a:moveTo>
                  <a:lnTo>
                    <a:pt x="1495" y="617"/>
                  </a:lnTo>
                  <a:lnTo>
                    <a:pt x="1489" y="626"/>
                  </a:lnTo>
                  <a:lnTo>
                    <a:pt x="1485" y="638"/>
                  </a:lnTo>
                  <a:lnTo>
                    <a:pt x="1480" y="647"/>
                  </a:lnTo>
                  <a:lnTo>
                    <a:pt x="1474" y="658"/>
                  </a:lnTo>
                  <a:lnTo>
                    <a:pt x="1459" y="673"/>
                  </a:lnTo>
                  <a:lnTo>
                    <a:pt x="1442" y="688"/>
                  </a:lnTo>
                  <a:lnTo>
                    <a:pt x="1431" y="692"/>
                  </a:lnTo>
                  <a:lnTo>
                    <a:pt x="1422" y="696"/>
                  </a:lnTo>
                  <a:lnTo>
                    <a:pt x="1411" y="697"/>
                  </a:lnTo>
                  <a:lnTo>
                    <a:pt x="1399" y="701"/>
                  </a:lnTo>
                  <a:lnTo>
                    <a:pt x="1386" y="699"/>
                  </a:lnTo>
                  <a:lnTo>
                    <a:pt x="1373" y="699"/>
                  </a:lnTo>
                  <a:lnTo>
                    <a:pt x="1358" y="697"/>
                  </a:lnTo>
                  <a:lnTo>
                    <a:pt x="1345" y="697"/>
                  </a:lnTo>
                  <a:lnTo>
                    <a:pt x="1325" y="692"/>
                  </a:lnTo>
                  <a:lnTo>
                    <a:pt x="1308" y="686"/>
                  </a:lnTo>
                  <a:lnTo>
                    <a:pt x="1291" y="679"/>
                  </a:lnTo>
                  <a:lnTo>
                    <a:pt x="1278" y="673"/>
                  </a:lnTo>
                  <a:lnTo>
                    <a:pt x="1263" y="664"/>
                  </a:lnTo>
                  <a:lnTo>
                    <a:pt x="1250" y="654"/>
                  </a:lnTo>
                  <a:lnTo>
                    <a:pt x="1239" y="643"/>
                  </a:lnTo>
                  <a:lnTo>
                    <a:pt x="1229" y="632"/>
                  </a:lnTo>
                  <a:lnTo>
                    <a:pt x="1216" y="615"/>
                  </a:lnTo>
                  <a:lnTo>
                    <a:pt x="1207" y="600"/>
                  </a:lnTo>
                  <a:lnTo>
                    <a:pt x="1199" y="583"/>
                  </a:lnTo>
                  <a:lnTo>
                    <a:pt x="1194" y="568"/>
                  </a:lnTo>
                  <a:lnTo>
                    <a:pt x="1188" y="550"/>
                  </a:lnTo>
                  <a:lnTo>
                    <a:pt x="1186" y="531"/>
                  </a:lnTo>
                  <a:lnTo>
                    <a:pt x="1184" y="512"/>
                  </a:lnTo>
                  <a:lnTo>
                    <a:pt x="1184" y="494"/>
                  </a:lnTo>
                  <a:lnTo>
                    <a:pt x="1184" y="471"/>
                  </a:lnTo>
                  <a:lnTo>
                    <a:pt x="1186" y="452"/>
                  </a:lnTo>
                  <a:lnTo>
                    <a:pt x="1188" y="434"/>
                  </a:lnTo>
                  <a:lnTo>
                    <a:pt x="1194" y="419"/>
                  </a:lnTo>
                  <a:lnTo>
                    <a:pt x="1199" y="402"/>
                  </a:lnTo>
                  <a:lnTo>
                    <a:pt x="1207" y="391"/>
                  </a:lnTo>
                  <a:lnTo>
                    <a:pt x="1216" y="378"/>
                  </a:lnTo>
                  <a:lnTo>
                    <a:pt x="1229" y="368"/>
                  </a:lnTo>
                  <a:lnTo>
                    <a:pt x="1239" y="357"/>
                  </a:lnTo>
                  <a:lnTo>
                    <a:pt x="1250" y="351"/>
                  </a:lnTo>
                  <a:lnTo>
                    <a:pt x="1263" y="344"/>
                  </a:lnTo>
                  <a:lnTo>
                    <a:pt x="1278" y="342"/>
                  </a:lnTo>
                  <a:lnTo>
                    <a:pt x="1291" y="338"/>
                  </a:lnTo>
                  <a:lnTo>
                    <a:pt x="1308" y="338"/>
                  </a:lnTo>
                  <a:lnTo>
                    <a:pt x="1325" y="338"/>
                  </a:lnTo>
                  <a:lnTo>
                    <a:pt x="1343" y="342"/>
                  </a:lnTo>
                  <a:lnTo>
                    <a:pt x="1358" y="344"/>
                  </a:lnTo>
                  <a:lnTo>
                    <a:pt x="1375" y="350"/>
                  </a:lnTo>
                  <a:lnTo>
                    <a:pt x="1388" y="355"/>
                  </a:lnTo>
                  <a:lnTo>
                    <a:pt x="1403" y="365"/>
                  </a:lnTo>
                  <a:lnTo>
                    <a:pt x="1416" y="372"/>
                  </a:lnTo>
                  <a:lnTo>
                    <a:pt x="1429" y="383"/>
                  </a:lnTo>
                  <a:lnTo>
                    <a:pt x="1441" y="394"/>
                  </a:lnTo>
                  <a:lnTo>
                    <a:pt x="1454" y="409"/>
                  </a:lnTo>
                  <a:lnTo>
                    <a:pt x="1463" y="422"/>
                  </a:lnTo>
                  <a:lnTo>
                    <a:pt x="1472" y="437"/>
                  </a:lnTo>
                  <a:lnTo>
                    <a:pt x="1478" y="454"/>
                  </a:lnTo>
                  <a:lnTo>
                    <a:pt x="1485" y="471"/>
                  </a:lnTo>
                  <a:lnTo>
                    <a:pt x="1489" y="488"/>
                  </a:lnTo>
                  <a:lnTo>
                    <a:pt x="1493" y="507"/>
                  </a:lnTo>
                  <a:lnTo>
                    <a:pt x="1495" y="525"/>
                  </a:lnTo>
                  <a:lnTo>
                    <a:pt x="1497" y="548"/>
                  </a:lnTo>
                  <a:lnTo>
                    <a:pt x="1497" y="555"/>
                  </a:lnTo>
                  <a:lnTo>
                    <a:pt x="1497" y="563"/>
                  </a:lnTo>
                  <a:lnTo>
                    <a:pt x="1242" y="518"/>
                  </a:lnTo>
                  <a:lnTo>
                    <a:pt x="1242" y="529"/>
                  </a:lnTo>
                  <a:lnTo>
                    <a:pt x="1246" y="542"/>
                  </a:lnTo>
                  <a:lnTo>
                    <a:pt x="1248" y="553"/>
                  </a:lnTo>
                  <a:lnTo>
                    <a:pt x="1252" y="566"/>
                  </a:lnTo>
                  <a:lnTo>
                    <a:pt x="1255" y="576"/>
                  </a:lnTo>
                  <a:lnTo>
                    <a:pt x="1261" y="587"/>
                  </a:lnTo>
                  <a:lnTo>
                    <a:pt x="1267" y="596"/>
                  </a:lnTo>
                  <a:lnTo>
                    <a:pt x="1274" y="608"/>
                  </a:lnTo>
                  <a:lnTo>
                    <a:pt x="1289" y="623"/>
                  </a:lnTo>
                  <a:lnTo>
                    <a:pt x="1306" y="636"/>
                  </a:lnTo>
                  <a:lnTo>
                    <a:pt x="1325" y="643"/>
                  </a:lnTo>
                  <a:lnTo>
                    <a:pt x="1345" y="651"/>
                  </a:lnTo>
                  <a:lnTo>
                    <a:pt x="1360" y="651"/>
                  </a:lnTo>
                  <a:lnTo>
                    <a:pt x="1375" y="651"/>
                  </a:lnTo>
                  <a:lnTo>
                    <a:pt x="1386" y="647"/>
                  </a:lnTo>
                  <a:lnTo>
                    <a:pt x="1399" y="643"/>
                  </a:lnTo>
                  <a:lnTo>
                    <a:pt x="1409" y="634"/>
                  </a:lnTo>
                  <a:lnTo>
                    <a:pt x="1420" y="624"/>
                  </a:lnTo>
                  <a:lnTo>
                    <a:pt x="1427" y="611"/>
                  </a:lnTo>
                  <a:lnTo>
                    <a:pt x="1435" y="598"/>
                  </a:lnTo>
                  <a:close/>
                  <a:moveTo>
                    <a:pt x="1248" y="469"/>
                  </a:moveTo>
                  <a:lnTo>
                    <a:pt x="1435" y="505"/>
                  </a:lnTo>
                  <a:lnTo>
                    <a:pt x="1433" y="494"/>
                  </a:lnTo>
                  <a:lnTo>
                    <a:pt x="1431" y="482"/>
                  </a:lnTo>
                  <a:lnTo>
                    <a:pt x="1429" y="473"/>
                  </a:lnTo>
                  <a:lnTo>
                    <a:pt x="1427" y="465"/>
                  </a:lnTo>
                  <a:lnTo>
                    <a:pt x="1420" y="449"/>
                  </a:lnTo>
                  <a:lnTo>
                    <a:pt x="1414" y="436"/>
                  </a:lnTo>
                  <a:lnTo>
                    <a:pt x="1399" y="417"/>
                  </a:lnTo>
                  <a:lnTo>
                    <a:pt x="1383" y="404"/>
                  </a:lnTo>
                  <a:lnTo>
                    <a:pt x="1373" y="398"/>
                  </a:lnTo>
                  <a:lnTo>
                    <a:pt x="1364" y="394"/>
                  </a:lnTo>
                  <a:lnTo>
                    <a:pt x="1353" y="391"/>
                  </a:lnTo>
                  <a:lnTo>
                    <a:pt x="1343" y="389"/>
                  </a:lnTo>
                  <a:lnTo>
                    <a:pt x="1323" y="387"/>
                  </a:lnTo>
                  <a:lnTo>
                    <a:pt x="1306" y="389"/>
                  </a:lnTo>
                  <a:lnTo>
                    <a:pt x="1289" y="393"/>
                  </a:lnTo>
                  <a:lnTo>
                    <a:pt x="1276" y="404"/>
                  </a:lnTo>
                  <a:lnTo>
                    <a:pt x="1263" y="413"/>
                  </a:lnTo>
                  <a:lnTo>
                    <a:pt x="1255" y="430"/>
                  </a:lnTo>
                  <a:lnTo>
                    <a:pt x="1250" y="437"/>
                  </a:lnTo>
                  <a:lnTo>
                    <a:pt x="1248" y="447"/>
                  </a:lnTo>
                  <a:lnTo>
                    <a:pt x="1248" y="458"/>
                  </a:lnTo>
                  <a:lnTo>
                    <a:pt x="1248" y="469"/>
                  </a:lnTo>
                  <a:close/>
                  <a:moveTo>
                    <a:pt x="1801" y="664"/>
                  </a:moveTo>
                  <a:lnTo>
                    <a:pt x="1859" y="682"/>
                  </a:lnTo>
                  <a:lnTo>
                    <a:pt x="1854" y="694"/>
                  </a:lnTo>
                  <a:lnTo>
                    <a:pt x="1848" y="705"/>
                  </a:lnTo>
                  <a:lnTo>
                    <a:pt x="1843" y="714"/>
                  </a:lnTo>
                  <a:lnTo>
                    <a:pt x="1837" y="725"/>
                  </a:lnTo>
                  <a:lnTo>
                    <a:pt x="1822" y="740"/>
                  </a:lnTo>
                  <a:lnTo>
                    <a:pt x="1805" y="755"/>
                  </a:lnTo>
                  <a:lnTo>
                    <a:pt x="1794" y="759"/>
                  </a:lnTo>
                  <a:lnTo>
                    <a:pt x="1785" y="763"/>
                  </a:lnTo>
                  <a:lnTo>
                    <a:pt x="1773" y="765"/>
                  </a:lnTo>
                  <a:lnTo>
                    <a:pt x="1764" y="768"/>
                  </a:lnTo>
                  <a:lnTo>
                    <a:pt x="1751" y="768"/>
                  </a:lnTo>
                  <a:lnTo>
                    <a:pt x="1738" y="768"/>
                  </a:lnTo>
                  <a:lnTo>
                    <a:pt x="1725" y="767"/>
                  </a:lnTo>
                  <a:lnTo>
                    <a:pt x="1712" y="767"/>
                  </a:lnTo>
                  <a:lnTo>
                    <a:pt x="1691" y="761"/>
                  </a:lnTo>
                  <a:lnTo>
                    <a:pt x="1674" y="755"/>
                  </a:lnTo>
                  <a:lnTo>
                    <a:pt x="1657" y="748"/>
                  </a:lnTo>
                  <a:lnTo>
                    <a:pt x="1642" y="740"/>
                  </a:lnTo>
                  <a:lnTo>
                    <a:pt x="1626" y="729"/>
                  </a:lnTo>
                  <a:lnTo>
                    <a:pt x="1614" y="720"/>
                  </a:lnTo>
                  <a:lnTo>
                    <a:pt x="1601" y="709"/>
                  </a:lnTo>
                  <a:lnTo>
                    <a:pt x="1592" y="697"/>
                  </a:lnTo>
                  <a:lnTo>
                    <a:pt x="1581" y="682"/>
                  </a:lnTo>
                  <a:lnTo>
                    <a:pt x="1571" y="667"/>
                  </a:lnTo>
                  <a:lnTo>
                    <a:pt x="1564" y="651"/>
                  </a:lnTo>
                  <a:lnTo>
                    <a:pt x="1558" y="636"/>
                  </a:lnTo>
                  <a:lnTo>
                    <a:pt x="1553" y="617"/>
                  </a:lnTo>
                  <a:lnTo>
                    <a:pt x="1551" y="600"/>
                  </a:lnTo>
                  <a:lnTo>
                    <a:pt x="1549" y="581"/>
                  </a:lnTo>
                  <a:lnTo>
                    <a:pt x="1549" y="563"/>
                  </a:lnTo>
                  <a:lnTo>
                    <a:pt x="1549" y="540"/>
                  </a:lnTo>
                  <a:lnTo>
                    <a:pt x="1551" y="520"/>
                  </a:lnTo>
                  <a:lnTo>
                    <a:pt x="1553" y="501"/>
                  </a:lnTo>
                  <a:lnTo>
                    <a:pt x="1558" y="486"/>
                  </a:lnTo>
                  <a:lnTo>
                    <a:pt x="1564" y="469"/>
                  </a:lnTo>
                  <a:lnTo>
                    <a:pt x="1571" y="458"/>
                  </a:lnTo>
                  <a:lnTo>
                    <a:pt x="1581" y="445"/>
                  </a:lnTo>
                  <a:lnTo>
                    <a:pt x="1592" y="436"/>
                  </a:lnTo>
                  <a:lnTo>
                    <a:pt x="1601" y="424"/>
                  </a:lnTo>
                  <a:lnTo>
                    <a:pt x="1614" y="419"/>
                  </a:lnTo>
                  <a:lnTo>
                    <a:pt x="1626" y="411"/>
                  </a:lnTo>
                  <a:lnTo>
                    <a:pt x="1642" y="408"/>
                  </a:lnTo>
                  <a:lnTo>
                    <a:pt x="1656" y="404"/>
                  </a:lnTo>
                  <a:lnTo>
                    <a:pt x="1672" y="404"/>
                  </a:lnTo>
                  <a:lnTo>
                    <a:pt x="1689" y="404"/>
                  </a:lnTo>
                  <a:lnTo>
                    <a:pt x="1706" y="409"/>
                  </a:lnTo>
                  <a:lnTo>
                    <a:pt x="1721" y="411"/>
                  </a:lnTo>
                  <a:lnTo>
                    <a:pt x="1738" y="417"/>
                  </a:lnTo>
                  <a:lnTo>
                    <a:pt x="1753" y="422"/>
                  </a:lnTo>
                  <a:lnTo>
                    <a:pt x="1768" y="432"/>
                  </a:lnTo>
                  <a:lnTo>
                    <a:pt x="1781" y="439"/>
                  </a:lnTo>
                  <a:lnTo>
                    <a:pt x="1794" y="451"/>
                  </a:lnTo>
                  <a:lnTo>
                    <a:pt x="1805" y="462"/>
                  </a:lnTo>
                  <a:lnTo>
                    <a:pt x="1818" y="477"/>
                  </a:lnTo>
                  <a:lnTo>
                    <a:pt x="1826" y="488"/>
                  </a:lnTo>
                  <a:lnTo>
                    <a:pt x="1835" y="505"/>
                  </a:lnTo>
                  <a:lnTo>
                    <a:pt x="1843" y="520"/>
                  </a:lnTo>
                  <a:lnTo>
                    <a:pt x="1850" y="538"/>
                  </a:lnTo>
                  <a:lnTo>
                    <a:pt x="1854" y="555"/>
                  </a:lnTo>
                  <a:lnTo>
                    <a:pt x="1859" y="574"/>
                  </a:lnTo>
                  <a:lnTo>
                    <a:pt x="1861" y="595"/>
                  </a:lnTo>
                  <a:lnTo>
                    <a:pt x="1863" y="617"/>
                  </a:lnTo>
                  <a:lnTo>
                    <a:pt x="1861" y="621"/>
                  </a:lnTo>
                  <a:lnTo>
                    <a:pt x="1859" y="632"/>
                  </a:lnTo>
                  <a:lnTo>
                    <a:pt x="1607" y="583"/>
                  </a:lnTo>
                  <a:lnTo>
                    <a:pt x="1607" y="596"/>
                  </a:lnTo>
                  <a:lnTo>
                    <a:pt x="1609" y="609"/>
                  </a:lnTo>
                  <a:lnTo>
                    <a:pt x="1611" y="621"/>
                  </a:lnTo>
                  <a:lnTo>
                    <a:pt x="1616" y="634"/>
                  </a:lnTo>
                  <a:lnTo>
                    <a:pt x="1620" y="645"/>
                  </a:lnTo>
                  <a:lnTo>
                    <a:pt x="1626" y="656"/>
                  </a:lnTo>
                  <a:lnTo>
                    <a:pt x="1631" y="666"/>
                  </a:lnTo>
                  <a:lnTo>
                    <a:pt x="1639" y="677"/>
                  </a:lnTo>
                  <a:lnTo>
                    <a:pt x="1654" y="690"/>
                  </a:lnTo>
                  <a:lnTo>
                    <a:pt x="1671" y="703"/>
                  </a:lnTo>
                  <a:lnTo>
                    <a:pt x="1680" y="707"/>
                  </a:lnTo>
                  <a:lnTo>
                    <a:pt x="1689" y="712"/>
                  </a:lnTo>
                  <a:lnTo>
                    <a:pt x="1700" y="716"/>
                  </a:lnTo>
                  <a:lnTo>
                    <a:pt x="1712" y="720"/>
                  </a:lnTo>
                  <a:lnTo>
                    <a:pt x="1725" y="720"/>
                  </a:lnTo>
                  <a:lnTo>
                    <a:pt x="1740" y="720"/>
                  </a:lnTo>
                  <a:lnTo>
                    <a:pt x="1753" y="716"/>
                  </a:lnTo>
                  <a:lnTo>
                    <a:pt x="1766" y="712"/>
                  </a:lnTo>
                  <a:lnTo>
                    <a:pt x="1775" y="703"/>
                  </a:lnTo>
                  <a:lnTo>
                    <a:pt x="1785" y="694"/>
                  </a:lnTo>
                  <a:lnTo>
                    <a:pt x="1792" y="679"/>
                  </a:lnTo>
                  <a:lnTo>
                    <a:pt x="1801" y="664"/>
                  </a:lnTo>
                  <a:close/>
                  <a:moveTo>
                    <a:pt x="1611" y="537"/>
                  </a:moveTo>
                  <a:lnTo>
                    <a:pt x="1801" y="572"/>
                  </a:lnTo>
                  <a:lnTo>
                    <a:pt x="1798" y="561"/>
                  </a:lnTo>
                  <a:lnTo>
                    <a:pt x="1796" y="550"/>
                  </a:lnTo>
                  <a:lnTo>
                    <a:pt x="1794" y="540"/>
                  </a:lnTo>
                  <a:lnTo>
                    <a:pt x="1792" y="533"/>
                  </a:lnTo>
                  <a:lnTo>
                    <a:pt x="1786" y="516"/>
                  </a:lnTo>
                  <a:lnTo>
                    <a:pt x="1779" y="503"/>
                  </a:lnTo>
                  <a:lnTo>
                    <a:pt x="1762" y="484"/>
                  </a:lnTo>
                  <a:lnTo>
                    <a:pt x="1745" y="471"/>
                  </a:lnTo>
                  <a:lnTo>
                    <a:pt x="1736" y="465"/>
                  </a:lnTo>
                  <a:lnTo>
                    <a:pt x="1727" y="462"/>
                  </a:lnTo>
                  <a:lnTo>
                    <a:pt x="1715" y="458"/>
                  </a:lnTo>
                  <a:lnTo>
                    <a:pt x="1706" y="458"/>
                  </a:lnTo>
                  <a:lnTo>
                    <a:pt x="1686" y="454"/>
                  </a:lnTo>
                  <a:lnTo>
                    <a:pt x="1669" y="456"/>
                  </a:lnTo>
                  <a:lnTo>
                    <a:pt x="1654" y="462"/>
                  </a:lnTo>
                  <a:lnTo>
                    <a:pt x="1639" y="471"/>
                  </a:lnTo>
                  <a:lnTo>
                    <a:pt x="1628" y="482"/>
                  </a:lnTo>
                  <a:lnTo>
                    <a:pt x="1618" y="497"/>
                  </a:lnTo>
                  <a:lnTo>
                    <a:pt x="1614" y="505"/>
                  </a:lnTo>
                  <a:lnTo>
                    <a:pt x="1613" y="514"/>
                  </a:lnTo>
                  <a:lnTo>
                    <a:pt x="1611" y="525"/>
                  </a:lnTo>
                  <a:lnTo>
                    <a:pt x="1611" y="5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2" name="Freeform 226"/>
            <p:cNvSpPr>
              <a:spLocks/>
            </p:cNvSpPr>
            <p:nvPr/>
          </p:nvSpPr>
          <p:spPr bwMode="auto">
            <a:xfrm>
              <a:off x="1985" y="2580"/>
              <a:ext cx="1142" cy="1149"/>
            </a:xfrm>
            <a:custGeom>
              <a:avLst/>
              <a:gdLst>
                <a:gd name="T0" fmla="*/ 2286 w 2286"/>
                <a:gd name="T1" fmla="*/ 2298 h 2298"/>
                <a:gd name="T2" fmla="*/ 148 w 2286"/>
                <a:gd name="T3" fmla="*/ 738 h 2298"/>
                <a:gd name="T4" fmla="*/ 206 w 2286"/>
                <a:gd name="T5" fmla="*/ 776 h 2298"/>
                <a:gd name="T6" fmla="*/ 316 w 2286"/>
                <a:gd name="T7" fmla="*/ 808 h 2298"/>
                <a:gd name="T8" fmla="*/ 440 w 2286"/>
                <a:gd name="T9" fmla="*/ 796 h 2298"/>
                <a:gd name="T10" fmla="*/ 502 w 2286"/>
                <a:gd name="T11" fmla="*/ 766 h 2298"/>
                <a:gd name="T12" fmla="*/ 518 w 2286"/>
                <a:gd name="T13" fmla="*/ 751 h 2298"/>
                <a:gd name="T14" fmla="*/ 548 w 2286"/>
                <a:gd name="T15" fmla="*/ 774 h 2298"/>
                <a:gd name="T16" fmla="*/ 621 w 2286"/>
                <a:gd name="T17" fmla="*/ 817 h 2298"/>
                <a:gd name="T18" fmla="*/ 709 w 2286"/>
                <a:gd name="T19" fmla="*/ 834 h 2298"/>
                <a:gd name="T20" fmla="*/ 821 w 2286"/>
                <a:gd name="T21" fmla="*/ 832 h 2298"/>
                <a:gd name="T22" fmla="*/ 902 w 2286"/>
                <a:gd name="T23" fmla="*/ 826 h 2298"/>
                <a:gd name="T24" fmla="*/ 799 w 2286"/>
                <a:gd name="T25" fmla="*/ 948 h 2298"/>
                <a:gd name="T26" fmla="*/ 612 w 2286"/>
                <a:gd name="T27" fmla="*/ 983 h 2298"/>
                <a:gd name="T28" fmla="*/ 415 w 2286"/>
                <a:gd name="T29" fmla="*/ 1116 h 2298"/>
                <a:gd name="T30" fmla="*/ 402 w 2286"/>
                <a:gd name="T31" fmla="*/ 1365 h 2298"/>
                <a:gd name="T32" fmla="*/ 545 w 2286"/>
                <a:gd name="T33" fmla="*/ 1597 h 2298"/>
                <a:gd name="T34" fmla="*/ 945 w 2286"/>
                <a:gd name="T35" fmla="*/ 1795 h 2298"/>
                <a:gd name="T36" fmla="*/ 1442 w 2286"/>
                <a:gd name="T37" fmla="*/ 1857 h 2298"/>
                <a:gd name="T38" fmla="*/ 1753 w 2286"/>
                <a:gd name="T39" fmla="*/ 1724 h 2298"/>
                <a:gd name="T40" fmla="*/ 1790 w 2286"/>
                <a:gd name="T41" fmla="*/ 1470 h 2298"/>
                <a:gd name="T42" fmla="*/ 1655 w 2286"/>
                <a:gd name="T43" fmla="*/ 1253 h 2298"/>
                <a:gd name="T44" fmla="*/ 1487 w 2286"/>
                <a:gd name="T45" fmla="*/ 1125 h 2298"/>
                <a:gd name="T46" fmla="*/ 1356 w 2286"/>
                <a:gd name="T47" fmla="*/ 1077 h 2298"/>
                <a:gd name="T48" fmla="*/ 1208 w 2286"/>
                <a:gd name="T49" fmla="*/ 1021 h 2298"/>
                <a:gd name="T50" fmla="*/ 1139 w 2286"/>
                <a:gd name="T51" fmla="*/ 996 h 2298"/>
                <a:gd name="T52" fmla="*/ 1818 w 2286"/>
                <a:gd name="T53" fmla="*/ 1049 h 2298"/>
                <a:gd name="T54" fmla="*/ 1938 w 2286"/>
                <a:gd name="T55" fmla="*/ 1068 h 2298"/>
                <a:gd name="T56" fmla="*/ 2046 w 2286"/>
                <a:gd name="T57" fmla="*/ 967 h 2298"/>
                <a:gd name="T58" fmla="*/ 2022 w 2286"/>
                <a:gd name="T59" fmla="*/ 712 h 2298"/>
                <a:gd name="T60" fmla="*/ 1927 w 2286"/>
                <a:gd name="T61" fmla="*/ 576 h 2298"/>
                <a:gd name="T62" fmla="*/ 1753 w 2286"/>
                <a:gd name="T63" fmla="*/ 527 h 2298"/>
                <a:gd name="T64" fmla="*/ 1539 w 2286"/>
                <a:gd name="T65" fmla="*/ 495 h 2298"/>
                <a:gd name="T66" fmla="*/ 1395 w 2286"/>
                <a:gd name="T67" fmla="*/ 473 h 2298"/>
                <a:gd name="T68" fmla="*/ 1367 w 2286"/>
                <a:gd name="T69" fmla="*/ 463 h 2298"/>
                <a:gd name="T70" fmla="*/ 1371 w 2286"/>
                <a:gd name="T71" fmla="*/ 415 h 2298"/>
                <a:gd name="T72" fmla="*/ 1285 w 2286"/>
                <a:gd name="T73" fmla="*/ 348 h 2298"/>
                <a:gd name="T74" fmla="*/ 1081 w 2286"/>
                <a:gd name="T75" fmla="*/ 325 h 2298"/>
                <a:gd name="T76" fmla="*/ 956 w 2286"/>
                <a:gd name="T77" fmla="*/ 370 h 2298"/>
                <a:gd name="T78" fmla="*/ 920 w 2286"/>
                <a:gd name="T79" fmla="*/ 405 h 2298"/>
                <a:gd name="T80" fmla="*/ 612 w 2286"/>
                <a:gd name="T81" fmla="*/ 327 h 2298"/>
                <a:gd name="T82" fmla="*/ 500 w 2286"/>
                <a:gd name="T83" fmla="*/ 224 h 2298"/>
                <a:gd name="T84" fmla="*/ 324 w 2286"/>
                <a:gd name="T85" fmla="*/ 164 h 2298"/>
                <a:gd name="T86" fmla="*/ 163 w 2286"/>
                <a:gd name="T87" fmla="*/ 207 h 2298"/>
                <a:gd name="T88" fmla="*/ 84 w 2286"/>
                <a:gd name="T89" fmla="*/ 284 h 2298"/>
                <a:gd name="T90" fmla="*/ 0 w 2286"/>
                <a:gd name="T91" fmla="*/ 0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6" h="2298">
                  <a:moveTo>
                    <a:pt x="0" y="0"/>
                  </a:moveTo>
                  <a:lnTo>
                    <a:pt x="2108" y="463"/>
                  </a:lnTo>
                  <a:lnTo>
                    <a:pt x="2286" y="2298"/>
                  </a:lnTo>
                  <a:lnTo>
                    <a:pt x="324" y="1868"/>
                  </a:lnTo>
                  <a:lnTo>
                    <a:pt x="144" y="737"/>
                  </a:lnTo>
                  <a:lnTo>
                    <a:pt x="148" y="738"/>
                  </a:lnTo>
                  <a:lnTo>
                    <a:pt x="159" y="748"/>
                  </a:lnTo>
                  <a:lnTo>
                    <a:pt x="178" y="759"/>
                  </a:lnTo>
                  <a:lnTo>
                    <a:pt x="206" y="776"/>
                  </a:lnTo>
                  <a:lnTo>
                    <a:pt x="236" y="789"/>
                  </a:lnTo>
                  <a:lnTo>
                    <a:pt x="273" y="800"/>
                  </a:lnTo>
                  <a:lnTo>
                    <a:pt x="316" y="808"/>
                  </a:lnTo>
                  <a:lnTo>
                    <a:pt x="363" y="809"/>
                  </a:lnTo>
                  <a:lnTo>
                    <a:pt x="404" y="804"/>
                  </a:lnTo>
                  <a:lnTo>
                    <a:pt x="440" y="796"/>
                  </a:lnTo>
                  <a:lnTo>
                    <a:pt x="466" y="787"/>
                  </a:lnTo>
                  <a:lnTo>
                    <a:pt x="488" y="778"/>
                  </a:lnTo>
                  <a:lnTo>
                    <a:pt x="502" y="766"/>
                  </a:lnTo>
                  <a:lnTo>
                    <a:pt x="511" y="759"/>
                  </a:lnTo>
                  <a:lnTo>
                    <a:pt x="516" y="751"/>
                  </a:lnTo>
                  <a:lnTo>
                    <a:pt x="518" y="751"/>
                  </a:lnTo>
                  <a:lnTo>
                    <a:pt x="520" y="753"/>
                  </a:lnTo>
                  <a:lnTo>
                    <a:pt x="531" y="763"/>
                  </a:lnTo>
                  <a:lnTo>
                    <a:pt x="548" y="774"/>
                  </a:lnTo>
                  <a:lnTo>
                    <a:pt x="571" y="789"/>
                  </a:lnTo>
                  <a:lnTo>
                    <a:pt x="595" y="802"/>
                  </a:lnTo>
                  <a:lnTo>
                    <a:pt x="621" y="817"/>
                  </a:lnTo>
                  <a:lnTo>
                    <a:pt x="649" y="826"/>
                  </a:lnTo>
                  <a:lnTo>
                    <a:pt x="679" y="834"/>
                  </a:lnTo>
                  <a:lnTo>
                    <a:pt x="709" y="834"/>
                  </a:lnTo>
                  <a:lnTo>
                    <a:pt x="745" y="836"/>
                  </a:lnTo>
                  <a:lnTo>
                    <a:pt x="782" y="834"/>
                  </a:lnTo>
                  <a:lnTo>
                    <a:pt x="821" y="832"/>
                  </a:lnTo>
                  <a:lnTo>
                    <a:pt x="855" y="828"/>
                  </a:lnTo>
                  <a:lnTo>
                    <a:pt x="883" y="828"/>
                  </a:lnTo>
                  <a:lnTo>
                    <a:pt x="902" y="826"/>
                  </a:lnTo>
                  <a:lnTo>
                    <a:pt x="911" y="826"/>
                  </a:lnTo>
                  <a:lnTo>
                    <a:pt x="818" y="948"/>
                  </a:lnTo>
                  <a:lnTo>
                    <a:pt x="799" y="948"/>
                  </a:lnTo>
                  <a:lnTo>
                    <a:pt x="752" y="953"/>
                  </a:lnTo>
                  <a:lnTo>
                    <a:pt x="687" y="963"/>
                  </a:lnTo>
                  <a:lnTo>
                    <a:pt x="612" y="983"/>
                  </a:lnTo>
                  <a:lnTo>
                    <a:pt x="533" y="1013"/>
                  </a:lnTo>
                  <a:lnTo>
                    <a:pt x="466" y="1058"/>
                  </a:lnTo>
                  <a:lnTo>
                    <a:pt x="415" y="1116"/>
                  </a:lnTo>
                  <a:lnTo>
                    <a:pt x="395" y="1197"/>
                  </a:lnTo>
                  <a:lnTo>
                    <a:pt x="393" y="1281"/>
                  </a:lnTo>
                  <a:lnTo>
                    <a:pt x="402" y="1365"/>
                  </a:lnTo>
                  <a:lnTo>
                    <a:pt x="427" y="1445"/>
                  </a:lnTo>
                  <a:lnTo>
                    <a:pt x="475" y="1524"/>
                  </a:lnTo>
                  <a:lnTo>
                    <a:pt x="545" y="1597"/>
                  </a:lnTo>
                  <a:lnTo>
                    <a:pt x="644" y="1666"/>
                  </a:lnTo>
                  <a:lnTo>
                    <a:pt x="775" y="1731"/>
                  </a:lnTo>
                  <a:lnTo>
                    <a:pt x="945" y="1795"/>
                  </a:lnTo>
                  <a:lnTo>
                    <a:pt x="1126" y="1840"/>
                  </a:lnTo>
                  <a:lnTo>
                    <a:pt x="1293" y="1860"/>
                  </a:lnTo>
                  <a:lnTo>
                    <a:pt x="1442" y="1857"/>
                  </a:lnTo>
                  <a:lnTo>
                    <a:pt x="1573" y="1832"/>
                  </a:lnTo>
                  <a:lnTo>
                    <a:pt x="1676" y="1786"/>
                  </a:lnTo>
                  <a:lnTo>
                    <a:pt x="1753" y="1724"/>
                  </a:lnTo>
                  <a:lnTo>
                    <a:pt x="1798" y="1647"/>
                  </a:lnTo>
                  <a:lnTo>
                    <a:pt x="1809" y="1561"/>
                  </a:lnTo>
                  <a:lnTo>
                    <a:pt x="1790" y="1470"/>
                  </a:lnTo>
                  <a:lnTo>
                    <a:pt x="1755" y="1389"/>
                  </a:lnTo>
                  <a:lnTo>
                    <a:pt x="1708" y="1314"/>
                  </a:lnTo>
                  <a:lnTo>
                    <a:pt x="1655" y="1253"/>
                  </a:lnTo>
                  <a:lnTo>
                    <a:pt x="1596" y="1198"/>
                  </a:lnTo>
                  <a:lnTo>
                    <a:pt x="1539" y="1157"/>
                  </a:lnTo>
                  <a:lnTo>
                    <a:pt x="1487" y="1125"/>
                  </a:lnTo>
                  <a:lnTo>
                    <a:pt x="1446" y="1109"/>
                  </a:lnTo>
                  <a:lnTo>
                    <a:pt x="1403" y="1092"/>
                  </a:lnTo>
                  <a:lnTo>
                    <a:pt x="1356" y="1077"/>
                  </a:lnTo>
                  <a:lnTo>
                    <a:pt x="1304" y="1056"/>
                  </a:lnTo>
                  <a:lnTo>
                    <a:pt x="1255" y="1039"/>
                  </a:lnTo>
                  <a:lnTo>
                    <a:pt x="1208" y="1021"/>
                  </a:lnTo>
                  <a:lnTo>
                    <a:pt x="1173" y="1008"/>
                  </a:lnTo>
                  <a:lnTo>
                    <a:pt x="1147" y="998"/>
                  </a:lnTo>
                  <a:lnTo>
                    <a:pt x="1139" y="996"/>
                  </a:lnTo>
                  <a:lnTo>
                    <a:pt x="1180" y="914"/>
                  </a:lnTo>
                  <a:lnTo>
                    <a:pt x="1809" y="1045"/>
                  </a:lnTo>
                  <a:lnTo>
                    <a:pt x="1818" y="1049"/>
                  </a:lnTo>
                  <a:lnTo>
                    <a:pt x="1848" y="1058"/>
                  </a:lnTo>
                  <a:lnTo>
                    <a:pt x="1889" y="1066"/>
                  </a:lnTo>
                  <a:lnTo>
                    <a:pt x="1938" y="1068"/>
                  </a:lnTo>
                  <a:lnTo>
                    <a:pt x="1983" y="1053"/>
                  </a:lnTo>
                  <a:lnTo>
                    <a:pt x="2022" y="1023"/>
                  </a:lnTo>
                  <a:lnTo>
                    <a:pt x="2046" y="967"/>
                  </a:lnTo>
                  <a:lnTo>
                    <a:pt x="2052" y="882"/>
                  </a:lnTo>
                  <a:lnTo>
                    <a:pt x="2039" y="787"/>
                  </a:lnTo>
                  <a:lnTo>
                    <a:pt x="2022" y="712"/>
                  </a:lnTo>
                  <a:lnTo>
                    <a:pt x="1998" y="654"/>
                  </a:lnTo>
                  <a:lnTo>
                    <a:pt x="1968" y="609"/>
                  </a:lnTo>
                  <a:lnTo>
                    <a:pt x="1927" y="576"/>
                  </a:lnTo>
                  <a:lnTo>
                    <a:pt x="1880" y="553"/>
                  </a:lnTo>
                  <a:lnTo>
                    <a:pt x="1822" y="536"/>
                  </a:lnTo>
                  <a:lnTo>
                    <a:pt x="1753" y="527"/>
                  </a:lnTo>
                  <a:lnTo>
                    <a:pt x="1676" y="516"/>
                  </a:lnTo>
                  <a:lnTo>
                    <a:pt x="1607" y="506"/>
                  </a:lnTo>
                  <a:lnTo>
                    <a:pt x="1539" y="495"/>
                  </a:lnTo>
                  <a:lnTo>
                    <a:pt x="1483" y="488"/>
                  </a:lnTo>
                  <a:lnTo>
                    <a:pt x="1433" y="478"/>
                  </a:lnTo>
                  <a:lnTo>
                    <a:pt x="1395" y="473"/>
                  </a:lnTo>
                  <a:lnTo>
                    <a:pt x="1373" y="469"/>
                  </a:lnTo>
                  <a:lnTo>
                    <a:pt x="1366" y="469"/>
                  </a:lnTo>
                  <a:lnTo>
                    <a:pt x="1367" y="463"/>
                  </a:lnTo>
                  <a:lnTo>
                    <a:pt x="1371" y="452"/>
                  </a:lnTo>
                  <a:lnTo>
                    <a:pt x="1373" y="435"/>
                  </a:lnTo>
                  <a:lnTo>
                    <a:pt x="1371" y="415"/>
                  </a:lnTo>
                  <a:lnTo>
                    <a:pt x="1356" y="391"/>
                  </a:lnTo>
                  <a:lnTo>
                    <a:pt x="1330" y="368"/>
                  </a:lnTo>
                  <a:lnTo>
                    <a:pt x="1285" y="348"/>
                  </a:lnTo>
                  <a:lnTo>
                    <a:pt x="1220" y="333"/>
                  </a:lnTo>
                  <a:lnTo>
                    <a:pt x="1145" y="323"/>
                  </a:lnTo>
                  <a:lnTo>
                    <a:pt x="1081" y="325"/>
                  </a:lnTo>
                  <a:lnTo>
                    <a:pt x="1029" y="336"/>
                  </a:lnTo>
                  <a:lnTo>
                    <a:pt x="990" y="353"/>
                  </a:lnTo>
                  <a:lnTo>
                    <a:pt x="956" y="370"/>
                  </a:lnTo>
                  <a:lnTo>
                    <a:pt x="935" y="387"/>
                  </a:lnTo>
                  <a:lnTo>
                    <a:pt x="922" y="400"/>
                  </a:lnTo>
                  <a:lnTo>
                    <a:pt x="920" y="405"/>
                  </a:lnTo>
                  <a:lnTo>
                    <a:pt x="638" y="359"/>
                  </a:lnTo>
                  <a:lnTo>
                    <a:pt x="631" y="349"/>
                  </a:lnTo>
                  <a:lnTo>
                    <a:pt x="612" y="327"/>
                  </a:lnTo>
                  <a:lnTo>
                    <a:pt x="584" y="297"/>
                  </a:lnTo>
                  <a:lnTo>
                    <a:pt x="546" y="261"/>
                  </a:lnTo>
                  <a:lnTo>
                    <a:pt x="500" y="224"/>
                  </a:lnTo>
                  <a:lnTo>
                    <a:pt x="445" y="194"/>
                  </a:lnTo>
                  <a:lnTo>
                    <a:pt x="386" y="172"/>
                  </a:lnTo>
                  <a:lnTo>
                    <a:pt x="324" y="164"/>
                  </a:lnTo>
                  <a:lnTo>
                    <a:pt x="260" y="168"/>
                  </a:lnTo>
                  <a:lnTo>
                    <a:pt x="208" y="185"/>
                  </a:lnTo>
                  <a:lnTo>
                    <a:pt x="163" y="207"/>
                  </a:lnTo>
                  <a:lnTo>
                    <a:pt x="129" y="235"/>
                  </a:lnTo>
                  <a:lnTo>
                    <a:pt x="101" y="260"/>
                  </a:lnTo>
                  <a:lnTo>
                    <a:pt x="84" y="284"/>
                  </a:lnTo>
                  <a:lnTo>
                    <a:pt x="73" y="301"/>
                  </a:lnTo>
                  <a:lnTo>
                    <a:pt x="71" y="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3" name="Freeform 227"/>
            <p:cNvSpPr>
              <a:spLocks/>
            </p:cNvSpPr>
            <p:nvPr/>
          </p:nvSpPr>
          <p:spPr bwMode="auto">
            <a:xfrm>
              <a:off x="2672" y="3329"/>
              <a:ext cx="399" cy="343"/>
            </a:xfrm>
            <a:custGeom>
              <a:avLst/>
              <a:gdLst>
                <a:gd name="T0" fmla="*/ 798 w 798"/>
                <a:gd name="T1" fmla="*/ 686 h 686"/>
                <a:gd name="T2" fmla="*/ 0 w 798"/>
                <a:gd name="T3" fmla="*/ 491 h 686"/>
                <a:gd name="T4" fmla="*/ 13 w 798"/>
                <a:gd name="T5" fmla="*/ 491 h 686"/>
                <a:gd name="T6" fmla="*/ 54 w 798"/>
                <a:gd name="T7" fmla="*/ 495 h 686"/>
                <a:gd name="T8" fmla="*/ 112 w 798"/>
                <a:gd name="T9" fmla="*/ 493 h 686"/>
                <a:gd name="T10" fmla="*/ 185 w 798"/>
                <a:gd name="T11" fmla="*/ 490 h 686"/>
                <a:gd name="T12" fmla="*/ 262 w 798"/>
                <a:gd name="T13" fmla="*/ 473 h 686"/>
                <a:gd name="T14" fmla="*/ 340 w 798"/>
                <a:gd name="T15" fmla="*/ 443 h 686"/>
                <a:gd name="T16" fmla="*/ 413 w 798"/>
                <a:gd name="T17" fmla="*/ 396 h 686"/>
                <a:gd name="T18" fmla="*/ 475 w 798"/>
                <a:gd name="T19" fmla="*/ 331 h 686"/>
                <a:gd name="T20" fmla="*/ 518 w 798"/>
                <a:gd name="T21" fmla="*/ 254 h 686"/>
                <a:gd name="T22" fmla="*/ 550 w 798"/>
                <a:gd name="T23" fmla="*/ 189 h 686"/>
                <a:gd name="T24" fmla="*/ 570 w 798"/>
                <a:gd name="T25" fmla="*/ 131 h 686"/>
                <a:gd name="T26" fmla="*/ 585 w 798"/>
                <a:gd name="T27" fmla="*/ 86 h 686"/>
                <a:gd name="T28" fmla="*/ 593 w 798"/>
                <a:gd name="T29" fmla="*/ 46 h 686"/>
                <a:gd name="T30" fmla="*/ 596 w 798"/>
                <a:gd name="T31" fmla="*/ 20 h 686"/>
                <a:gd name="T32" fmla="*/ 596 w 798"/>
                <a:gd name="T33" fmla="*/ 3 h 686"/>
                <a:gd name="T34" fmla="*/ 596 w 798"/>
                <a:gd name="T35" fmla="*/ 0 h 686"/>
                <a:gd name="T36" fmla="*/ 798 w 798"/>
                <a:gd name="T37" fmla="*/ 68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86">
                  <a:moveTo>
                    <a:pt x="798" y="686"/>
                  </a:moveTo>
                  <a:lnTo>
                    <a:pt x="0" y="491"/>
                  </a:lnTo>
                  <a:lnTo>
                    <a:pt x="13" y="491"/>
                  </a:lnTo>
                  <a:lnTo>
                    <a:pt x="54" y="495"/>
                  </a:lnTo>
                  <a:lnTo>
                    <a:pt x="112" y="493"/>
                  </a:lnTo>
                  <a:lnTo>
                    <a:pt x="185" y="490"/>
                  </a:lnTo>
                  <a:lnTo>
                    <a:pt x="262" y="473"/>
                  </a:lnTo>
                  <a:lnTo>
                    <a:pt x="340" y="443"/>
                  </a:lnTo>
                  <a:lnTo>
                    <a:pt x="413" y="396"/>
                  </a:lnTo>
                  <a:lnTo>
                    <a:pt x="475" y="331"/>
                  </a:lnTo>
                  <a:lnTo>
                    <a:pt x="518" y="254"/>
                  </a:lnTo>
                  <a:lnTo>
                    <a:pt x="550" y="189"/>
                  </a:lnTo>
                  <a:lnTo>
                    <a:pt x="570" y="131"/>
                  </a:lnTo>
                  <a:lnTo>
                    <a:pt x="585" y="86"/>
                  </a:lnTo>
                  <a:lnTo>
                    <a:pt x="593" y="46"/>
                  </a:lnTo>
                  <a:lnTo>
                    <a:pt x="596" y="20"/>
                  </a:lnTo>
                  <a:lnTo>
                    <a:pt x="596" y="3"/>
                  </a:lnTo>
                  <a:lnTo>
                    <a:pt x="596" y="0"/>
                  </a:lnTo>
                  <a:lnTo>
                    <a:pt x="798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4" name="Freeform 228"/>
            <p:cNvSpPr>
              <a:spLocks/>
            </p:cNvSpPr>
            <p:nvPr/>
          </p:nvSpPr>
          <p:spPr bwMode="auto">
            <a:xfrm>
              <a:off x="2138" y="3276"/>
              <a:ext cx="319" cy="267"/>
            </a:xfrm>
            <a:custGeom>
              <a:avLst/>
              <a:gdLst>
                <a:gd name="T0" fmla="*/ 0 w 638"/>
                <a:gd name="T1" fmla="*/ 0 h 535"/>
                <a:gd name="T2" fmla="*/ 73 w 638"/>
                <a:gd name="T3" fmla="*/ 413 h 535"/>
                <a:gd name="T4" fmla="*/ 638 w 638"/>
                <a:gd name="T5" fmla="*/ 535 h 535"/>
                <a:gd name="T6" fmla="*/ 613 w 638"/>
                <a:gd name="T7" fmla="*/ 527 h 535"/>
                <a:gd name="T8" fmla="*/ 552 w 638"/>
                <a:gd name="T9" fmla="*/ 509 h 535"/>
                <a:gd name="T10" fmla="*/ 462 w 638"/>
                <a:gd name="T11" fmla="*/ 473 h 535"/>
                <a:gd name="T12" fmla="*/ 357 w 638"/>
                <a:gd name="T13" fmla="*/ 421 h 535"/>
                <a:gd name="T14" fmla="*/ 247 w 638"/>
                <a:gd name="T15" fmla="*/ 348 h 535"/>
                <a:gd name="T16" fmla="*/ 142 w 638"/>
                <a:gd name="T17" fmla="*/ 256 h 535"/>
                <a:gd name="T18" fmla="*/ 56 w 638"/>
                <a:gd name="T19" fmla="*/ 140 h 535"/>
                <a:gd name="T20" fmla="*/ 0 w 638"/>
                <a:gd name="T21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535">
                  <a:moveTo>
                    <a:pt x="0" y="0"/>
                  </a:moveTo>
                  <a:lnTo>
                    <a:pt x="73" y="413"/>
                  </a:lnTo>
                  <a:lnTo>
                    <a:pt x="638" y="535"/>
                  </a:lnTo>
                  <a:lnTo>
                    <a:pt x="613" y="527"/>
                  </a:lnTo>
                  <a:lnTo>
                    <a:pt x="552" y="509"/>
                  </a:lnTo>
                  <a:lnTo>
                    <a:pt x="462" y="473"/>
                  </a:lnTo>
                  <a:lnTo>
                    <a:pt x="357" y="421"/>
                  </a:lnTo>
                  <a:lnTo>
                    <a:pt x="247" y="348"/>
                  </a:lnTo>
                  <a:lnTo>
                    <a:pt x="142" y="256"/>
                  </a:lnTo>
                  <a:lnTo>
                    <a:pt x="56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5" name="Freeform 229"/>
            <p:cNvSpPr>
              <a:spLocks/>
            </p:cNvSpPr>
            <p:nvPr/>
          </p:nvSpPr>
          <p:spPr bwMode="auto">
            <a:xfrm>
              <a:off x="3188" y="2585"/>
              <a:ext cx="457" cy="1115"/>
            </a:xfrm>
            <a:custGeom>
              <a:avLst/>
              <a:gdLst>
                <a:gd name="T0" fmla="*/ 0 w 915"/>
                <a:gd name="T1" fmla="*/ 454 h 2231"/>
                <a:gd name="T2" fmla="*/ 915 w 915"/>
                <a:gd name="T3" fmla="*/ 0 h 2231"/>
                <a:gd name="T4" fmla="*/ 97 w 915"/>
                <a:gd name="T5" fmla="*/ 535 h 2231"/>
                <a:gd name="T6" fmla="*/ 864 w 915"/>
                <a:gd name="T7" fmla="*/ 243 h 2231"/>
                <a:gd name="T8" fmla="*/ 129 w 915"/>
                <a:gd name="T9" fmla="*/ 645 h 2231"/>
                <a:gd name="T10" fmla="*/ 842 w 915"/>
                <a:gd name="T11" fmla="*/ 477 h 2231"/>
                <a:gd name="T12" fmla="*/ 146 w 915"/>
                <a:gd name="T13" fmla="*/ 784 h 2231"/>
                <a:gd name="T14" fmla="*/ 808 w 915"/>
                <a:gd name="T15" fmla="*/ 686 h 2231"/>
                <a:gd name="T16" fmla="*/ 169 w 915"/>
                <a:gd name="T17" fmla="*/ 931 h 2231"/>
                <a:gd name="T18" fmla="*/ 793 w 915"/>
                <a:gd name="T19" fmla="*/ 864 h 2231"/>
                <a:gd name="T20" fmla="*/ 202 w 915"/>
                <a:gd name="T21" fmla="*/ 1092 h 2231"/>
                <a:gd name="T22" fmla="*/ 754 w 915"/>
                <a:gd name="T23" fmla="*/ 1059 h 2231"/>
                <a:gd name="T24" fmla="*/ 219 w 915"/>
                <a:gd name="T25" fmla="*/ 1260 h 2231"/>
                <a:gd name="T26" fmla="*/ 737 w 915"/>
                <a:gd name="T27" fmla="*/ 1227 h 2231"/>
                <a:gd name="T28" fmla="*/ 227 w 915"/>
                <a:gd name="T29" fmla="*/ 1438 h 2231"/>
                <a:gd name="T30" fmla="*/ 713 w 915"/>
                <a:gd name="T31" fmla="*/ 1416 h 2231"/>
                <a:gd name="T32" fmla="*/ 236 w 915"/>
                <a:gd name="T33" fmla="*/ 1618 h 2231"/>
                <a:gd name="T34" fmla="*/ 696 w 915"/>
                <a:gd name="T35" fmla="*/ 1610 h 2231"/>
                <a:gd name="T36" fmla="*/ 292 w 915"/>
                <a:gd name="T37" fmla="*/ 1842 h 2231"/>
                <a:gd name="T38" fmla="*/ 662 w 915"/>
                <a:gd name="T39" fmla="*/ 1786 h 2231"/>
                <a:gd name="T40" fmla="*/ 316 w 915"/>
                <a:gd name="T41" fmla="*/ 1990 h 2231"/>
                <a:gd name="T42" fmla="*/ 649 w 915"/>
                <a:gd name="T43" fmla="*/ 1964 h 2231"/>
                <a:gd name="T44" fmla="*/ 129 w 915"/>
                <a:gd name="T45" fmla="*/ 2231 h 2231"/>
                <a:gd name="T46" fmla="*/ 0 w 915"/>
                <a:gd name="T47" fmla="*/ 454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5" h="2231">
                  <a:moveTo>
                    <a:pt x="0" y="454"/>
                  </a:moveTo>
                  <a:lnTo>
                    <a:pt x="915" y="0"/>
                  </a:lnTo>
                  <a:lnTo>
                    <a:pt x="97" y="535"/>
                  </a:lnTo>
                  <a:lnTo>
                    <a:pt x="864" y="243"/>
                  </a:lnTo>
                  <a:lnTo>
                    <a:pt x="129" y="645"/>
                  </a:lnTo>
                  <a:lnTo>
                    <a:pt x="842" y="477"/>
                  </a:lnTo>
                  <a:lnTo>
                    <a:pt x="146" y="784"/>
                  </a:lnTo>
                  <a:lnTo>
                    <a:pt x="808" y="686"/>
                  </a:lnTo>
                  <a:lnTo>
                    <a:pt x="169" y="931"/>
                  </a:lnTo>
                  <a:lnTo>
                    <a:pt x="793" y="864"/>
                  </a:lnTo>
                  <a:lnTo>
                    <a:pt x="202" y="1092"/>
                  </a:lnTo>
                  <a:lnTo>
                    <a:pt x="754" y="1059"/>
                  </a:lnTo>
                  <a:lnTo>
                    <a:pt x="219" y="1260"/>
                  </a:lnTo>
                  <a:lnTo>
                    <a:pt x="737" y="1227"/>
                  </a:lnTo>
                  <a:lnTo>
                    <a:pt x="227" y="1438"/>
                  </a:lnTo>
                  <a:lnTo>
                    <a:pt x="713" y="1416"/>
                  </a:lnTo>
                  <a:lnTo>
                    <a:pt x="236" y="1618"/>
                  </a:lnTo>
                  <a:lnTo>
                    <a:pt x="696" y="1610"/>
                  </a:lnTo>
                  <a:lnTo>
                    <a:pt x="292" y="1842"/>
                  </a:lnTo>
                  <a:lnTo>
                    <a:pt x="662" y="1786"/>
                  </a:lnTo>
                  <a:lnTo>
                    <a:pt x="316" y="1990"/>
                  </a:lnTo>
                  <a:lnTo>
                    <a:pt x="649" y="1964"/>
                  </a:lnTo>
                  <a:lnTo>
                    <a:pt x="129" y="2231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00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6" name="Freeform 230"/>
            <p:cNvSpPr>
              <a:spLocks/>
            </p:cNvSpPr>
            <p:nvPr/>
          </p:nvSpPr>
          <p:spPr bwMode="auto">
            <a:xfrm>
              <a:off x="2643" y="1906"/>
              <a:ext cx="1390" cy="509"/>
            </a:xfrm>
            <a:custGeom>
              <a:avLst/>
              <a:gdLst>
                <a:gd name="T0" fmla="*/ 2781 w 2781"/>
                <a:gd name="T1" fmla="*/ 10 h 1020"/>
                <a:gd name="T2" fmla="*/ 387 w 2781"/>
                <a:gd name="T3" fmla="*/ 0 h 1020"/>
                <a:gd name="T4" fmla="*/ 2109 w 2781"/>
                <a:gd name="T5" fmla="*/ 66 h 1020"/>
                <a:gd name="T6" fmla="*/ 299 w 2781"/>
                <a:gd name="T7" fmla="*/ 187 h 1020"/>
                <a:gd name="T8" fmla="*/ 2102 w 2781"/>
                <a:gd name="T9" fmla="*/ 161 h 1020"/>
                <a:gd name="T10" fmla="*/ 121 w 2781"/>
                <a:gd name="T11" fmla="*/ 477 h 1020"/>
                <a:gd name="T12" fmla="*/ 2134 w 2781"/>
                <a:gd name="T13" fmla="*/ 236 h 1020"/>
                <a:gd name="T14" fmla="*/ 0 w 2781"/>
                <a:gd name="T15" fmla="*/ 679 h 1020"/>
                <a:gd name="T16" fmla="*/ 2149 w 2781"/>
                <a:gd name="T17" fmla="*/ 300 h 1020"/>
                <a:gd name="T18" fmla="*/ 323 w 2781"/>
                <a:gd name="T19" fmla="*/ 827 h 1020"/>
                <a:gd name="T20" fmla="*/ 2207 w 2781"/>
                <a:gd name="T21" fmla="*/ 372 h 1020"/>
                <a:gd name="T22" fmla="*/ 1019 w 2781"/>
                <a:gd name="T23" fmla="*/ 907 h 1020"/>
                <a:gd name="T24" fmla="*/ 2246 w 2781"/>
                <a:gd name="T25" fmla="*/ 430 h 1020"/>
                <a:gd name="T26" fmla="*/ 1511 w 2781"/>
                <a:gd name="T27" fmla="*/ 962 h 1020"/>
                <a:gd name="T28" fmla="*/ 2338 w 2781"/>
                <a:gd name="T29" fmla="*/ 453 h 1020"/>
                <a:gd name="T30" fmla="*/ 1995 w 2781"/>
                <a:gd name="T31" fmla="*/ 1020 h 1020"/>
                <a:gd name="T32" fmla="*/ 2781 w 2781"/>
                <a:gd name="T33" fmla="*/ 1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1" h="1020">
                  <a:moveTo>
                    <a:pt x="2781" y="10"/>
                  </a:moveTo>
                  <a:lnTo>
                    <a:pt x="387" y="0"/>
                  </a:lnTo>
                  <a:lnTo>
                    <a:pt x="2109" y="66"/>
                  </a:lnTo>
                  <a:lnTo>
                    <a:pt x="299" y="187"/>
                  </a:lnTo>
                  <a:lnTo>
                    <a:pt x="2102" y="161"/>
                  </a:lnTo>
                  <a:lnTo>
                    <a:pt x="121" y="477"/>
                  </a:lnTo>
                  <a:lnTo>
                    <a:pt x="2134" y="236"/>
                  </a:lnTo>
                  <a:lnTo>
                    <a:pt x="0" y="679"/>
                  </a:lnTo>
                  <a:lnTo>
                    <a:pt x="2149" y="300"/>
                  </a:lnTo>
                  <a:lnTo>
                    <a:pt x="323" y="827"/>
                  </a:lnTo>
                  <a:lnTo>
                    <a:pt x="2207" y="372"/>
                  </a:lnTo>
                  <a:lnTo>
                    <a:pt x="1019" y="907"/>
                  </a:lnTo>
                  <a:lnTo>
                    <a:pt x="2246" y="430"/>
                  </a:lnTo>
                  <a:lnTo>
                    <a:pt x="1511" y="962"/>
                  </a:lnTo>
                  <a:lnTo>
                    <a:pt x="2338" y="453"/>
                  </a:lnTo>
                  <a:lnTo>
                    <a:pt x="1995" y="1020"/>
                  </a:lnTo>
                  <a:lnTo>
                    <a:pt x="2781" y="10"/>
                  </a:lnTo>
                  <a:close/>
                </a:path>
              </a:pathLst>
            </a:custGeom>
            <a:solidFill>
              <a:srgbClr val="70F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7" name="Freeform 231"/>
            <p:cNvSpPr>
              <a:spLocks/>
            </p:cNvSpPr>
            <p:nvPr/>
          </p:nvSpPr>
          <p:spPr bwMode="auto">
            <a:xfrm>
              <a:off x="2156" y="2194"/>
              <a:ext cx="482" cy="290"/>
            </a:xfrm>
            <a:custGeom>
              <a:avLst/>
              <a:gdLst>
                <a:gd name="T0" fmla="*/ 480 w 965"/>
                <a:gd name="T1" fmla="*/ 0 h 580"/>
                <a:gd name="T2" fmla="*/ 576 w 965"/>
                <a:gd name="T3" fmla="*/ 6 h 580"/>
                <a:gd name="T4" fmla="*/ 667 w 965"/>
                <a:gd name="T5" fmla="*/ 23 h 580"/>
                <a:gd name="T6" fmla="*/ 749 w 965"/>
                <a:gd name="T7" fmla="*/ 47 h 580"/>
                <a:gd name="T8" fmla="*/ 822 w 965"/>
                <a:gd name="T9" fmla="*/ 84 h 580"/>
                <a:gd name="T10" fmla="*/ 880 w 965"/>
                <a:gd name="T11" fmla="*/ 126 h 580"/>
                <a:gd name="T12" fmla="*/ 925 w 965"/>
                <a:gd name="T13" fmla="*/ 176 h 580"/>
                <a:gd name="T14" fmla="*/ 953 w 965"/>
                <a:gd name="T15" fmla="*/ 230 h 580"/>
                <a:gd name="T16" fmla="*/ 965 w 965"/>
                <a:gd name="T17" fmla="*/ 290 h 580"/>
                <a:gd name="T18" fmla="*/ 953 w 965"/>
                <a:gd name="T19" fmla="*/ 348 h 580"/>
                <a:gd name="T20" fmla="*/ 925 w 965"/>
                <a:gd name="T21" fmla="*/ 402 h 580"/>
                <a:gd name="T22" fmla="*/ 880 w 965"/>
                <a:gd name="T23" fmla="*/ 451 h 580"/>
                <a:gd name="T24" fmla="*/ 822 w 965"/>
                <a:gd name="T25" fmla="*/ 496 h 580"/>
                <a:gd name="T26" fmla="*/ 749 w 965"/>
                <a:gd name="T27" fmla="*/ 530 h 580"/>
                <a:gd name="T28" fmla="*/ 667 w 965"/>
                <a:gd name="T29" fmla="*/ 558 h 580"/>
                <a:gd name="T30" fmla="*/ 576 w 965"/>
                <a:gd name="T31" fmla="*/ 573 h 580"/>
                <a:gd name="T32" fmla="*/ 480 w 965"/>
                <a:gd name="T33" fmla="*/ 580 h 580"/>
                <a:gd name="T34" fmla="*/ 381 w 965"/>
                <a:gd name="T35" fmla="*/ 573 h 580"/>
                <a:gd name="T36" fmla="*/ 291 w 965"/>
                <a:gd name="T37" fmla="*/ 558 h 580"/>
                <a:gd name="T38" fmla="*/ 209 w 965"/>
                <a:gd name="T39" fmla="*/ 530 h 580"/>
                <a:gd name="T40" fmla="*/ 140 w 965"/>
                <a:gd name="T41" fmla="*/ 496 h 580"/>
                <a:gd name="T42" fmla="*/ 78 w 965"/>
                <a:gd name="T43" fmla="*/ 451 h 580"/>
                <a:gd name="T44" fmla="*/ 35 w 965"/>
                <a:gd name="T45" fmla="*/ 402 h 580"/>
                <a:gd name="T46" fmla="*/ 9 w 965"/>
                <a:gd name="T47" fmla="*/ 348 h 580"/>
                <a:gd name="T48" fmla="*/ 0 w 965"/>
                <a:gd name="T49" fmla="*/ 290 h 580"/>
                <a:gd name="T50" fmla="*/ 9 w 965"/>
                <a:gd name="T51" fmla="*/ 230 h 580"/>
                <a:gd name="T52" fmla="*/ 35 w 965"/>
                <a:gd name="T53" fmla="*/ 176 h 580"/>
                <a:gd name="T54" fmla="*/ 78 w 965"/>
                <a:gd name="T55" fmla="*/ 126 h 580"/>
                <a:gd name="T56" fmla="*/ 140 w 965"/>
                <a:gd name="T57" fmla="*/ 84 h 580"/>
                <a:gd name="T58" fmla="*/ 209 w 965"/>
                <a:gd name="T59" fmla="*/ 47 h 580"/>
                <a:gd name="T60" fmla="*/ 291 w 965"/>
                <a:gd name="T61" fmla="*/ 23 h 580"/>
                <a:gd name="T62" fmla="*/ 381 w 965"/>
                <a:gd name="T63" fmla="*/ 6 h 580"/>
                <a:gd name="T64" fmla="*/ 480 w 965"/>
                <a:gd name="T6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5" h="580">
                  <a:moveTo>
                    <a:pt x="480" y="0"/>
                  </a:moveTo>
                  <a:lnTo>
                    <a:pt x="576" y="6"/>
                  </a:lnTo>
                  <a:lnTo>
                    <a:pt x="667" y="23"/>
                  </a:lnTo>
                  <a:lnTo>
                    <a:pt x="749" y="47"/>
                  </a:lnTo>
                  <a:lnTo>
                    <a:pt x="822" y="84"/>
                  </a:lnTo>
                  <a:lnTo>
                    <a:pt x="880" y="126"/>
                  </a:lnTo>
                  <a:lnTo>
                    <a:pt x="925" y="176"/>
                  </a:lnTo>
                  <a:lnTo>
                    <a:pt x="953" y="230"/>
                  </a:lnTo>
                  <a:lnTo>
                    <a:pt x="965" y="290"/>
                  </a:lnTo>
                  <a:lnTo>
                    <a:pt x="953" y="348"/>
                  </a:lnTo>
                  <a:lnTo>
                    <a:pt x="925" y="402"/>
                  </a:lnTo>
                  <a:lnTo>
                    <a:pt x="880" y="451"/>
                  </a:lnTo>
                  <a:lnTo>
                    <a:pt x="822" y="496"/>
                  </a:lnTo>
                  <a:lnTo>
                    <a:pt x="749" y="530"/>
                  </a:lnTo>
                  <a:lnTo>
                    <a:pt x="667" y="558"/>
                  </a:lnTo>
                  <a:lnTo>
                    <a:pt x="576" y="573"/>
                  </a:lnTo>
                  <a:lnTo>
                    <a:pt x="480" y="580"/>
                  </a:lnTo>
                  <a:lnTo>
                    <a:pt x="381" y="573"/>
                  </a:lnTo>
                  <a:lnTo>
                    <a:pt x="291" y="558"/>
                  </a:lnTo>
                  <a:lnTo>
                    <a:pt x="209" y="530"/>
                  </a:lnTo>
                  <a:lnTo>
                    <a:pt x="140" y="496"/>
                  </a:lnTo>
                  <a:lnTo>
                    <a:pt x="78" y="451"/>
                  </a:lnTo>
                  <a:lnTo>
                    <a:pt x="35" y="402"/>
                  </a:lnTo>
                  <a:lnTo>
                    <a:pt x="9" y="348"/>
                  </a:lnTo>
                  <a:lnTo>
                    <a:pt x="0" y="290"/>
                  </a:lnTo>
                  <a:lnTo>
                    <a:pt x="9" y="230"/>
                  </a:lnTo>
                  <a:lnTo>
                    <a:pt x="35" y="176"/>
                  </a:lnTo>
                  <a:lnTo>
                    <a:pt x="78" y="126"/>
                  </a:lnTo>
                  <a:lnTo>
                    <a:pt x="140" y="84"/>
                  </a:lnTo>
                  <a:lnTo>
                    <a:pt x="209" y="47"/>
                  </a:lnTo>
                  <a:lnTo>
                    <a:pt x="291" y="23"/>
                  </a:lnTo>
                  <a:lnTo>
                    <a:pt x="381" y="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8" name="Freeform 232"/>
            <p:cNvSpPr>
              <a:spLocks/>
            </p:cNvSpPr>
            <p:nvPr/>
          </p:nvSpPr>
          <p:spPr bwMode="auto">
            <a:xfrm>
              <a:off x="2180" y="2210"/>
              <a:ext cx="434" cy="259"/>
            </a:xfrm>
            <a:custGeom>
              <a:avLst/>
              <a:gdLst>
                <a:gd name="T0" fmla="*/ 432 w 868"/>
                <a:gd name="T1" fmla="*/ 0 h 518"/>
                <a:gd name="T2" fmla="*/ 518 w 868"/>
                <a:gd name="T3" fmla="*/ 4 h 518"/>
                <a:gd name="T4" fmla="*/ 600 w 868"/>
                <a:gd name="T5" fmla="*/ 19 h 518"/>
                <a:gd name="T6" fmla="*/ 673 w 868"/>
                <a:gd name="T7" fmla="*/ 41 h 518"/>
                <a:gd name="T8" fmla="*/ 739 w 868"/>
                <a:gd name="T9" fmla="*/ 75 h 518"/>
                <a:gd name="T10" fmla="*/ 791 w 868"/>
                <a:gd name="T11" fmla="*/ 112 h 518"/>
                <a:gd name="T12" fmla="*/ 832 w 868"/>
                <a:gd name="T13" fmla="*/ 157 h 518"/>
                <a:gd name="T14" fmla="*/ 859 w 868"/>
                <a:gd name="T15" fmla="*/ 204 h 518"/>
                <a:gd name="T16" fmla="*/ 868 w 868"/>
                <a:gd name="T17" fmla="*/ 258 h 518"/>
                <a:gd name="T18" fmla="*/ 859 w 868"/>
                <a:gd name="T19" fmla="*/ 309 h 518"/>
                <a:gd name="T20" fmla="*/ 832 w 868"/>
                <a:gd name="T21" fmla="*/ 359 h 518"/>
                <a:gd name="T22" fmla="*/ 791 w 868"/>
                <a:gd name="T23" fmla="*/ 402 h 518"/>
                <a:gd name="T24" fmla="*/ 739 w 868"/>
                <a:gd name="T25" fmla="*/ 441 h 518"/>
                <a:gd name="T26" fmla="*/ 673 w 868"/>
                <a:gd name="T27" fmla="*/ 471 h 518"/>
                <a:gd name="T28" fmla="*/ 600 w 868"/>
                <a:gd name="T29" fmla="*/ 496 h 518"/>
                <a:gd name="T30" fmla="*/ 518 w 868"/>
                <a:gd name="T31" fmla="*/ 513 h 518"/>
                <a:gd name="T32" fmla="*/ 432 w 868"/>
                <a:gd name="T33" fmla="*/ 518 h 518"/>
                <a:gd name="T34" fmla="*/ 344 w 868"/>
                <a:gd name="T35" fmla="*/ 513 h 518"/>
                <a:gd name="T36" fmla="*/ 262 w 868"/>
                <a:gd name="T37" fmla="*/ 496 h 518"/>
                <a:gd name="T38" fmla="*/ 189 w 868"/>
                <a:gd name="T39" fmla="*/ 471 h 518"/>
                <a:gd name="T40" fmla="*/ 125 w 868"/>
                <a:gd name="T41" fmla="*/ 441 h 518"/>
                <a:gd name="T42" fmla="*/ 71 w 868"/>
                <a:gd name="T43" fmla="*/ 402 h 518"/>
                <a:gd name="T44" fmla="*/ 34 w 868"/>
                <a:gd name="T45" fmla="*/ 359 h 518"/>
                <a:gd name="T46" fmla="*/ 8 w 868"/>
                <a:gd name="T47" fmla="*/ 309 h 518"/>
                <a:gd name="T48" fmla="*/ 0 w 868"/>
                <a:gd name="T49" fmla="*/ 258 h 518"/>
                <a:gd name="T50" fmla="*/ 8 w 868"/>
                <a:gd name="T51" fmla="*/ 204 h 518"/>
                <a:gd name="T52" fmla="*/ 34 w 868"/>
                <a:gd name="T53" fmla="*/ 157 h 518"/>
                <a:gd name="T54" fmla="*/ 71 w 868"/>
                <a:gd name="T55" fmla="*/ 112 h 518"/>
                <a:gd name="T56" fmla="*/ 125 w 868"/>
                <a:gd name="T57" fmla="*/ 75 h 518"/>
                <a:gd name="T58" fmla="*/ 189 w 868"/>
                <a:gd name="T59" fmla="*/ 41 h 518"/>
                <a:gd name="T60" fmla="*/ 262 w 868"/>
                <a:gd name="T61" fmla="*/ 19 h 518"/>
                <a:gd name="T62" fmla="*/ 344 w 868"/>
                <a:gd name="T63" fmla="*/ 4 h 518"/>
                <a:gd name="T64" fmla="*/ 432 w 868"/>
                <a:gd name="T6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518">
                  <a:moveTo>
                    <a:pt x="432" y="0"/>
                  </a:moveTo>
                  <a:lnTo>
                    <a:pt x="518" y="4"/>
                  </a:lnTo>
                  <a:lnTo>
                    <a:pt x="600" y="19"/>
                  </a:lnTo>
                  <a:lnTo>
                    <a:pt x="673" y="41"/>
                  </a:lnTo>
                  <a:lnTo>
                    <a:pt x="739" y="75"/>
                  </a:lnTo>
                  <a:lnTo>
                    <a:pt x="791" y="112"/>
                  </a:lnTo>
                  <a:lnTo>
                    <a:pt x="832" y="157"/>
                  </a:lnTo>
                  <a:lnTo>
                    <a:pt x="859" y="204"/>
                  </a:lnTo>
                  <a:lnTo>
                    <a:pt x="868" y="258"/>
                  </a:lnTo>
                  <a:lnTo>
                    <a:pt x="859" y="309"/>
                  </a:lnTo>
                  <a:lnTo>
                    <a:pt x="832" y="359"/>
                  </a:lnTo>
                  <a:lnTo>
                    <a:pt x="791" y="402"/>
                  </a:lnTo>
                  <a:lnTo>
                    <a:pt x="739" y="441"/>
                  </a:lnTo>
                  <a:lnTo>
                    <a:pt x="673" y="471"/>
                  </a:lnTo>
                  <a:lnTo>
                    <a:pt x="600" y="496"/>
                  </a:lnTo>
                  <a:lnTo>
                    <a:pt x="518" y="513"/>
                  </a:lnTo>
                  <a:lnTo>
                    <a:pt x="432" y="518"/>
                  </a:lnTo>
                  <a:lnTo>
                    <a:pt x="344" y="513"/>
                  </a:lnTo>
                  <a:lnTo>
                    <a:pt x="262" y="496"/>
                  </a:lnTo>
                  <a:lnTo>
                    <a:pt x="189" y="471"/>
                  </a:lnTo>
                  <a:lnTo>
                    <a:pt x="125" y="441"/>
                  </a:lnTo>
                  <a:lnTo>
                    <a:pt x="71" y="402"/>
                  </a:lnTo>
                  <a:lnTo>
                    <a:pt x="34" y="359"/>
                  </a:lnTo>
                  <a:lnTo>
                    <a:pt x="8" y="309"/>
                  </a:lnTo>
                  <a:lnTo>
                    <a:pt x="0" y="258"/>
                  </a:lnTo>
                  <a:lnTo>
                    <a:pt x="8" y="204"/>
                  </a:lnTo>
                  <a:lnTo>
                    <a:pt x="34" y="157"/>
                  </a:lnTo>
                  <a:lnTo>
                    <a:pt x="71" y="112"/>
                  </a:lnTo>
                  <a:lnTo>
                    <a:pt x="125" y="75"/>
                  </a:lnTo>
                  <a:lnTo>
                    <a:pt x="189" y="41"/>
                  </a:lnTo>
                  <a:lnTo>
                    <a:pt x="262" y="19"/>
                  </a:lnTo>
                  <a:lnTo>
                    <a:pt x="344" y="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9" name="Freeform 233"/>
            <p:cNvSpPr>
              <a:spLocks/>
            </p:cNvSpPr>
            <p:nvPr/>
          </p:nvSpPr>
          <p:spPr bwMode="auto">
            <a:xfrm>
              <a:off x="2214" y="2224"/>
              <a:ext cx="365" cy="163"/>
            </a:xfrm>
            <a:custGeom>
              <a:avLst/>
              <a:gdLst>
                <a:gd name="T0" fmla="*/ 365 w 732"/>
                <a:gd name="T1" fmla="*/ 0 h 327"/>
                <a:gd name="T2" fmla="*/ 438 w 732"/>
                <a:gd name="T3" fmla="*/ 2 h 327"/>
                <a:gd name="T4" fmla="*/ 507 w 732"/>
                <a:gd name="T5" fmla="*/ 11 h 327"/>
                <a:gd name="T6" fmla="*/ 567 w 732"/>
                <a:gd name="T7" fmla="*/ 26 h 327"/>
                <a:gd name="T8" fmla="*/ 623 w 732"/>
                <a:gd name="T9" fmla="*/ 47 h 327"/>
                <a:gd name="T10" fmla="*/ 668 w 732"/>
                <a:gd name="T11" fmla="*/ 69 h 327"/>
                <a:gd name="T12" fmla="*/ 702 w 732"/>
                <a:gd name="T13" fmla="*/ 99 h 327"/>
                <a:gd name="T14" fmla="*/ 722 w 732"/>
                <a:gd name="T15" fmla="*/ 129 h 327"/>
                <a:gd name="T16" fmla="*/ 732 w 732"/>
                <a:gd name="T17" fmla="*/ 165 h 327"/>
                <a:gd name="T18" fmla="*/ 722 w 732"/>
                <a:gd name="T19" fmla="*/ 197 h 327"/>
                <a:gd name="T20" fmla="*/ 702 w 732"/>
                <a:gd name="T21" fmla="*/ 226 h 327"/>
                <a:gd name="T22" fmla="*/ 668 w 732"/>
                <a:gd name="T23" fmla="*/ 253 h 327"/>
                <a:gd name="T24" fmla="*/ 623 w 732"/>
                <a:gd name="T25" fmla="*/ 279 h 327"/>
                <a:gd name="T26" fmla="*/ 567 w 732"/>
                <a:gd name="T27" fmla="*/ 298 h 327"/>
                <a:gd name="T28" fmla="*/ 507 w 732"/>
                <a:gd name="T29" fmla="*/ 314 h 327"/>
                <a:gd name="T30" fmla="*/ 438 w 732"/>
                <a:gd name="T31" fmla="*/ 324 h 327"/>
                <a:gd name="T32" fmla="*/ 365 w 732"/>
                <a:gd name="T33" fmla="*/ 327 h 327"/>
                <a:gd name="T34" fmla="*/ 290 w 732"/>
                <a:gd name="T35" fmla="*/ 324 h 327"/>
                <a:gd name="T36" fmla="*/ 221 w 732"/>
                <a:gd name="T37" fmla="*/ 314 h 327"/>
                <a:gd name="T38" fmla="*/ 159 w 732"/>
                <a:gd name="T39" fmla="*/ 298 h 327"/>
                <a:gd name="T40" fmla="*/ 107 w 732"/>
                <a:gd name="T41" fmla="*/ 279 h 327"/>
                <a:gd name="T42" fmla="*/ 62 w 732"/>
                <a:gd name="T43" fmla="*/ 253 h 327"/>
                <a:gd name="T44" fmla="*/ 29 w 732"/>
                <a:gd name="T45" fmla="*/ 226 h 327"/>
                <a:gd name="T46" fmla="*/ 6 w 732"/>
                <a:gd name="T47" fmla="*/ 197 h 327"/>
                <a:gd name="T48" fmla="*/ 0 w 732"/>
                <a:gd name="T49" fmla="*/ 165 h 327"/>
                <a:gd name="T50" fmla="*/ 6 w 732"/>
                <a:gd name="T51" fmla="*/ 129 h 327"/>
                <a:gd name="T52" fmla="*/ 29 w 732"/>
                <a:gd name="T53" fmla="*/ 99 h 327"/>
                <a:gd name="T54" fmla="*/ 62 w 732"/>
                <a:gd name="T55" fmla="*/ 69 h 327"/>
                <a:gd name="T56" fmla="*/ 107 w 732"/>
                <a:gd name="T57" fmla="*/ 47 h 327"/>
                <a:gd name="T58" fmla="*/ 159 w 732"/>
                <a:gd name="T59" fmla="*/ 26 h 327"/>
                <a:gd name="T60" fmla="*/ 221 w 732"/>
                <a:gd name="T61" fmla="*/ 11 h 327"/>
                <a:gd name="T62" fmla="*/ 290 w 732"/>
                <a:gd name="T63" fmla="*/ 2 h 327"/>
                <a:gd name="T64" fmla="*/ 365 w 732"/>
                <a:gd name="T6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2" h="327">
                  <a:moveTo>
                    <a:pt x="365" y="0"/>
                  </a:moveTo>
                  <a:lnTo>
                    <a:pt x="438" y="2"/>
                  </a:lnTo>
                  <a:lnTo>
                    <a:pt x="507" y="11"/>
                  </a:lnTo>
                  <a:lnTo>
                    <a:pt x="567" y="26"/>
                  </a:lnTo>
                  <a:lnTo>
                    <a:pt x="623" y="47"/>
                  </a:lnTo>
                  <a:lnTo>
                    <a:pt x="668" y="69"/>
                  </a:lnTo>
                  <a:lnTo>
                    <a:pt x="702" y="99"/>
                  </a:lnTo>
                  <a:lnTo>
                    <a:pt x="722" y="129"/>
                  </a:lnTo>
                  <a:lnTo>
                    <a:pt x="732" y="165"/>
                  </a:lnTo>
                  <a:lnTo>
                    <a:pt x="722" y="197"/>
                  </a:lnTo>
                  <a:lnTo>
                    <a:pt x="702" y="226"/>
                  </a:lnTo>
                  <a:lnTo>
                    <a:pt x="668" y="253"/>
                  </a:lnTo>
                  <a:lnTo>
                    <a:pt x="623" y="279"/>
                  </a:lnTo>
                  <a:lnTo>
                    <a:pt x="567" y="298"/>
                  </a:lnTo>
                  <a:lnTo>
                    <a:pt x="507" y="314"/>
                  </a:lnTo>
                  <a:lnTo>
                    <a:pt x="438" y="324"/>
                  </a:lnTo>
                  <a:lnTo>
                    <a:pt x="365" y="327"/>
                  </a:lnTo>
                  <a:lnTo>
                    <a:pt x="290" y="324"/>
                  </a:lnTo>
                  <a:lnTo>
                    <a:pt x="221" y="314"/>
                  </a:lnTo>
                  <a:lnTo>
                    <a:pt x="159" y="298"/>
                  </a:lnTo>
                  <a:lnTo>
                    <a:pt x="107" y="279"/>
                  </a:lnTo>
                  <a:lnTo>
                    <a:pt x="62" y="253"/>
                  </a:lnTo>
                  <a:lnTo>
                    <a:pt x="29" y="226"/>
                  </a:lnTo>
                  <a:lnTo>
                    <a:pt x="6" y="197"/>
                  </a:lnTo>
                  <a:lnTo>
                    <a:pt x="0" y="165"/>
                  </a:lnTo>
                  <a:lnTo>
                    <a:pt x="6" y="129"/>
                  </a:lnTo>
                  <a:lnTo>
                    <a:pt x="29" y="99"/>
                  </a:lnTo>
                  <a:lnTo>
                    <a:pt x="62" y="69"/>
                  </a:lnTo>
                  <a:lnTo>
                    <a:pt x="107" y="47"/>
                  </a:lnTo>
                  <a:lnTo>
                    <a:pt x="159" y="26"/>
                  </a:lnTo>
                  <a:lnTo>
                    <a:pt x="221" y="11"/>
                  </a:lnTo>
                  <a:lnTo>
                    <a:pt x="290" y="2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0" name="Freeform 234"/>
            <p:cNvSpPr>
              <a:spLocks/>
            </p:cNvSpPr>
            <p:nvPr/>
          </p:nvSpPr>
          <p:spPr bwMode="auto">
            <a:xfrm>
              <a:off x="2172" y="2267"/>
              <a:ext cx="466" cy="53"/>
            </a:xfrm>
            <a:custGeom>
              <a:avLst/>
              <a:gdLst>
                <a:gd name="T0" fmla="*/ 0 w 934"/>
                <a:gd name="T1" fmla="*/ 99 h 107"/>
                <a:gd name="T2" fmla="*/ 4 w 934"/>
                <a:gd name="T3" fmla="*/ 94 h 107"/>
                <a:gd name="T4" fmla="*/ 19 w 934"/>
                <a:gd name="T5" fmla="*/ 81 h 107"/>
                <a:gd name="T6" fmla="*/ 47 w 934"/>
                <a:gd name="T7" fmla="*/ 64 h 107"/>
                <a:gd name="T8" fmla="*/ 90 w 934"/>
                <a:gd name="T9" fmla="*/ 47 h 107"/>
                <a:gd name="T10" fmla="*/ 146 w 934"/>
                <a:gd name="T11" fmla="*/ 26 h 107"/>
                <a:gd name="T12" fmla="*/ 219 w 934"/>
                <a:gd name="T13" fmla="*/ 11 h 107"/>
                <a:gd name="T14" fmla="*/ 309 w 934"/>
                <a:gd name="T15" fmla="*/ 0 h 107"/>
                <a:gd name="T16" fmla="*/ 421 w 934"/>
                <a:gd name="T17" fmla="*/ 0 h 107"/>
                <a:gd name="T18" fmla="*/ 533 w 934"/>
                <a:gd name="T19" fmla="*/ 6 h 107"/>
                <a:gd name="T20" fmla="*/ 634 w 934"/>
                <a:gd name="T21" fmla="*/ 19 h 107"/>
                <a:gd name="T22" fmla="*/ 720 w 934"/>
                <a:gd name="T23" fmla="*/ 36 h 107"/>
                <a:gd name="T24" fmla="*/ 795 w 934"/>
                <a:gd name="T25" fmla="*/ 56 h 107"/>
                <a:gd name="T26" fmla="*/ 853 w 934"/>
                <a:gd name="T27" fmla="*/ 73 h 107"/>
                <a:gd name="T28" fmla="*/ 898 w 934"/>
                <a:gd name="T29" fmla="*/ 90 h 107"/>
                <a:gd name="T30" fmla="*/ 924 w 934"/>
                <a:gd name="T31" fmla="*/ 101 h 107"/>
                <a:gd name="T32" fmla="*/ 934 w 934"/>
                <a:gd name="T33" fmla="*/ 107 h 107"/>
                <a:gd name="T34" fmla="*/ 922 w 934"/>
                <a:gd name="T35" fmla="*/ 103 h 107"/>
                <a:gd name="T36" fmla="*/ 892 w 934"/>
                <a:gd name="T37" fmla="*/ 94 h 107"/>
                <a:gd name="T38" fmla="*/ 844 w 934"/>
                <a:gd name="T39" fmla="*/ 82 h 107"/>
                <a:gd name="T40" fmla="*/ 782 w 934"/>
                <a:gd name="T41" fmla="*/ 69 h 107"/>
                <a:gd name="T42" fmla="*/ 705 w 934"/>
                <a:gd name="T43" fmla="*/ 54 h 107"/>
                <a:gd name="T44" fmla="*/ 621 w 934"/>
                <a:gd name="T45" fmla="*/ 43 h 107"/>
                <a:gd name="T46" fmla="*/ 528 w 934"/>
                <a:gd name="T47" fmla="*/ 32 h 107"/>
                <a:gd name="T48" fmla="*/ 429 w 934"/>
                <a:gd name="T49" fmla="*/ 28 h 107"/>
                <a:gd name="T50" fmla="*/ 329 w 934"/>
                <a:gd name="T51" fmla="*/ 28 h 107"/>
                <a:gd name="T52" fmla="*/ 243 w 934"/>
                <a:gd name="T53" fmla="*/ 36 h 107"/>
                <a:gd name="T54" fmla="*/ 171 w 934"/>
                <a:gd name="T55" fmla="*/ 47 h 107"/>
                <a:gd name="T56" fmla="*/ 111 w 934"/>
                <a:gd name="T57" fmla="*/ 64 h 107"/>
                <a:gd name="T58" fmla="*/ 60 w 934"/>
                <a:gd name="T59" fmla="*/ 77 h 107"/>
                <a:gd name="T60" fmla="*/ 27 w 934"/>
                <a:gd name="T61" fmla="*/ 92 h 107"/>
                <a:gd name="T62" fmla="*/ 6 w 934"/>
                <a:gd name="T63" fmla="*/ 101 h 107"/>
                <a:gd name="T64" fmla="*/ 0 w 934"/>
                <a:gd name="T65" fmla="*/ 107 h 107"/>
                <a:gd name="T66" fmla="*/ 0 w 934"/>
                <a:gd name="T67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107">
                  <a:moveTo>
                    <a:pt x="0" y="99"/>
                  </a:moveTo>
                  <a:lnTo>
                    <a:pt x="4" y="94"/>
                  </a:lnTo>
                  <a:lnTo>
                    <a:pt x="19" y="81"/>
                  </a:lnTo>
                  <a:lnTo>
                    <a:pt x="47" y="64"/>
                  </a:lnTo>
                  <a:lnTo>
                    <a:pt x="90" y="47"/>
                  </a:lnTo>
                  <a:lnTo>
                    <a:pt x="146" y="26"/>
                  </a:lnTo>
                  <a:lnTo>
                    <a:pt x="219" y="11"/>
                  </a:lnTo>
                  <a:lnTo>
                    <a:pt x="309" y="0"/>
                  </a:lnTo>
                  <a:lnTo>
                    <a:pt x="421" y="0"/>
                  </a:lnTo>
                  <a:lnTo>
                    <a:pt x="533" y="6"/>
                  </a:lnTo>
                  <a:lnTo>
                    <a:pt x="634" y="19"/>
                  </a:lnTo>
                  <a:lnTo>
                    <a:pt x="720" y="36"/>
                  </a:lnTo>
                  <a:lnTo>
                    <a:pt x="795" y="56"/>
                  </a:lnTo>
                  <a:lnTo>
                    <a:pt x="853" y="73"/>
                  </a:lnTo>
                  <a:lnTo>
                    <a:pt x="898" y="90"/>
                  </a:lnTo>
                  <a:lnTo>
                    <a:pt x="924" y="101"/>
                  </a:lnTo>
                  <a:lnTo>
                    <a:pt x="934" y="107"/>
                  </a:lnTo>
                  <a:lnTo>
                    <a:pt x="922" y="103"/>
                  </a:lnTo>
                  <a:lnTo>
                    <a:pt x="892" y="94"/>
                  </a:lnTo>
                  <a:lnTo>
                    <a:pt x="844" y="82"/>
                  </a:lnTo>
                  <a:lnTo>
                    <a:pt x="782" y="69"/>
                  </a:lnTo>
                  <a:lnTo>
                    <a:pt x="705" y="54"/>
                  </a:lnTo>
                  <a:lnTo>
                    <a:pt x="621" y="43"/>
                  </a:lnTo>
                  <a:lnTo>
                    <a:pt x="528" y="32"/>
                  </a:lnTo>
                  <a:lnTo>
                    <a:pt x="429" y="28"/>
                  </a:lnTo>
                  <a:lnTo>
                    <a:pt x="329" y="28"/>
                  </a:lnTo>
                  <a:lnTo>
                    <a:pt x="243" y="36"/>
                  </a:lnTo>
                  <a:lnTo>
                    <a:pt x="171" y="47"/>
                  </a:lnTo>
                  <a:lnTo>
                    <a:pt x="111" y="64"/>
                  </a:lnTo>
                  <a:lnTo>
                    <a:pt x="60" y="77"/>
                  </a:lnTo>
                  <a:lnTo>
                    <a:pt x="27" y="92"/>
                  </a:lnTo>
                  <a:lnTo>
                    <a:pt x="6" y="101"/>
                  </a:lnTo>
                  <a:lnTo>
                    <a:pt x="0" y="10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1" name="Freeform 235"/>
            <p:cNvSpPr>
              <a:spLocks/>
            </p:cNvSpPr>
            <p:nvPr/>
          </p:nvSpPr>
          <p:spPr bwMode="auto">
            <a:xfrm>
              <a:off x="2237" y="2289"/>
              <a:ext cx="242" cy="58"/>
            </a:xfrm>
            <a:custGeom>
              <a:avLst/>
              <a:gdLst>
                <a:gd name="T0" fmla="*/ 0 w 485"/>
                <a:gd name="T1" fmla="*/ 37 h 116"/>
                <a:gd name="T2" fmla="*/ 6 w 485"/>
                <a:gd name="T3" fmla="*/ 34 h 116"/>
                <a:gd name="T4" fmla="*/ 25 w 485"/>
                <a:gd name="T5" fmla="*/ 30 h 116"/>
                <a:gd name="T6" fmla="*/ 51 w 485"/>
                <a:gd name="T7" fmla="*/ 23 h 116"/>
                <a:gd name="T8" fmla="*/ 88 w 485"/>
                <a:gd name="T9" fmla="*/ 17 h 116"/>
                <a:gd name="T10" fmla="*/ 129 w 485"/>
                <a:gd name="T11" fmla="*/ 9 h 116"/>
                <a:gd name="T12" fmla="*/ 176 w 485"/>
                <a:gd name="T13" fmla="*/ 4 h 116"/>
                <a:gd name="T14" fmla="*/ 225 w 485"/>
                <a:gd name="T15" fmla="*/ 0 h 116"/>
                <a:gd name="T16" fmla="*/ 273 w 485"/>
                <a:gd name="T17" fmla="*/ 4 h 116"/>
                <a:gd name="T18" fmla="*/ 318 w 485"/>
                <a:gd name="T19" fmla="*/ 6 h 116"/>
                <a:gd name="T20" fmla="*/ 359 w 485"/>
                <a:gd name="T21" fmla="*/ 9 h 116"/>
                <a:gd name="T22" fmla="*/ 395 w 485"/>
                <a:gd name="T23" fmla="*/ 13 h 116"/>
                <a:gd name="T24" fmla="*/ 427 w 485"/>
                <a:gd name="T25" fmla="*/ 19 h 116"/>
                <a:gd name="T26" fmla="*/ 449 w 485"/>
                <a:gd name="T27" fmla="*/ 23 h 116"/>
                <a:gd name="T28" fmla="*/ 468 w 485"/>
                <a:gd name="T29" fmla="*/ 26 h 116"/>
                <a:gd name="T30" fmla="*/ 479 w 485"/>
                <a:gd name="T31" fmla="*/ 28 h 116"/>
                <a:gd name="T32" fmla="*/ 485 w 485"/>
                <a:gd name="T33" fmla="*/ 30 h 116"/>
                <a:gd name="T34" fmla="*/ 470 w 485"/>
                <a:gd name="T35" fmla="*/ 41 h 116"/>
                <a:gd name="T36" fmla="*/ 432 w 485"/>
                <a:gd name="T37" fmla="*/ 64 h 116"/>
                <a:gd name="T38" fmla="*/ 376 w 485"/>
                <a:gd name="T39" fmla="*/ 86 h 116"/>
                <a:gd name="T40" fmla="*/ 309 w 485"/>
                <a:gd name="T41" fmla="*/ 107 h 116"/>
                <a:gd name="T42" fmla="*/ 230 w 485"/>
                <a:gd name="T43" fmla="*/ 116 h 116"/>
                <a:gd name="T44" fmla="*/ 150 w 485"/>
                <a:gd name="T45" fmla="*/ 112 h 116"/>
                <a:gd name="T46" fmla="*/ 71 w 485"/>
                <a:gd name="T47" fmla="*/ 86 h 116"/>
                <a:gd name="T48" fmla="*/ 0 w 485"/>
                <a:gd name="T4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116">
                  <a:moveTo>
                    <a:pt x="0" y="37"/>
                  </a:moveTo>
                  <a:lnTo>
                    <a:pt x="6" y="34"/>
                  </a:lnTo>
                  <a:lnTo>
                    <a:pt x="25" y="30"/>
                  </a:lnTo>
                  <a:lnTo>
                    <a:pt x="51" y="23"/>
                  </a:lnTo>
                  <a:lnTo>
                    <a:pt x="88" y="17"/>
                  </a:lnTo>
                  <a:lnTo>
                    <a:pt x="129" y="9"/>
                  </a:lnTo>
                  <a:lnTo>
                    <a:pt x="176" y="4"/>
                  </a:lnTo>
                  <a:lnTo>
                    <a:pt x="225" y="0"/>
                  </a:lnTo>
                  <a:lnTo>
                    <a:pt x="273" y="4"/>
                  </a:lnTo>
                  <a:lnTo>
                    <a:pt x="318" y="6"/>
                  </a:lnTo>
                  <a:lnTo>
                    <a:pt x="359" y="9"/>
                  </a:lnTo>
                  <a:lnTo>
                    <a:pt x="395" y="13"/>
                  </a:lnTo>
                  <a:lnTo>
                    <a:pt x="427" y="19"/>
                  </a:lnTo>
                  <a:lnTo>
                    <a:pt x="449" y="23"/>
                  </a:lnTo>
                  <a:lnTo>
                    <a:pt x="468" y="26"/>
                  </a:lnTo>
                  <a:lnTo>
                    <a:pt x="479" y="28"/>
                  </a:lnTo>
                  <a:lnTo>
                    <a:pt x="485" y="30"/>
                  </a:lnTo>
                  <a:lnTo>
                    <a:pt x="470" y="41"/>
                  </a:lnTo>
                  <a:lnTo>
                    <a:pt x="432" y="64"/>
                  </a:lnTo>
                  <a:lnTo>
                    <a:pt x="376" y="86"/>
                  </a:lnTo>
                  <a:lnTo>
                    <a:pt x="309" y="107"/>
                  </a:lnTo>
                  <a:lnTo>
                    <a:pt x="230" y="116"/>
                  </a:lnTo>
                  <a:lnTo>
                    <a:pt x="150" y="112"/>
                  </a:lnTo>
                  <a:lnTo>
                    <a:pt x="71" y="8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2" name="Freeform 236"/>
            <p:cNvSpPr>
              <a:spLocks/>
            </p:cNvSpPr>
            <p:nvPr/>
          </p:nvSpPr>
          <p:spPr bwMode="auto">
            <a:xfrm>
              <a:off x="2255" y="2227"/>
              <a:ext cx="239" cy="39"/>
            </a:xfrm>
            <a:custGeom>
              <a:avLst/>
              <a:gdLst>
                <a:gd name="T0" fmla="*/ 0 w 479"/>
                <a:gd name="T1" fmla="*/ 76 h 76"/>
                <a:gd name="T2" fmla="*/ 2 w 479"/>
                <a:gd name="T3" fmla="*/ 73 h 76"/>
                <a:gd name="T4" fmla="*/ 13 w 479"/>
                <a:gd name="T5" fmla="*/ 63 h 76"/>
                <a:gd name="T6" fmla="*/ 30 w 479"/>
                <a:gd name="T7" fmla="*/ 52 h 76"/>
                <a:gd name="T8" fmla="*/ 56 w 479"/>
                <a:gd name="T9" fmla="*/ 41 h 76"/>
                <a:gd name="T10" fmla="*/ 86 w 479"/>
                <a:gd name="T11" fmla="*/ 26 h 76"/>
                <a:gd name="T12" fmla="*/ 125 w 479"/>
                <a:gd name="T13" fmla="*/ 15 h 76"/>
                <a:gd name="T14" fmla="*/ 170 w 479"/>
                <a:gd name="T15" fmla="*/ 5 h 76"/>
                <a:gd name="T16" fmla="*/ 224 w 479"/>
                <a:gd name="T17" fmla="*/ 2 h 76"/>
                <a:gd name="T18" fmla="*/ 275 w 479"/>
                <a:gd name="T19" fmla="*/ 0 h 76"/>
                <a:gd name="T20" fmla="*/ 316 w 479"/>
                <a:gd name="T21" fmla="*/ 2 h 76"/>
                <a:gd name="T22" fmla="*/ 351 w 479"/>
                <a:gd name="T23" fmla="*/ 7 h 76"/>
                <a:gd name="T24" fmla="*/ 381 w 479"/>
                <a:gd name="T25" fmla="*/ 15 h 76"/>
                <a:gd name="T26" fmla="*/ 406 w 479"/>
                <a:gd name="T27" fmla="*/ 24 h 76"/>
                <a:gd name="T28" fmla="*/ 430 w 479"/>
                <a:gd name="T29" fmla="*/ 39 h 76"/>
                <a:gd name="T30" fmla="*/ 454 w 479"/>
                <a:gd name="T31" fmla="*/ 54 h 76"/>
                <a:gd name="T32" fmla="*/ 479 w 479"/>
                <a:gd name="T33" fmla="*/ 76 h 76"/>
                <a:gd name="T34" fmla="*/ 424 w 479"/>
                <a:gd name="T35" fmla="*/ 65 h 76"/>
                <a:gd name="T36" fmla="*/ 361 w 479"/>
                <a:gd name="T37" fmla="*/ 59 h 76"/>
                <a:gd name="T38" fmla="*/ 290 w 479"/>
                <a:gd name="T39" fmla="*/ 56 h 76"/>
                <a:gd name="T40" fmla="*/ 220 w 479"/>
                <a:gd name="T41" fmla="*/ 56 h 76"/>
                <a:gd name="T42" fmla="*/ 151 w 479"/>
                <a:gd name="T43" fmla="*/ 54 h 76"/>
                <a:gd name="T44" fmla="*/ 90 w 479"/>
                <a:gd name="T45" fmla="*/ 59 h 76"/>
                <a:gd name="T46" fmla="*/ 35 w 479"/>
                <a:gd name="T47" fmla="*/ 65 h 76"/>
                <a:gd name="T48" fmla="*/ 0 w 479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9" h="76">
                  <a:moveTo>
                    <a:pt x="0" y="76"/>
                  </a:moveTo>
                  <a:lnTo>
                    <a:pt x="2" y="73"/>
                  </a:lnTo>
                  <a:lnTo>
                    <a:pt x="13" y="63"/>
                  </a:lnTo>
                  <a:lnTo>
                    <a:pt x="30" y="52"/>
                  </a:lnTo>
                  <a:lnTo>
                    <a:pt x="56" y="41"/>
                  </a:lnTo>
                  <a:lnTo>
                    <a:pt x="86" y="26"/>
                  </a:lnTo>
                  <a:lnTo>
                    <a:pt x="125" y="15"/>
                  </a:lnTo>
                  <a:lnTo>
                    <a:pt x="170" y="5"/>
                  </a:lnTo>
                  <a:lnTo>
                    <a:pt x="224" y="2"/>
                  </a:lnTo>
                  <a:lnTo>
                    <a:pt x="275" y="0"/>
                  </a:lnTo>
                  <a:lnTo>
                    <a:pt x="316" y="2"/>
                  </a:lnTo>
                  <a:lnTo>
                    <a:pt x="351" y="7"/>
                  </a:lnTo>
                  <a:lnTo>
                    <a:pt x="381" y="15"/>
                  </a:lnTo>
                  <a:lnTo>
                    <a:pt x="406" y="24"/>
                  </a:lnTo>
                  <a:lnTo>
                    <a:pt x="430" y="39"/>
                  </a:lnTo>
                  <a:lnTo>
                    <a:pt x="454" y="54"/>
                  </a:lnTo>
                  <a:lnTo>
                    <a:pt x="479" y="76"/>
                  </a:lnTo>
                  <a:lnTo>
                    <a:pt x="424" y="65"/>
                  </a:lnTo>
                  <a:lnTo>
                    <a:pt x="361" y="59"/>
                  </a:lnTo>
                  <a:lnTo>
                    <a:pt x="290" y="56"/>
                  </a:lnTo>
                  <a:lnTo>
                    <a:pt x="220" y="56"/>
                  </a:lnTo>
                  <a:lnTo>
                    <a:pt x="151" y="54"/>
                  </a:lnTo>
                  <a:lnTo>
                    <a:pt x="90" y="59"/>
                  </a:lnTo>
                  <a:lnTo>
                    <a:pt x="35" y="6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3" name="Freeform 237"/>
            <p:cNvSpPr>
              <a:spLocks/>
            </p:cNvSpPr>
            <p:nvPr/>
          </p:nvSpPr>
          <p:spPr bwMode="auto">
            <a:xfrm>
              <a:off x="2189" y="1680"/>
              <a:ext cx="436" cy="358"/>
            </a:xfrm>
            <a:custGeom>
              <a:avLst/>
              <a:gdLst>
                <a:gd name="T0" fmla="*/ 595 w 871"/>
                <a:gd name="T1" fmla="*/ 114 h 714"/>
                <a:gd name="T2" fmla="*/ 671 w 871"/>
                <a:gd name="T3" fmla="*/ 170 h 714"/>
                <a:gd name="T4" fmla="*/ 739 w 871"/>
                <a:gd name="T5" fmla="*/ 233 h 714"/>
                <a:gd name="T6" fmla="*/ 791 w 871"/>
                <a:gd name="T7" fmla="*/ 299 h 714"/>
                <a:gd name="T8" fmla="*/ 834 w 871"/>
                <a:gd name="T9" fmla="*/ 368 h 714"/>
                <a:gd name="T10" fmla="*/ 860 w 871"/>
                <a:gd name="T11" fmla="*/ 435 h 714"/>
                <a:gd name="T12" fmla="*/ 871 w 871"/>
                <a:gd name="T13" fmla="*/ 501 h 714"/>
                <a:gd name="T14" fmla="*/ 866 w 871"/>
                <a:gd name="T15" fmla="*/ 563 h 714"/>
                <a:gd name="T16" fmla="*/ 843 w 871"/>
                <a:gd name="T17" fmla="*/ 619 h 714"/>
                <a:gd name="T18" fmla="*/ 800 w 871"/>
                <a:gd name="T19" fmla="*/ 662 h 714"/>
                <a:gd name="T20" fmla="*/ 748 w 871"/>
                <a:gd name="T21" fmla="*/ 692 h 714"/>
                <a:gd name="T22" fmla="*/ 682 w 871"/>
                <a:gd name="T23" fmla="*/ 708 h 714"/>
                <a:gd name="T24" fmla="*/ 611 w 871"/>
                <a:gd name="T25" fmla="*/ 714 h 714"/>
                <a:gd name="T26" fmla="*/ 531 w 871"/>
                <a:gd name="T27" fmla="*/ 703 h 714"/>
                <a:gd name="T28" fmla="*/ 449 w 871"/>
                <a:gd name="T29" fmla="*/ 682 h 714"/>
                <a:gd name="T30" fmla="*/ 365 w 871"/>
                <a:gd name="T31" fmla="*/ 647 h 714"/>
                <a:gd name="T32" fmla="*/ 280 w 871"/>
                <a:gd name="T33" fmla="*/ 602 h 714"/>
                <a:gd name="T34" fmla="*/ 200 w 871"/>
                <a:gd name="T35" fmla="*/ 542 h 714"/>
                <a:gd name="T36" fmla="*/ 133 w 871"/>
                <a:gd name="T37" fmla="*/ 480 h 714"/>
                <a:gd name="T38" fmla="*/ 78 w 871"/>
                <a:gd name="T39" fmla="*/ 413 h 714"/>
                <a:gd name="T40" fmla="*/ 37 w 871"/>
                <a:gd name="T41" fmla="*/ 346 h 714"/>
                <a:gd name="T42" fmla="*/ 9 w 871"/>
                <a:gd name="T43" fmla="*/ 276 h 714"/>
                <a:gd name="T44" fmla="*/ 0 w 871"/>
                <a:gd name="T45" fmla="*/ 211 h 714"/>
                <a:gd name="T46" fmla="*/ 5 w 871"/>
                <a:gd name="T47" fmla="*/ 151 h 714"/>
                <a:gd name="T48" fmla="*/ 30 w 871"/>
                <a:gd name="T49" fmla="*/ 97 h 714"/>
                <a:gd name="T50" fmla="*/ 67 w 871"/>
                <a:gd name="T51" fmla="*/ 50 h 714"/>
                <a:gd name="T52" fmla="*/ 121 w 871"/>
                <a:gd name="T53" fmla="*/ 20 h 714"/>
                <a:gd name="T54" fmla="*/ 185 w 871"/>
                <a:gd name="T55" fmla="*/ 1 h 714"/>
                <a:gd name="T56" fmla="*/ 260 w 871"/>
                <a:gd name="T57" fmla="*/ 0 h 714"/>
                <a:gd name="T58" fmla="*/ 337 w 871"/>
                <a:gd name="T59" fmla="*/ 7 h 714"/>
                <a:gd name="T60" fmla="*/ 421 w 871"/>
                <a:gd name="T61" fmla="*/ 30 h 714"/>
                <a:gd name="T62" fmla="*/ 507 w 871"/>
                <a:gd name="T63" fmla="*/ 63 h 714"/>
                <a:gd name="T64" fmla="*/ 595 w 871"/>
                <a:gd name="T65" fmla="*/ 1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1" h="714">
                  <a:moveTo>
                    <a:pt x="595" y="114"/>
                  </a:moveTo>
                  <a:lnTo>
                    <a:pt x="671" y="170"/>
                  </a:lnTo>
                  <a:lnTo>
                    <a:pt x="739" y="233"/>
                  </a:lnTo>
                  <a:lnTo>
                    <a:pt x="791" y="299"/>
                  </a:lnTo>
                  <a:lnTo>
                    <a:pt x="834" y="368"/>
                  </a:lnTo>
                  <a:lnTo>
                    <a:pt x="860" y="435"/>
                  </a:lnTo>
                  <a:lnTo>
                    <a:pt x="871" y="501"/>
                  </a:lnTo>
                  <a:lnTo>
                    <a:pt x="866" y="563"/>
                  </a:lnTo>
                  <a:lnTo>
                    <a:pt x="843" y="619"/>
                  </a:lnTo>
                  <a:lnTo>
                    <a:pt x="800" y="662"/>
                  </a:lnTo>
                  <a:lnTo>
                    <a:pt x="748" y="692"/>
                  </a:lnTo>
                  <a:lnTo>
                    <a:pt x="682" y="708"/>
                  </a:lnTo>
                  <a:lnTo>
                    <a:pt x="611" y="714"/>
                  </a:lnTo>
                  <a:lnTo>
                    <a:pt x="531" y="703"/>
                  </a:lnTo>
                  <a:lnTo>
                    <a:pt x="449" y="682"/>
                  </a:lnTo>
                  <a:lnTo>
                    <a:pt x="365" y="647"/>
                  </a:lnTo>
                  <a:lnTo>
                    <a:pt x="280" y="602"/>
                  </a:lnTo>
                  <a:lnTo>
                    <a:pt x="200" y="542"/>
                  </a:lnTo>
                  <a:lnTo>
                    <a:pt x="133" y="480"/>
                  </a:lnTo>
                  <a:lnTo>
                    <a:pt x="78" y="413"/>
                  </a:lnTo>
                  <a:lnTo>
                    <a:pt x="37" y="346"/>
                  </a:lnTo>
                  <a:lnTo>
                    <a:pt x="9" y="276"/>
                  </a:lnTo>
                  <a:lnTo>
                    <a:pt x="0" y="211"/>
                  </a:lnTo>
                  <a:lnTo>
                    <a:pt x="5" y="151"/>
                  </a:lnTo>
                  <a:lnTo>
                    <a:pt x="30" y="97"/>
                  </a:lnTo>
                  <a:lnTo>
                    <a:pt x="67" y="50"/>
                  </a:lnTo>
                  <a:lnTo>
                    <a:pt x="121" y="20"/>
                  </a:lnTo>
                  <a:lnTo>
                    <a:pt x="185" y="1"/>
                  </a:lnTo>
                  <a:lnTo>
                    <a:pt x="260" y="0"/>
                  </a:lnTo>
                  <a:lnTo>
                    <a:pt x="337" y="7"/>
                  </a:lnTo>
                  <a:lnTo>
                    <a:pt x="421" y="30"/>
                  </a:lnTo>
                  <a:lnTo>
                    <a:pt x="507" y="63"/>
                  </a:lnTo>
                  <a:lnTo>
                    <a:pt x="595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54" name="Freeform 238"/>
            <p:cNvSpPr>
              <a:spLocks/>
            </p:cNvSpPr>
            <p:nvPr/>
          </p:nvSpPr>
          <p:spPr bwMode="auto">
            <a:xfrm>
              <a:off x="2212" y="1699"/>
              <a:ext cx="391" cy="320"/>
            </a:xfrm>
            <a:custGeom>
              <a:avLst/>
              <a:gdLst>
                <a:gd name="T0" fmla="*/ 533 w 781"/>
                <a:gd name="T1" fmla="*/ 103 h 640"/>
                <a:gd name="T2" fmla="*/ 600 w 781"/>
                <a:gd name="T3" fmla="*/ 153 h 640"/>
                <a:gd name="T4" fmla="*/ 662 w 781"/>
                <a:gd name="T5" fmla="*/ 209 h 640"/>
                <a:gd name="T6" fmla="*/ 710 w 781"/>
                <a:gd name="T7" fmla="*/ 269 h 640"/>
                <a:gd name="T8" fmla="*/ 748 w 781"/>
                <a:gd name="T9" fmla="*/ 331 h 640"/>
                <a:gd name="T10" fmla="*/ 770 w 781"/>
                <a:gd name="T11" fmla="*/ 389 h 640"/>
                <a:gd name="T12" fmla="*/ 781 w 781"/>
                <a:gd name="T13" fmla="*/ 449 h 640"/>
                <a:gd name="T14" fmla="*/ 776 w 781"/>
                <a:gd name="T15" fmla="*/ 503 h 640"/>
                <a:gd name="T16" fmla="*/ 755 w 781"/>
                <a:gd name="T17" fmla="*/ 554 h 640"/>
                <a:gd name="T18" fmla="*/ 718 w 781"/>
                <a:gd name="T19" fmla="*/ 591 h 640"/>
                <a:gd name="T20" fmla="*/ 671 w 781"/>
                <a:gd name="T21" fmla="*/ 619 h 640"/>
                <a:gd name="T22" fmla="*/ 611 w 781"/>
                <a:gd name="T23" fmla="*/ 634 h 640"/>
                <a:gd name="T24" fmla="*/ 548 w 781"/>
                <a:gd name="T25" fmla="*/ 640 h 640"/>
                <a:gd name="T26" fmla="*/ 477 w 781"/>
                <a:gd name="T27" fmla="*/ 630 h 640"/>
                <a:gd name="T28" fmla="*/ 402 w 781"/>
                <a:gd name="T29" fmla="*/ 612 h 640"/>
                <a:gd name="T30" fmla="*/ 327 w 781"/>
                <a:gd name="T31" fmla="*/ 580 h 640"/>
                <a:gd name="T32" fmla="*/ 252 w 781"/>
                <a:gd name="T33" fmla="*/ 539 h 640"/>
                <a:gd name="T34" fmla="*/ 179 w 781"/>
                <a:gd name="T35" fmla="*/ 486 h 640"/>
                <a:gd name="T36" fmla="*/ 119 w 781"/>
                <a:gd name="T37" fmla="*/ 430 h 640"/>
                <a:gd name="T38" fmla="*/ 71 w 781"/>
                <a:gd name="T39" fmla="*/ 368 h 640"/>
                <a:gd name="T40" fmla="*/ 35 w 781"/>
                <a:gd name="T41" fmla="*/ 309 h 640"/>
                <a:gd name="T42" fmla="*/ 9 w 781"/>
                <a:gd name="T43" fmla="*/ 247 h 640"/>
                <a:gd name="T44" fmla="*/ 0 w 781"/>
                <a:gd name="T45" fmla="*/ 189 h 640"/>
                <a:gd name="T46" fmla="*/ 5 w 781"/>
                <a:gd name="T47" fmla="*/ 133 h 640"/>
                <a:gd name="T48" fmla="*/ 28 w 781"/>
                <a:gd name="T49" fmla="*/ 86 h 640"/>
                <a:gd name="T50" fmla="*/ 61 w 781"/>
                <a:gd name="T51" fmla="*/ 47 h 640"/>
                <a:gd name="T52" fmla="*/ 110 w 781"/>
                <a:gd name="T53" fmla="*/ 19 h 640"/>
                <a:gd name="T54" fmla="*/ 166 w 781"/>
                <a:gd name="T55" fmla="*/ 4 h 640"/>
                <a:gd name="T56" fmla="*/ 232 w 781"/>
                <a:gd name="T57" fmla="*/ 0 h 640"/>
                <a:gd name="T58" fmla="*/ 301 w 781"/>
                <a:gd name="T59" fmla="*/ 8 h 640"/>
                <a:gd name="T60" fmla="*/ 378 w 781"/>
                <a:gd name="T61" fmla="*/ 28 h 640"/>
                <a:gd name="T62" fmla="*/ 454 w 781"/>
                <a:gd name="T63" fmla="*/ 58 h 640"/>
                <a:gd name="T64" fmla="*/ 533 w 781"/>
                <a:gd name="T65" fmla="*/ 1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1" h="640">
                  <a:moveTo>
                    <a:pt x="533" y="103"/>
                  </a:moveTo>
                  <a:lnTo>
                    <a:pt x="600" y="153"/>
                  </a:lnTo>
                  <a:lnTo>
                    <a:pt x="662" y="209"/>
                  </a:lnTo>
                  <a:lnTo>
                    <a:pt x="710" y="269"/>
                  </a:lnTo>
                  <a:lnTo>
                    <a:pt x="748" y="331"/>
                  </a:lnTo>
                  <a:lnTo>
                    <a:pt x="770" y="389"/>
                  </a:lnTo>
                  <a:lnTo>
                    <a:pt x="781" y="449"/>
                  </a:lnTo>
                  <a:lnTo>
                    <a:pt x="776" y="503"/>
                  </a:lnTo>
                  <a:lnTo>
                    <a:pt x="755" y="554"/>
                  </a:lnTo>
                  <a:lnTo>
                    <a:pt x="718" y="591"/>
                  </a:lnTo>
                  <a:lnTo>
                    <a:pt x="671" y="619"/>
                  </a:lnTo>
                  <a:lnTo>
                    <a:pt x="611" y="634"/>
                  </a:lnTo>
                  <a:lnTo>
                    <a:pt x="548" y="640"/>
                  </a:lnTo>
                  <a:lnTo>
                    <a:pt x="477" y="630"/>
                  </a:lnTo>
                  <a:lnTo>
                    <a:pt x="402" y="612"/>
                  </a:lnTo>
                  <a:lnTo>
                    <a:pt x="327" y="580"/>
                  </a:lnTo>
                  <a:lnTo>
                    <a:pt x="252" y="539"/>
                  </a:lnTo>
                  <a:lnTo>
                    <a:pt x="179" y="486"/>
                  </a:lnTo>
                  <a:lnTo>
                    <a:pt x="119" y="430"/>
                  </a:lnTo>
                  <a:lnTo>
                    <a:pt x="71" y="368"/>
                  </a:lnTo>
                  <a:lnTo>
                    <a:pt x="35" y="309"/>
                  </a:lnTo>
                  <a:lnTo>
                    <a:pt x="9" y="247"/>
                  </a:lnTo>
                  <a:lnTo>
                    <a:pt x="0" y="189"/>
                  </a:lnTo>
                  <a:lnTo>
                    <a:pt x="5" y="133"/>
                  </a:lnTo>
                  <a:lnTo>
                    <a:pt x="28" y="86"/>
                  </a:lnTo>
                  <a:lnTo>
                    <a:pt x="61" y="47"/>
                  </a:lnTo>
                  <a:lnTo>
                    <a:pt x="110" y="19"/>
                  </a:lnTo>
                  <a:lnTo>
                    <a:pt x="166" y="4"/>
                  </a:lnTo>
                  <a:lnTo>
                    <a:pt x="232" y="0"/>
                  </a:lnTo>
                  <a:lnTo>
                    <a:pt x="301" y="8"/>
                  </a:lnTo>
                  <a:lnTo>
                    <a:pt x="378" y="28"/>
                  </a:lnTo>
                  <a:lnTo>
                    <a:pt x="454" y="58"/>
                  </a:lnTo>
                  <a:lnTo>
                    <a:pt x="533" y="103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55" name="Freeform 239"/>
            <p:cNvSpPr>
              <a:spLocks/>
            </p:cNvSpPr>
            <p:nvPr/>
          </p:nvSpPr>
          <p:spPr bwMode="auto">
            <a:xfrm>
              <a:off x="2265" y="1709"/>
              <a:ext cx="319" cy="241"/>
            </a:xfrm>
            <a:custGeom>
              <a:avLst/>
              <a:gdLst>
                <a:gd name="T0" fmla="*/ 410 w 638"/>
                <a:gd name="T1" fmla="*/ 104 h 480"/>
                <a:gd name="T2" fmla="*/ 468 w 638"/>
                <a:gd name="T3" fmla="*/ 145 h 480"/>
                <a:gd name="T4" fmla="*/ 522 w 638"/>
                <a:gd name="T5" fmla="*/ 190 h 480"/>
                <a:gd name="T6" fmla="*/ 565 w 638"/>
                <a:gd name="T7" fmla="*/ 237 h 480"/>
                <a:gd name="T8" fmla="*/ 601 w 638"/>
                <a:gd name="T9" fmla="*/ 284 h 480"/>
                <a:gd name="T10" fmla="*/ 623 w 638"/>
                <a:gd name="T11" fmla="*/ 327 h 480"/>
                <a:gd name="T12" fmla="*/ 638 w 638"/>
                <a:gd name="T13" fmla="*/ 370 h 480"/>
                <a:gd name="T14" fmla="*/ 638 w 638"/>
                <a:gd name="T15" fmla="*/ 407 h 480"/>
                <a:gd name="T16" fmla="*/ 629 w 638"/>
                <a:gd name="T17" fmla="*/ 439 h 480"/>
                <a:gd name="T18" fmla="*/ 603 w 638"/>
                <a:gd name="T19" fmla="*/ 462 h 480"/>
                <a:gd name="T20" fmla="*/ 569 w 638"/>
                <a:gd name="T21" fmla="*/ 476 h 480"/>
                <a:gd name="T22" fmla="*/ 524 w 638"/>
                <a:gd name="T23" fmla="*/ 480 h 480"/>
                <a:gd name="T24" fmla="*/ 475 w 638"/>
                <a:gd name="T25" fmla="*/ 478 h 480"/>
                <a:gd name="T26" fmla="*/ 419 w 638"/>
                <a:gd name="T27" fmla="*/ 465 h 480"/>
                <a:gd name="T28" fmla="*/ 359 w 638"/>
                <a:gd name="T29" fmla="*/ 447 h 480"/>
                <a:gd name="T30" fmla="*/ 296 w 638"/>
                <a:gd name="T31" fmla="*/ 417 h 480"/>
                <a:gd name="T32" fmla="*/ 234 w 638"/>
                <a:gd name="T33" fmla="*/ 381 h 480"/>
                <a:gd name="T34" fmla="*/ 172 w 638"/>
                <a:gd name="T35" fmla="*/ 336 h 480"/>
                <a:gd name="T36" fmla="*/ 120 w 638"/>
                <a:gd name="T37" fmla="*/ 291 h 480"/>
                <a:gd name="T38" fmla="*/ 75 w 638"/>
                <a:gd name="T39" fmla="*/ 245 h 480"/>
                <a:gd name="T40" fmla="*/ 41 w 638"/>
                <a:gd name="T41" fmla="*/ 200 h 480"/>
                <a:gd name="T42" fmla="*/ 15 w 638"/>
                <a:gd name="T43" fmla="*/ 155 h 480"/>
                <a:gd name="T44" fmla="*/ 2 w 638"/>
                <a:gd name="T45" fmla="*/ 114 h 480"/>
                <a:gd name="T46" fmla="*/ 0 w 638"/>
                <a:gd name="T47" fmla="*/ 76 h 480"/>
                <a:gd name="T48" fmla="*/ 13 w 638"/>
                <a:gd name="T49" fmla="*/ 46 h 480"/>
                <a:gd name="T50" fmla="*/ 36 w 638"/>
                <a:gd name="T51" fmla="*/ 20 h 480"/>
                <a:gd name="T52" fmla="*/ 71 w 638"/>
                <a:gd name="T53" fmla="*/ 5 h 480"/>
                <a:gd name="T54" fmla="*/ 114 w 638"/>
                <a:gd name="T55" fmla="*/ 0 h 480"/>
                <a:gd name="T56" fmla="*/ 167 w 638"/>
                <a:gd name="T57" fmla="*/ 5 h 480"/>
                <a:gd name="T58" fmla="*/ 221 w 638"/>
                <a:gd name="T59" fmla="*/ 16 h 480"/>
                <a:gd name="T60" fmla="*/ 283 w 638"/>
                <a:gd name="T61" fmla="*/ 37 h 480"/>
                <a:gd name="T62" fmla="*/ 344 w 638"/>
                <a:gd name="T63" fmla="*/ 65 h 480"/>
                <a:gd name="T64" fmla="*/ 410 w 638"/>
                <a:gd name="T65" fmla="*/ 10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8" h="480">
                  <a:moveTo>
                    <a:pt x="410" y="104"/>
                  </a:moveTo>
                  <a:lnTo>
                    <a:pt x="468" y="145"/>
                  </a:lnTo>
                  <a:lnTo>
                    <a:pt x="522" y="190"/>
                  </a:lnTo>
                  <a:lnTo>
                    <a:pt x="565" y="237"/>
                  </a:lnTo>
                  <a:lnTo>
                    <a:pt x="601" y="284"/>
                  </a:lnTo>
                  <a:lnTo>
                    <a:pt x="623" y="327"/>
                  </a:lnTo>
                  <a:lnTo>
                    <a:pt x="638" y="370"/>
                  </a:lnTo>
                  <a:lnTo>
                    <a:pt x="638" y="407"/>
                  </a:lnTo>
                  <a:lnTo>
                    <a:pt x="629" y="439"/>
                  </a:lnTo>
                  <a:lnTo>
                    <a:pt x="603" y="462"/>
                  </a:lnTo>
                  <a:lnTo>
                    <a:pt x="569" y="476"/>
                  </a:lnTo>
                  <a:lnTo>
                    <a:pt x="524" y="480"/>
                  </a:lnTo>
                  <a:lnTo>
                    <a:pt x="475" y="478"/>
                  </a:lnTo>
                  <a:lnTo>
                    <a:pt x="419" y="465"/>
                  </a:lnTo>
                  <a:lnTo>
                    <a:pt x="359" y="447"/>
                  </a:lnTo>
                  <a:lnTo>
                    <a:pt x="296" y="417"/>
                  </a:lnTo>
                  <a:lnTo>
                    <a:pt x="234" y="381"/>
                  </a:lnTo>
                  <a:lnTo>
                    <a:pt x="172" y="336"/>
                  </a:lnTo>
                  <a:lnTo>
                    <a:pt x="120" y="291"/>
                  </a:lnTo>
                  <a:lnTo>
                    <a:pt x="75" y="245"/>
                  </a:lnTo>
                  <a:lnTo>
                    <a:pt x="41" y="200"/>
                  </a:lnTo>
                  <a:lnTo>
                    <a:pt x="15" y="155"/>
                  </a:lnTo>
                  <a:lnTo>
                    <a:pt x="2" y="114"/>
                  </a:lnTo>
                  <a:lnTo>
                    <a:pt x="0" y="76"/>
                  </a:lnTo>
                  <a:lnTo>
                    <a:pt x="13" y="46"/>
                  </a:lnTo>
                  <a:lnTo>
                    <a:pt x="36" y="20"/>
                  </a:lnTo>
                  <a:lnTo>
                    <a:pt x="71" y="5"/>
                  </a:lnTo>
                  <a:lnTo>
                    <a:pt x="114" y="0"/>
                  </a:lnTo>
                  <a:lnTo>
                    <a:pt x="167" y="5"/>
                  </a:lnTo>
                  <a:lnTo>
                    <a:pt x="221" y="16"/>
                  </a:lnTo>
                  <a:lnTo>
                    <a:pt x="283" y="37"/>
                  </a:lnTo>
                  <a:lnTo>
                    <a:pt x="344" y="65"/>
                  </a:lnTo>
                  <a:lnTo>
                    <a:pt x="410" y="104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6" name="Freeform 240"/>
            <p:cNvSpPr>
              <a:spLocks/>
            </p:cNvSpPr>
            <p:nvPr/>
          </p:nvSpPr>
          <p:spPr bwMode="auto">
            <a:xfrm>
              <a:off x="2229" y="1716"/>
              <a:ext cx="392" cy="259"/>
            </a:xfrm>
            <a:custGeom>
              <a:avLst/>
              <a:gdLst>
                <a:gd name="T0" fmla="*/ 6 w 784"/>
                <a:gd name="T1" fmla="*/ 3 h 518"/>
                <a:gd name="T2" fmla="*/ 12 w 784"/>
                <a:gd name="T3" fmla="*/ 2 h 518"/>
                <a:gd name="T4" fmla="*/ 32 w 784"/>
                <a:gd name="T5" fmla="*/ 0 h 518"/>
                <a:gd name="T6" fmla="*/ 64 w 784"/>
                <a:gd name="T7" fmla="*/ 0 h 518"/>
                <a:gd name="T8" fmla="*/ 109 w 784"/>
                <a:gd name="T9" fmla="*/ 7 h 518"/>
                <a:gd name="T10" fmla="*/ 165 w 784"/>
                <a:gd name="T11" fmla="*/ 22 h 518"/>
                <a:gd name="T12" fmla="*/ 236 w 784"/>
                <a:gd name="T13" fmla="*/ 48 h 518"/>
                <a:gd name="T14" fmla="*/ 316 w 784"/>
                <a:gd name="T15" fmla="*/ 89 h 518"/>
                <a:gd name="T16" fmla="*/ 412 w 784"/>
                <a:gd name="T17" fmla="*/ 149 h 518"/>
                <a:gd name="T18" fmla="*/ 502 w 784"/>
                <a:gd name="T19" fmla="*/ 215 h 518"/>
                <a:gd name="T20" fmla="*/ 580 w 784"/>
                <a:gd name="T21" fmla="*/ 280 h 518"/>
                <a:gd name="T22" fmla="*/ 644 w 784"/>
                <a:gd name="T23" fmla="*/ 342 h 518"/>
                <a:gd name="T24" fmla="*/ 696 w 784"/>
                <a:gd name="T25" fmla="*/ 400 h 518"/>
                <a:gd name="T26" fmla="*/ 734 w 784"/>
                <a:gd name="T27" fmla="*/ 447 h 518"/>
                <a:gd name="T28" fmla="*/ 762 w 784"/>
                <a:gd name="T29" fmla="*/ 484 h 518"/>
                <a:gd name="T30" fmla="*/ 778 w 784"/>
                <a:gd name="T31" fmla="*/ 508 h 518"/>
                <a:gd name="T32" fmla="*/ 784 w 784"/>
                <a:gd name="T33" fmla="*/ 518 h 518"/>
                <a:gd name="T34" fmla="*/ 775 w 784"/>
                <a:gd name="T35" fmla="*/ 508 h 518"/>
                <a:gd name="T36" fmla="*/ 756 w 784"/>
                <a:gd name="T37" fmla="*/ 484 h 518"/>
                <a:gd name="T38" fmla="*/ 722 w 784"/>
                <a:gd name="T39" fmla="*/ 447 h 518"/>
                <a:gd name="T40" fmla="*/ 677 w 784"/>
                <a:gd name="T41" fmla="*/ 404 h 518"/>
                <a:gd name="T42" fmla="*/ 621 w 784"/>
                <a:gd name="T43" fmla="*/ 349 h 518"/>
                <a:gd name="T44" fmla="*/ 558 w 784"/>
                <a:gd name="T45" fmla="*/ 291 h 518"/>
                <a:gd name="T46" fmla="*/ 483 w 784"/>
                <a:gd name="T47" fmla="*/ 233 h 518"/>
                <a:gd name="T48" fmla="*/ 403 w 784"/>
                <a:gd name="T49" fmla="*/ 175 h 518"/>
                <a:gd name="T50" fmla="*/ 318 w 784"/>
                <a:gd name="T51" fmla="*/ 123 h 518"/>
                <a:gd name="T52" fmla="*/ 242 w 784"/>
                <a:gd name="T53" fmla="*/ 82 h 518"/>
                <a:gd name="T54" fmla="*/ 172 w 784"/>
                <a:gd name="T55" fmla="*/ 52 h 518"/>
                <a:gd name="T56" fmla="*/ 114 w 784"/>
                <a:gd name="T57" fmla="*/ 33 h 518"/>
                <a:gd name="T58" fmla="*/ 66 w 784"/>
                <a:gd name="T59" fmla="*/ 20 h 518"/>
                <a:gd name="T60" fmla="*/ 30 w 784"/>
                <a:gd name="T61" fmla="*/ 13 h 518"/>
                <a:gd name="T62" fmla="*/ 6 w 784"/>
                <a:gd name="T63" fmla="*/ 11 h 518"/>
                <a:gd name="T64" fmla="*/ 0 w 784"/>
                <a:gd name="T65" fmla="*/ 11 h 518"/>
                <a:gd name="T66" fmla="*/ 6 w 784"/>
                <a:gd name="T67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4" h="518">
                  <a:moveTo>
                    <a:pt x="6" y="3"/>
                  </a:moveTo>
                  <a:lnTo>
                    <a:pt x="12" y="2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109" y="7"/>
                  </a:lnTo>
                  <a:lnTo>
                    <a:pt x="165" y="22"/>
                  </a:lnTo>
                  <a:lnTo>
                    <a:pt x="236" y="48"/>
                  </a:lnTo>
                  <a:lnTo>
                    <a:pt x="316" y="89"/>
                  </a:lnTo>
                  <a:lnTo>
                    <a:pt x="412" y="149"/>
                  </a:lnTo>
                  <a:lnTo>
                    <a:pt x="502" y="215"/>
                  </a:lnTo>
                  <a:lnTo>
                    <a:pt x="580" y="280"/>
                  </a:lnTo>
                  <a:lnTo>
                    <a:pt x="644" y="342"/>
                  </a:lnTo>
                  <a:lnTo>
                    <a:pt x="696" y="400"/>
                  </a:lnTo>
                  <a:lnTo>
                    <a:pt x="734" y="447"/>
                  </a:lnTo>
                  <a:lnTo>
                    <a:pt x="762" y="484"/>
                  </a:lnTo>
                  <a:lnTo>
                    <a:pt x="778" y="508"/>
                  </a:lnTo>
                  <a:lnTo>
                    <a:pt x="784" y="518"/>
                  </a:lnTo>
                  <a:lnTo>
                    <a:pt x="775" y="508"/>
                  </a:lnTo>
                  <a:lnTo>
                    <a:pt x="756" y="484"/>
                  </a:lnTo>
                  <a:lnTo>
                    <a:pt x="722" y="447"/>
                  </a:lnTo>
                  <a:lnTo>
                    <a:pt x="677" y="404"/>
                  </a:lnTo>
                  <a:lnTo>
                    <a:pt x="621" y="349"/>
                  </a:lnTo>
                  <a:lnTo>
                    <a:pt x="558" y="291"/>
                  </a:lnTo>
                  <a:lnTo>
                    <a:pt x="483" y="233"/>
                  </a:lnTo>
                  <a:lnTo>
                    <a:pt x="403" y="175"/>
                  </a:lnTo>
                  <a:lnTo>
                    <a:pt x="318" y="123"/>
                  </a:lnTo>
                  <a:lnTo>
                    <a:pt x="242" y="82"/>
                  </a:lnTo>
                  <a:lnTo>
                    <a:pt x="172" y="52"/>
                  </a:lnTo>
                  <a:lnTo>
                    <a:pt x="114" y="33"/>
                  </a:lnTo>
                  <a:lnTo>
                    <a:pt x="66" y="20"/>
                  </a:lnTo>
                  <a:lnTo>
                    <a:pt x="3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7" name="Freeform 241"/>
            <p:cNvSpPr>
              <a:spLocks/>
            </p:cNvSpPr>
            <p:nvPr/>
          </p:nvSpPr>
          <p:spPr bwMode="auto">
            <a:xfrm>
              <a:off x="2289" y="1747"/>
              <a:ext cx="207" cy="129"/>
            </a:xfrm>
            <a:custGeom>
              <a:avLst/>
              <a:gdLst>
                <a:gd name="T0" fmla="*/ 0 w 413"/>
                <a:gd name="T1" fmla="*/ 0 h 258"/>
                <a:gd name="T2" fmla="*/ 6 w 413"/>
                <a:gd name="T3" fmla="*/ 0 h 258"/>
                <a:gd name="T4" fmla="*/ 22 w 413"/>
                <a:gd name="T5" fmla="*/ 6 h 258"/>
                <a:gd name="T6" fmla="*/ 50 w 413"/>
                <a:gd name="T7" fmla="*/ 15 h 258"/>
                <a:gd name="T8" fmla="*/ 86 w 413"/>
                <a:gd name="T9" fmla="*/ 30 h 258"/>
                <a:gd name="T10" fmla="*/ 123 w 413"/>
                <a:gd name="T11" fmla="*/ 45 h 258"/>
                <a:gd name="T12" fmla="*/ 166 w 413"/>
                <a:gd name="T13" fmla="*/ 68 h 258"/>
                <a:gd name="T14" fmla="*/ 208 w 413"/>
                <a:gd name="T15" fmla="*/ 90 h 258"/>
                <a:gd name="T16" fmla="*/ 249 w 413"/>
                <a:gd name="T17" fmla="*/ 118 h 258"/>
                <a:gd name="T18" fmla="*/ 282 w 413"/>
                <a:gd name="T19" fmla="*/ 144 h 258"/>
                <a:gd name="T20" fmla="*/ 316 w 413"/>
                <a:gd name="T21" fmla="*/ 171 h 258"/>
                <a:gd name="T22" fmla="*/ 344 w 413"/>
                <a:gd name="T23" fmla="*/ 193 h 258"/>
                <a:gd name="T24" fmla="*/ 368 w 413"/>
                <a:gd name="T25" fmla="*/ 215 h 258"/>
                <a:gd name="T26" fmla="*/ 385 w 413"/>
                <a:gd name="T27" fmla="*/ 230 h 258"/>
                <a:gd name="T28" fmla="*/ 400 w 413"/>
                <a:gd name="T29" fmla="*/ 244 h 258"/>
                <a:gd name="T30" fmla="*/ 410 w 413"/>
                <a:gd name="T31" fmla="*/ 253 h 258"/>
                <a:gd name="T32" fmla="*/ 413 w 413"/>
                <a:gd name="T33" fmla="*/ 257 h 258"/>
                <a:gd name="T34" fmla="*/ 393 w 413"/>
                <a:gd name="T35" fmla="*/ 258 h 258"/>
                <a:gd name="T36" fmla="*/ 350 w 413"/>
                <a:gd name="T37" fmla="*/ 255 h 258"/>
                <a:gd name="T38" fmla="*/ 290 w 413"/>
                <a:gd name="T39" fmla="*/ 245 h 258"/>
                <a:gd name="T40" fmla="*/ 223 w 413"/>
                <a:gd name="T41" fmla="*/ 227 h 258"/>
                <a:gd name="T42" fmla="*/ 150 w 413"/>
                <a:gd name="T43" fmla="*/ 191 h 258"/>
                <a:gd name="T44" fmla="*/ 86 w 413"/>
                <a:gd name="T45" fmla="*/ 146 h 258"/>
                <a:gd name="T46" fmla="*/ 32 w 413"/>
                <a:gd name="T47" fmla="*/ 81 h 258"/>
                <a:gd name="T48" fmla="*/ 0 w 413"/>
                <a:gd name="T4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3" h="258">
                  <a:moveTo>
                    <a:pt x="0" y="0"/>
                  </a:moveTo>
                  <a:lnTo>
                    <a:pt x="6" y="0"/>
                  </a:lnTo>
                  <a:lnTo>
                    <a:pt x="22" y="6"/>
                  </a:lnTo>
                  <a:lnTo>
                    <a:pt x="50" y="15"/>
                  </a:lnTo>
                  <a:lnTo>
                    <a:pt x="86" y="30"/>
                  </a:lnTo>
                  <a:lnTo>
                    <a:pt x="123" y="45"/>
                  </a:lnTo>
                  <a:lnTo>
                    <a:pt x="166" y="68"/>
                  </a:lnTo>
                  <a:lnTo>
                    <a:pt x="208" y="90"/>
                  </a:lnTo>
                  <a:lnTo>
                    <a:pt x="249" y="118"/>
                  </a:lnTo>
                  <a:lnTo>
                    <a:pt x="282" y="144"/>
                  </a:lnTo>
                  <a:lnTo>
                    <a:pt x="316" y="171"/>
                  </a:lnTo>
                  <a:lnTo>
                    <a:pt x="344" y="193"/>
                  </a:lnTo>
                  <a:lnTo>
                    <a:pt x="368" y="215"/>
                  </a:lnTo>
                  <a:lnTo>
                    <a:pt x="385" y="230"/>
                  </a:lnTo>
                  <a:lnTo>
                    <a:pt x="400" y="244"/>
                  </a:lnTo>
                  <a:lnTo>
                    <a:pt x="410" y="253"/>
                  </a:lnTo>
                  <a:lnTo>
                    <a:pt x="413" y="257"/>
                  </a:lnTo>
                  <a:lnTo>
                    <a:pt x="393" y="258"/>
                  </a:lnTo>
                  <a:lnTo>
                    <a:pt x="350" y="255"/>
                  </a:lnTo>
                  <a:lnTo>
                    <a:pt x="290" y="245"/>
                  </a:lnTo>
                  <a:lnTo>
                    <a:pt x="223" y="227"/>
                  </a:lnTo>
                  <a:lnTo>
                    <a:pt x="150" y="191"/>
                  </a:lnTo>
                  <a:lnTo>
                    <a:pt x="86" y="146"/>
                  </a:lnTo>
                  <a:lnTo>
                    <a:pt x="32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8" name="Freeform 242"/>
            <p:cNvSpPr>
              <a:spLocks/>
            </p:cNvSpPr>
            <p:nvPr/>
          </p:nvSpPr>
          <p:spPr bwMode="auto">
            <a:xfrm>
              <a:off x="2329" y="1719"/>
              <a:ext cx="201" cy="130"/>
            </a:xfrm>
            <a:custGeom>
              <a:avLst/>
              <a:gdLst>
                <a:gd name="T0" fmla="*/ 0 w 402"/>
                <a:gd name="T1" fmla="*/ 4 h 260"/>
                <a:gd name="T2" fmla="*/ 3 w 402"/>
                <a:gd name="T3" fmla="*/ 2 h 260"/>
                <a:gd name="T4" fmla="*/ 16 w 402"/>
                <a:gd name="T5" fmla="*/ 0 h 260"/>
                <a:gd name="T6" fmla="*/ 35 w 402"/>
                <a:gd name="T7" fmla="*/ 0 h 260"/>
                <a:gd name="T8" fmla="*/ 63 w 402"/>
                <a:gd name="T9" fmla="*/ 4 h 260"/>
                <a:gd name="T10" fmla="*/ 95 w 402"/>
                <a:gd name="T11" fmla="*/ 10 h 260"/>
                <a:gd name="T12" fmla="*/ 134 w 402"/>
                <a:gd name="T13" fmla="*/ 21 h 260"/>
                <a:gd name="T14" fmla="*/ 177 w 402"/>
                <a:gd name="T15" fmla="*/ 38 h 260"/>
                <a:gd name="T16" fmla="*/ 226 w 402"/>
                <a:gd name="T17" fmla="*/ 64 h 260"/>
                <a:gd name="T18" fmla="*/ 267 w 402"/>
                <a:gd name="T19" fmla="*/ 88 h 260"/>
                <a:gd name="T20" fmla="*/ 302 w 402"/>
                <a:gd name="T21" fmla="*/ 114 h 260"/>
                <a:gd name="T22" fmla="*/ 331 w 402"/>
                <a:gd name="T23" fmla="*/ 137 h 260"/>
                <a:gd name="T24" fmla="*/ 353 w 402"/>
                <a:gd name="T25" fmla="*/ 159 h 260"/>
                <a:gd name="T26" fmla="*/ 368 w 402"/>
                <a:gd name="T27" fmla="*/ 182 h 260"/>
                <a:gd name="T28" fmla="*/ 381 w 402"/>
                <a:gd name="T29" fmla="*/ 204 h 260"/>
                <a:gd name="T30" fmla="*/ 390 w 402"/>
                <a:gd name="T31" fmla="*/ 230 h 260"/>
                <a:gd name="T32" fmla="*/ 402 w 402"/>
                <a:gd name="T33" fmla="*/ 260 h 260"/>
                <a:gd name="T34" fmla="*/ 359 w 402"/>
                <a:gd name="T35" fmla="*/ 223 h 260"/>
                <a:gd name="T36" fmla="*/ 310 w 402"/>
                <a:gd name="T37" fmla="*/ 185 h 260"/>
                <a:gd name="T38" fmla="*/ 252 w 402"/>
                <a:gd name="T39" fmla="*/ 144 h 260"/>
                <a:gd name="T40" fmla="*/ 194 w 402"/>
                <a:gd name="T41" fmla="*/ 105 h 260"/>
                <a:gd name="T42" fmla="*/ 134 w 402"/>
                <a:gd name="T43" fmla="*/ 68 h 260"/>
                <a:gd name="T44" fmla="*/ 82 w 402"/>
                <a:gd name="T45" fmla="*/ 38 h 260"/>
                <a:gd name="T46" fmla="*/ 35 w 402"/>
                <a:gd name="T47" fmla="*/ 15 h 260"/>
                <a:gd name="T48" fmla="*/ 0 w 402"/>
                <a:gd name="T49" fmla="*/ 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260">
                  <a:moveTo>
                    <a:pt x="0" y="4"/>
                  </a:moveTo>
                  <a:lnTo>
                    <a:pt x="3" y="2"/>
                  </a:lnTo>
                  <a:lnTo>
                    <a:pt x="16" y="0"/>
                  </a:lnTo>
                  <a:lnTo>
                    <a:pt x="35" y="0"/>
                  </a:lnTo>
                  <a:lnTo>
                    <a:pt x="63" y="4"/>
                  </a:lnTo>
                  <a:lnTo>
                    <a:pt x="95" y="10"/>
                  </a:lnTo>
                  <a:lnTo>
                    <a:pt x="134" y="21"/>
                  </a:lnTo>
                  <a:lnTo>
                    <a:pt x="177" y="38"/>
                  </a:lnTo>
                  <a:lnTo>
                    <a:pt x="226" y="64"/>
                  </a:lnTo>
                  <a:lnTo>
                    <a:pt x="267" y="88"/>
                  </a:lnTo>
                  <a:lnTo>
                    <a:pt x="302" y="114"/>
                  </a:lnTo>
                  <a:lnTo>
                    <a:pt x="331" y="137"/>
                  </a:lnTo>
                  <a:lnTo>
                    <a:pt x="353" y="159"/>
                  </a:lnTo>
                  <a:lnTo>
                    <a:pt x="368" y="182"/>
                  </a:lnTo>
                  <a:lnTo>
                    <a:pt x="381" y="204"/>
                  </a:lnTo>
                  <a:lnTo>
                    <a:pt x="390" y="230"/>
                  </a:lnTo>
                  <a:lnTo>
                    <a:pt x="402" y="260"/>
                  </a:lnTo>
                  <a:lnTo>
                    <a:pt x="359" y="223"/>
                  </a:lnTo>
                  <a:lnTo>
                    <a:pt x="310" y="185"/>
                  </a:lnTo>
                  <a:lnTo>
                    <a:pt x="252" y="144"/>
                  </a:lnTo>
                  <a:lnTo>
                    <a:pt x="194" y="105"/>
                  </a:lnTo>
                  <a:lnTo>
                    <a:pt x="134" y="68"/>
                  </a:lnTo>
                  <a:lnTo>
                    <a:pt x="82" y="38"/>
                  </a:lnTo>
                  <a:lnTo>
                    <a:pt x="35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9" name="Freeform 243"/>
            <p:cNvSpPr>
              <a:spLocks/>
            </p:cNvSpPr>
            <p:nvPr/>
          </p:nvSpPr>
          <p:spPr bwMode="auto">
            <a:xfrm>
              <a:off x="2940" y="2279"/>
              <a:ext cx="390" cy="405"/>
            </a:xfrm>
            <a:custGeom>
              <a:avLst/>
              <a:gdLst>
                <a:gd name="T0" fmla="*/ 177 w 779"/>
                <a:gd name="T1" fmla="*/ 212 h 810"/>
                <a:gd name="T2" fmla="*/ 246 w 779"/>
                <a:gd name="T3" fmla="*/ 143 h 810"/>
                <a:gd name="T4" fmla="*/ 321 w 779"/>
                <a:gd name="T5" fmla="*/ 87 h 810"/>
                <a:gd name="T6" fmla="*/ 396 w 779"/>
                <a:gd name="T7" fmla="*/ 44 h 810"/>
                <a:gd name="T8" fmla="*/ 471 w 779"/>
                <a:gd name="T9" fmla="*/ 17 h 810"/>
                <a:gd name="T10" fmla="*/ 542 w 779"/>
                <a:gd name="T11" fmla="*/ 0 h 810"/>
                <a:gd name="T12" fmla="*/ 609 w 779"/>
                <a:gd name="T13" fmla="*/ 2 h 810"/>
                <a:gd name="T14" fmla="*/ 667 w 779"/>
                <a:gd name="T15" fmla="*/ 17 h 810"/>
                <a:gd name="T16" fmla="*/ 720 w 779"/>
                <a:gd name="T17" fmla="*/ 51 h 810"/>
                <a:gd name="T18" fmla="*/ 753 w 779"/>
                <a:gd name="T19" fmla="*/ 96 h 810"/>
                <a:gd name="T20" fmla="*/ 774 w 779"/>
                <a:gd name="T21" fmla="*/ 156 h 810"/>
                <a:gd name="T22" fmla="*/ 779 w 779"/>
                <a:gd name="T23" fmla="*/ 221 h 810"/>
                <a:gd name="T24" fmla="*/ 772 w 779"/>
                <a:gd name="T25" fmla="*/ 294 h 810"/>
                <a:gd name="T26" fmla="*/ 748 w 779"/>
                <a:gd name="T27" fmla="*/ 371 h 810"/>
                <a:gd name="T28" fmla="*/ 714 w 779"/>
                <a:gd name="T29" fmla="*/ 449 h 810"/>
                <a:gd name="T30" fmla="*/ 665 w 779"/>
                <a:gd name="T31" fmla="*/ 526 h 810"/>
                <a:gd name="T32" fmla="*/ 606 w 779"/>
                <a:gd name="T33" fmla="*/ 603 h 810"/>
                <a:gd name="T34" fmla="*/ 533 w 779"/>
                <a:gd name="T35" fmla="*/ 668 h 810"/>
                <a:gd name="T36" fmla="*/ 460 w 779"/>
                <a:gd name="T37" fmla="*/ 724 h 810"/>
                <a:gd name="T38" fmla="*/ 383 w 779"/>
                <a:gd name="T39" fmla="*/ 765 h 810"/>
                <a:gd name="T40" fmla="*/ 310 w 779"/>
                <a:gd name="T41" fmla="*/ 795 h 810"/>
                <a:gd name="T42" fmla="*/ 237 w 779"/>
                <a:gd name="T43" fmla="*/ 808 h 810"/>
                <a:gd name="T44" fmla="*/ 172 w 779"/>
                <a:gd name="T45" fmla="*/ 810 h 810"/>
                <a:gd name="T46" fmla="*/ 112 w 779"/>
                <a:gd name="T47" fmla="*/ 793 h 810"/>
                <a:gd name="T48" fmla="*/ 63 w 779"/>
                <a:gd name="T49" fmla="*/ 764 h 810"/>
                <a:gd name="T50" fmla="*/ 26 w 779"/>
                <a:gd name="T51" fmla="*/ 715 h 810"/>
                <a:gd name="T52" fmla="*/ 5 w 779"/>
                <a:gd name="T53" fmla="*/ 659 h 810"/>
                <a:gd name="T54" fmla="*/ 0 w 779"/>
                <a:gd name="T55" fmla="*/ 591 h 810"/>
                <a:gd name="T56" fmla="*/ 9 w 779"/>
                <a:gd name="T57" fmla="*/ 520 h 810"/>
                <a:gd name="T58" fmla="*/ 30 w 779"/>
                <a:gd name="T59" fmla="*/ 442 h 810"/>
                <a:gd name="T60" fmla="*/ 67 w 779"/>
                <a:gd name="T61" fmla="*/ 363 h 810"/>
                <a:gd name="T62" fmla="*/ 116 w 779"/>
                <a:gd name="T63" fmla="*/ 285 h 810"/>
                <a:gd name="T64" fmla="*/ 177 w 779"/>
                <a:gd name="T65" fmla="*/ 212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9" h="810">
                  <a:moveTo>
                    <a:pt x="177" y="212"/>
                  </a:moveTo>
                  <a:lnTo>
                    <a:pt x="246" y="143"/>
                  </a:lnTo>
                  <a:lnTo>
                    <a:pt x="321" y="87"/>
                  </a:lnTo>
                  <a:lnTo>
                    <a:pt x="396" y="44"/>
                  </a:lnTo>
                  <a:lnTo>
                    <a:pt x="471" y="17"/>
                  </a:lnTo>
                  <a:lnTo>
                    <a:pt x="542" y="0"/>
                  </a:lnTo>
                  <a:lnTo>
                    <a:pt x="609" y="2"/>
                  </a:lnTo>
                  <a:lnTo>
                    <a:pt x="667" y="17"/>
                  </a:lnTo>
                  <a:lnTo>
                    <a:pt x="720" y="51"/>
                  </a:lnTo>
                  <a:lnTo>
                    <a:pt x="753" y="96"/>
                  </a:lnTo>
                  <a:lnTo>
                    <a:pt x="774" y="156"/>
                  </a:lnTo>
                  <a:lnTo>
                    <a:pt x="779" y="221"/>
                  </a:lnTo>
                  <a:lnTo>
                    <a:pt x="772" y="294"/>
                  </a:lnTo>
                  <a:lnTo>
                    <a:pt x="748" y="371"/>
                  </a:lnTo>
                  <a:lnTo>
                    <a:pt x="714" y="449"/>
                  </a:lnTo>
                  <a:lnTo>
                    <a:pt x="665" y="526"/>
                  </a:lnTo>
                  <a:lnTo>
                    <a:pt x="606" y="603"/>
                  </a:lnTo>
                  <a:lnTo>
                    <a:pt x="533" y="668"/>
                  </a:lnTo>
                  <a:lnTo>
                    <a:pt x="460" y="724"/>
                  </a:lnTo>
                  <a:lnTo>
                    <a:pt x="383" y="765"/>
                  </a:lnTo>
                  <a:lnTo>
                    <a:pt x="310" y="795"/>
                  </a:lnTo>
                  <a:lnTo>
                    <a:pt x="237" y="808"/>
                  </a:lnTo>
                  <a:lnTo>
                    <a:pt x="172" y="810"/>
                  </a:lnTo>
                  <a:lnTo>
                    <a:pt x="112" y="793"/>
                  </a:lnTo>
                  <a:lnTo>
                    <a:pt x="63" y="764"/>
                  </a:lnTo>
                  <a:lnTo>
                    <a:pt x="26" y="715"/>
                  </a:lnTo>
                  <a:lnTo>
                    <a:pt x="5" y="659"/>
                  </a:lnTo>
                  <a:lnTo>
                    <a:pt x="0" y="591"/>
                  </a:lnTo>
                  <a:lnTo>
                    <a:pt x="9" y="520"/>
                  </a:lnTo>
                  <a:lnTo>
                    <a:pt x="30" y="442"/>
                  </a:lnTo>
                  <a:lnTo>
                    <a:pt x="67" y="363"/>
                  </a:lnTo>
                  <a:lnTo>
                    <a:pt x="116" y="285"/>
                  </a:lnTo>
                  <a:lnTo>
                    <a:pt x="177" y="21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60" name="Freeform 244"/>
            <p:cNvSpPr>
              <a:spLocks/>
            </p:cNvSpPr>
            <p:nvPr/>
          </p:nvSpPr>
          <p:spPr bwMode="auto">
            <a:xfrm>
              <a:off x="2960" y="2300"/>
              <a:ext cx="350" cy="363"/>
            </a:xfrm>
            <a:custGeom>
              <a:avLst/>
              <a:gdLst>
                <a:gd name="T0" fmla="*/ 159 w 699"/>
                <a:gd name="T1" fmla="*/ 188 h 725"/>
                <a:gd name="T2" fmla="*/ 221 w 699"/>
                <a:gd name="T3" fmla="*/ 127 h 725"/>
                <a:gd name="T4" fmla="*/ 288 w 699"/>
                <a:gd name="T5" fmla="*/ 78 h 725"/>
                <a:gd name="T6" fmla="*/ 355 w 699"/>
                <a:gd name="T7" fmla="*/ 39 h 725"/>
                <a:gd name="T8" fmla="*/ 423 w 699"/>
                <a:gd name="T9" fmla="*/ 14 h 725"/>
                <a:gd name="T10" fmla="*/ 486 w 699"/>
                <a:gd name="T11" fmla="*/ 0 h 725"/>
                <a:gd name="T12" fmla="*/ 546 w 699"/>
                <a:gd name="T13" fmla="*/ 1 h 725"/>
                <a:gd name="T14" fmla="*/ 598 w 699"/>
                <a:gd name="T15" fmla="*/ 16 h 725"/>
                <a:gd name="T16" fmla="*/ 643 w 699"/>
                <a:gd name="T17" fmla="*/ 46 h 725"/>
                <a:gd name="T18" fmla="*/ 675 w 699"/>
                <a:gd name="T19" fmla="*/ 87 h 725"/>
                <a:gd name="T20" fmla="*/ 696 w 699"/>
                <a:gd name="T21" fmla="*/ 138 h 725"/>
                <a:gd name="T22" fmla="*/ 699 w 699"/>
                <a:gd name="T23" fmla="*/ 198 h 725"/>
                <a:gd name="T24" fmla="*/ 694 w 699"/>
                <a:gd name="T25" fmla="*/ 263 h 725"/>
                <a:gd name="T26" fmla="*/ 671 w 699"/>
                <a:gd name="T27" fmla="*/ 331 h 725"/>
                <a:gd name="T28" fmla="*/ 640 w 699"/>
                <a:gd name="T29" fmla="*/ 402 h 725"/>
                <a:gd name="T30" fmla="*/ 596 w 699"/>
                <a:gd name="T31" fmla="*/ 471 h 725"/>
                <a:gd name="T32" fmla="*/ 542 w 699"/>
                <a:gd name="T33" fmla="*/ 540 h 725"/>
                <a:gd name="T34" fmla="*/ 479 w 699"/>
                <a:gd name="T35" fmla="*/ 600 h 725"/>
                <a:gd name="T36" fmla="*/ 413 w 699"/>
                <a:gd name="T37" fmla="*/ 648 h 725"/>
                <a:gd name="T38" fmla="*/ 344 w 699"/>
                <a:gd name="T39" fmla="*/ 686 h 725"/>
                <a:gd name="T40" fmla="*/ 279 w 699"/>
                <a:gd name="T41" fmla="*/ 712 h 725"/>
                <a:gd name="T42" fmla="*/ 213 w 699"/>
                <a:gd name="T43" fmla="*/ 723 h 725"/>
                <a:gd name="T44" fmla="*/ 153 w 699"/>
                <a:gd name="T45" fmla="*/ 725 h 725"/>
                <a:gd name="T46" fmla="*/ 101 w 699"/>
                <a:gd name="T47" fmla="*/ 710 h 725"/>
                <a:gd name="T48" fmla="*/ 58 w 699"/>
                <a:gd name="T49" fmla="*/ 682 h 725"/>
                <a:gd name="T50" fmla="*/ 24 w 699"/>
                <a:gd name="T51" fmla="*/ 639 h 725"/>
                <a:gd name="T52" fmla="*/ 6 w 699"/>
                <a:gd name="T53" fmla="*/ 587 h 725"/>
                <a:gd name="T54" fmla="*/ 0 w 699"/>
                <a:gd name="T55" fmla="*/ 527 h 725"/>
                <a:gd name="T56" fmla="*/ 7 w 699"/>
                <a:gd name="T57" fmla="*/ 463 h 725"/>
                <a:gd name="T58" fmla="*/ 26 w 699"/>
                <a:gd name="T59" fmla="*/ 394 h 725"/>
                <a:gd name="T60" fmla="*/ 60 w 699"/>
                <a:gd name="T61" fmla="*/ 325 h 725"/>
                <a:gd name="T62" fmla="*/ 103 w 699"/>
                <a:gd name="T63" fmla="*/ 254 h 725"/>
                <a:gd name="T64" fmla="*/ 159 w 699"/>
                <a:gd name="T65" fmla="*/ 188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9" h="725">
                  <a:moveTo>
                    <a:pt x="159" y="188"/>
                  </a:moveTo>
                  <a:lnTo>
                    <a:pt x="221" y="127"/>
                  </a:lnTo>
                  <a:lnTo>
                    <a:pt x="288" y="78"/>
                  </a:lnTo>
                  <a:lnTo>
                    <a:pt x="355" y="39"/>
                  </a:lnTo>
                  <a:lnTo>
                    <a:pt x="423" y="14"/>
                  </a:lnTo>
                  <a:lnTo>
                    <a:pt x="486" y="0"/>
                  </a:lnTo>
                  <a:lnTo>
                    <a:pt x="546" y="1"/>
                  </a:lnTo>
                  <a:lnTo>
                    <a:pt x="598" y="16"/>
                  </a:lnTo>
                  <a:lnTo>
                    <a:pt x="643" y="46"/>
                  </a:lnTo>
                  <a:lnTo>
                    <a:pt x="675" y="87"/>
                  </a:lnTo>
                  <a:lnTo>
                    <a:pt x="696" y="138"/>
                  </a:lnTo>
                  <a:lnTo>
                    <a:pt x="699" y="198"/>
                  </a:lnTo>
                  <a:lnTo>
                    <a:pt x="694" y="263"/>
                  </a:lnTo>
                  <a:lnTo>
                    <a:pt x="671" y="331"/>
                  </a:lnTo>
                  <a:lnTo>
                    <a:pt x="640" y="402"/>
                  </a:lnTo>
                  <a:lnTo>
                    <a:pt x="596" y="471"/>
                  </a:lnTo>
                  <a:lnTo>
                    <a:pt x="542" y="540"/>
                  </a:lnTo>
                  <a:lnTo>
                    <a:pt x="479" y="600"/>
                  </a:lnTo>
                  <a:lnTo>
                    <a:pt x="413" y="648"/>
                  </a:lnTo>
                  <a:lnTo>
                    <a:pt x="344" y="686"/>
                  </a:lnTo>
                  <a:lnTo>
                    <a:pt x="279" y="712"/>
                  </a:lnTo>
                  <a:lnTo>
                    <a:pt x="213" y="723"/>
                  </a:lnTo>
                  <a:lnTo>
                    <a:pt x="153" y="725"/>
                  </a:lnTo>
                  <a:lnTo>
                    <a:pt x="101" y="710"/>
                  </a:lnTo>
                  <a:lnTo>
                    <a:pt x="58" y="682"/>
                  </a:lnTo>
                  <a:lnTo>
                    <a:pt x="24" y="639"/>
                  </a:lnTo>
                  <a:lnTo>
                    <a:pt x="6" y="587"/>
                  </a:lnTo>
                  <a:lnTo>
                    <a:pt x="0" y="527"/>
                  </a:lnTo>
                  <a:lnTo>
                    <a:pt x="7" y="463"/>
                  </a:lnTo>
                  <a:lnTo>
                    <a:pt x="26" y="394"/>
                  </a:lnTo>
                  <a:lnTo>
                    <a:pt x="60" y="325"/>
                  </a:lnTo>
                  <a:lnTo>
                    <a:pt x="103" y="254"/>
                  </a:lnTo>
                  <a:lnTo>
                    <a:pt x="159" y="188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61" name="Freeform 245"/>
            <p:cNvSpPr>
              <a:spLocks/>
            </p:cNvSpPr>
            <p:nvPr/>
          </p:nvSpPr>
          <p:spPr bwMode="auto">
            <a:xfrm>
              <a:off x="2973" y="2313"/>
              <a:ext cx="275" cy="291"/>
            </a:xfrm>
            <a:custGeom>
              <a:avLst/>
              <a:gdLst>
                <a:gd name="T0" fmla="*/ 157 w 550"/>
                <a:gd name="T1" fmla="*/ 181 h 581"/>
                <a:gd name="T2" fmla="*/ 208 w 550"/>
                <a:gd name="T3" fmla="*/ 127 h 581"/>
                <a:gd name="T4" fmla="*/ 262 w 550"/>
                <a:gd name="T5" fmla="*/ 84 h 581"/>
                <a:gd name="T6" fmla="*/ 314 w 550"/>
                <a:gd name="T7" fmla="*/ 48 h 581"/>
                <a:gd name="T8" fmla="*/ 367 w 550"/>
                <a:gd name="T9" fmla="*/ 24 h 581"/>
                <a:gd name="T10" fmla="*/ 413 w 550"/>
                <a:gd name="T11" fmla="*/ 5 h 581"/>
                <a:gd name="T12" fmla="*/ 458 w 550"/>
                <a:gd name="T13" fmla="*/ 0 h 581"/>
                <a:gd name="T14" fmla="*/ 494 w 550"/>
                <a:gd name="T15" fmla="*/ 5 h 581"/>
                <a:gd name="T16" fmla="*/ 526 w 550"/>
                <a:gd name="T17" fmla="*/ 24 h 581"/>
                <a:gd name="T18" fmla="*/ 542 w 550"/>
                <a:gd name="T19" fmla="*/ 50 h 581"/>
                <a:gd name="T20" fmla="*/ 550 w 550"/>
                <a:gd name="T21" fmla="*/ 86 h 581"/>
                <a:gd name="T22" fmla="*/ 546 w 550"/>
                <a:gd name="T23" fmla="*/ 129 h 581"/>
                <a:gd name="T24" fmla="*/ 535 w 550"/>
                <a:gd name="T25" fmla="*/ 179 h 581"/>
                <a:gd name="T26" fmla="*/ 513 w 550"/>
                <a:gd name="T27" fmla="*/ 232 h 581"/>
                <a:gd name="T28" fmla="*/ 483 w 550"/>
                <a:gd name="T29" fmla="*/ 288 h 581"/>
                <a:gd name="T30" fmla="*/ 441 w 550"/>
                <a:gd name="T31" fmla="*/ 344 h 581"/>
                <a:gd name="T32" fmla="*/ 397 w 550"/>
                <a:gd name="T33" fmla="*/ 402 h 581"/>
                <a:gd name="T34" fmla="*/ 342 w 550"/>
                <a:gd name="T35" fmla="*/ 452 h 581"/>
                <a:gd name="T36" fmla="*/ 290 w 550"/>
                <a:gd name="T37" fmla="*/ 497 h 581"/>
                <a:gd name="T38" fmla="*/ 236 w 550"/>
                <a:gd name="T39" fmla="*/ 531 h 581"/>
                <a:gd name="T40" fmla="*/ 185 w 550"/>
                <a:gd name="T41" fmla="*/ 559 h 581"/>
                <a:gd name="T42" fmla="*/ 137 w 550"/>
                <a:gd name="T43" fmla="*/ 576 h 581"/>
                <a:gd name="T44" fmla="*/ 94 w 550"/>
                <a:gd name="T45" fmla="*/ 581 h 581"/>
                <a:gd name="T46" fmla="*/ 56 w 550"/>
                <a:gd name="T47" fmla="*/ 576 h 581"/>
                <a:gd name="T48" fmla="*/ 30 w 550"/>
                <a:gd name="T49" fmla="*/ 561 h 581"/>
                <a:gd name="T50" fmla="*/ 9 w 550"/>
                <a:gd name="T51" fmla="*/ 531 h 581"/>
                <a:gd name="T52" fmla="*/ 0 w 550"/>
                <a:gd name="T53" fmla="*/ 495 h 581"/>
                <a:gd name="T54" fmla="*/ 2 w 550"/>
                <a:gd name="T55" fmla="*/ 450 h 581"/>
                <a:gd name="T56" fmla="*/ 17 w 550"/>
                <a:gd name="T57" fmla="*/ 402 h 581"/>
                <a:gd name="T58" fmla="*/ 37 w 550"/>
                <a:gd name="T59" fmla="*/ 348 h 581"/>
                <a:gd name="T60" fmla="*/ 69 w 550"/>
                <a:gd name="T61" fmla="*/ 293 h 581"/>
                <a:gd name="T62" fmla="*/ 107 w 550"/>
                <a:gd name="T63" fmla="*/ 235 h 581"/>
                <a:gd name="T64" fmla="*/ 157 w 550"/>
                <a:gd name="T65" fmla="*/ 1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0" h="581">
                  <a:moveTo>
                    <a:pt x="157" y="181"/>
                  </a:moveTo>
                  <a:lnTo>
                    <a:pt x="208" y="127"/>
                  </a:lnTo>
                  <a:lnTo>
                    <a:pt x="262" y="84"/>
                  </a:lnTo>
                  <a:lnTo>
                    <a:pt x="314" y="48"/>
                  </a:lnTo>
                  <a:lnTo>
                    <a:pt x="367" y="24"/>
                  </a:lnTo>
                  <a:lnTo>
                    <a:pt x="413" y="5"/>
                  </a:lnTo>
                  <a:lnTo>
                    <a:pt x="458" y="0"/>
                  </a:lnTo>
                  <a:lnTo>
                    <a:pt x="494" y="5"/>
                  </a:lnTo>
                  <a:lnTo>
                    <a:pt x="526" y="24"/>
                  </a:lnTo>
                  <a:lnTo>
                    <a:pt x="542" y="50"/>
                  </a:lnTo>
                  <a:lnTo>
                    <a:pt x="550" y="86"/>
                  </a:lnTo>
                  <a:lnTo>
                    <a:pt x="546" y="129"/>
                  </a:lnTo>
                  <a:lnTo>
                    <a:pt x="535" y="179"/>
                  </a:lnTo>
                  <a:lnTo>
                    <a:pt x="513" y="232"/>
                  </a:lnTo>
                  <a:lnTo>
                    <a:pt x="483" y="288"/>
                  </a:lnTo>
                  <a:lnTo>
                    <a:pt x="441" y="344"/>
                  </a:lnTo>
                  <a:lnTo>
                    <a:pt x="397" y="402"/>
                  </a:lnTo>
                  <a:lnTo>
                    <a:pt x="342" y="452"/>
                  </a:lnTo>
                  <a:lnTo>
                    <a:pt x="290" y="497"/>
                  </a:lnTo>
                  <a:lnTo>
                    <a:pt x="236" y="531"/>
                  </a:lnTo>
                  <a:lnTo>
                    <a:pt x="185" y="559"/>
                  </a:lnTo>
                  <a:lnTo>
                    <a:pt x="137" y="576"/>
                  </a:lnTo>
                  <a:lnTo>
                    <a:pt x="94" y="581"/>
                  </a:lnTo>
                  <a:lnTo>
                    <a:pt x="56" y="576"/>
                  </a:lnTo>
                  <a:lnTo>
                    <a:pt x="30" y="561"/>
                  </a:lnTo>
                  <a:lnTo>
                    <a:pt x="9" y="531"/>
                  </a:lnTo>
                  <a:lnTo>
                    <a:pt x="0" y="495"/>
                  </a:lnTo>
                  <a:lnTo>
                    <a:pt x="2" y="450"/>
                  </a:lnTo>
                  <a:lnTo>
                    <a:pt x="17" y="402"/>
                  </a:lnTo>
                  <a:lnTo>
                    <a:pt x="37" y="348"/>
                  </a:lnTo>
                  <a:lnTo>
                    <a:pt x="69" y="293"/>
                  </a:lnTo>
                  <a:lnTo>
                    <a:pt x="107" y="235"/>
                  </a:lnTo>
                  <a:lnTo>
                    <a:pt x="157" y="181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2" name="Freeform 246"/>
            <p:cNvSpPr>
              <a:spLocks/>
            </p:cNvSpPr>
            <p:nvPr/>
          </p:nvSpPr>
          <p:spPr bwMode="auto">
            <a:xfrm>
              <a:off x="2966" y="2293"/>
              <a:ext cx="319" cy="341"/>
            </a:xfrm>
            <a:custGeom>
              <a:avLst/>
              <a:gdLst>
                <a:gd name="T0" fmla="*/ 2 w 640"/>
                <a:gd name="T1" fmla="*/ 678 h 682"/>
                <a:gd name="T2" fmla="*/ 0 w 640"/>
                <a:gd name="T3" fmla="*/ 671 h 682"/>
                <a:gd name="T4" fmla="*/ 2 w 640"/>
                <a:gd name="T5" fmla="*/ 650 h 682"/>
                <a:gd name="T6" fmla="*/ 9 w 640"/>
                <a:gd name="T7" fmla="*/ 619 h 682"/>
                <a:gd name="T8" fmla="*/ 24 w 640"/>
                <a:gd name="T9" fmla="*/ 576 h 682"/>
                <a:gd name="T10" fmla="*/ 47 w 640"/>
                <a:gd name="T11" fmla="*/ 519 h 682"/>
                <a:gd name="T12" fmla="*/ 86 w 640"/>
                <a:gd name="T13" fmla="*/ 456 h 682"/>
                <a:gd name="T14" fmla="*/ 139 w 640"/>
                <a:gd name="T15" fmla="*/ 383 h 682"/>
                <a:gd name="T16" fmla="*/ 213 w 640"/>
                <a:gd name="T17" fmla="*/ 303 h 682"/>
                <a:gd name="T18" fmla="*/ 294 w 640"/>
                <a:gd name="T19" fmla="*/ 222 h 682"/>
                <a:gd name="T20" fmla="*/ 372 w 640"/>
                <a:gd name="T21" fmla="*/ 159 h 682"/>
                <a:gd name="T22" fmla="*/ 443 w 640"/>
                <a:gd name="T23" fmla="*/ 104 h 682"/>
                <a:gd name="T24" fmla="*/ 509 w 640"/>
                <a:gd name="T25" fmla="*/ 65 h 682"/>
                <a:gd name="T26" fmla="*/ 561 w 640"/>
                <a:gd name="T27" fmla="*/ 33 h 682"/>
                <a:gd name="T28" fmla="*/ 602 w 640"/>
                <a:gd name="T29" fmla="*/ 15 h 682"/>
                <a:gd name="T30" fmla="*/ 629 w 640"/>
                <a:gd name="T31" fmla="*/ 1 h 682"/>
                <a:gd name="T32" fmla="*/ 640 w 640"/>
                <a:gd name="T33" fmla="*/ 0 h 682"/>
                <a:gd name="T34" fmla="*/ 629 w 640"/>
                <a:gd name="T35" fmla="*/ 3 h 682"/>
                <a:gd name="T36" fmla="*/ 602 w 640"/>
                <a:gd name="T37" fmla="*/ 20 h 682"/>
                <a:gd name="T38" fmla="*/ 561 w 640"/>
                <a:gd name="T39" fmla="*/ 46 h 682"/>
                <a:gd name="T40" fmla="*/ 509 w 640"/>
                <a:gd name="T41" fmla="*/ 84 h 682"/>
                <a:gd name="T42" fmla="*/ 447 w 640"/>
                <a:gd name="T43" fmla="*/ 127 h 682"/>
                <a:gd name="T44" fmla="*/ 380 w 640"/>
                <a:gd name="T45" fmla="*/ 183 h 682"/>
                <a:gd name="T46" fmla="*/ 309 w 640"/>
                <a:gd name="T47" fmla="*/ 245 h 682"/>
                <a:gd name="T48" fmla="*/ 240 w 640"/>
                <a:gd name="T49" fmla="*/ 317 h 682"/>
                <a:gd name="T50" fmla="*/ 174 w 640"/>
                <a:gd name="T51" fmla="*/ 389 h 682"/>
                <a:gd name="T52" fmla="*/ 122 w 640"/>
                <a:gd name="T53" fmla="*/ 456 h 682"/>
                <a:gd name="T54" fmla="*/ 81 w 640"/>
                <a:gd name="T55" fmla="*/ 516 h 682"/>
                <a:gd name="T56" fmla="*/ 52 w 640"/>
                <a:gd name="T57" fmla="*/ 572 h 682"/>
                <a:gd name="T58" fmla="*/ 30 w 640"/>
                <a:gd name="T59" fmla="*/ 617 h 682"/>
                <a:gd name="T60" fmla="*/ 17 w 640"/>
                <a:gd name="T61" fmla="*/ 652 h 682"/>
                <a:gd name="T62" fmla="*/ 9 w 640"/>
                <a:gd name="T63" fmla="*/ 673 h 682"/>
                <a:gd name="T64" fmla="*/ 9 w 640"/>
                <a:gd name="T65" fmla="*/ 682 h 682"/>
                <a:gd name="T66" fmla="*/ 2 w 640"/>
                <a:gd name="T67" fmla="*/ 678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0" h="682">
                  <a:moveTo>
                    <a:pt x="2" y="678"/>
                  </a:moveTo>
                  <a:lnTo>
                    <a:pt x="0" y="671"/>
                  </a:lnTo>
                  <a:lnTo>
                    <a:pt x="2" y="650"/>
                  </a:lnTo>
                  <a:lnTo>
                    <a:pt x="9" y="619"/>
                  </a:lnTo>
                  <a:lnTo>
                    <a:pt x="24" y="576"/>
                  </a:lnTo>
                  <a:lnTo>
                    <a:pt x="47" y="519"/>
                  </a:lnTo>
                  <a:lnTo>
                    <a:pt x="86" y="456"/>
                  </a:lnTo>
                  <a:lnTo>
                    <a:pt x="139" y="383"/>
                  </a:lnTo>
                  <a:lnTo>
                    <a:pt x="213" y="303"/>
                  </a:lnTo>
                  <a:lnTo>
                    <a:pt x="294" y="222"/>
                  </a:lnTo>
                  <a:lnTo>
                    <a:pt x="372" y="159"/>
                  </a:lnTo>
                  <a:lnTo>
                    <a:pt x="443" y="104"/>
                  </a:lnTo>
                  <a:lnTo>
                    <a:pt x="509" y="65"/>
                  </a:lnTo>
                  <a:lnTo>
                    <a:pt x="561" y="33"/>
                  </a:lnTo>
                  <a:lnTo>
                    <a:pt x="602" y="15"/>
                  </a:lnTo>
                  <a:lnTo>
                    <a:pt x="629" y="1"/>
                  </a:lnTo>
                  <a:lnTo>
                    <a:pt x="640" y="0"/>
                  </a:lnTo>
                  <a:lnTo>
                    <a:pt x="629" y="3"/>
                  </a:lnTo>
                  <a:lnTo>
                    <a:pt x="602" y="20"/>
                  </a:lnTo>
                  <a:lnTo>
                    <a:pt x="561" y="46"/>
                  </a:lnTo>
                  <a:lnTo>
                    <a:pt x="509" y="84"/>
                  </a:lnTo>
                  <a:lnTo>
                    <a:pt x="447" y="127"/>
                  </a:lnTo>
                  <a:lnTo>
                    <a:pt x="380" y="183"/>
                  </a:lnTo>
                  <a:lnTo>
                    <a:pt x="309" y="245"/>
                  </a:lnTo>
                  <a:lnTo>
                    <a:pt x="240" y="317"/>
                  </a:lnTo>
                  <a:lnTo>
                    <a:pt x="174" y="389"/>
                  </a:lnTo>
                  <a:lnTo>
                    <a:pt x="122" y="456"/>
                  </a:lnTo>
                  <a:lnTo>
                    <a:pt x="81" y="516"/>
                  </a:lnTo>
                  <a:lnTo>
                    <a:pt x="52" y="572"/>
                  </a:lnTo>
                  <a:lnTo>
                    <a:pt x="30" y="617"/>
                  </a:lnTo>
                  <a:lnTo>
                    <a:pt x="17" y="652"/>
                  </a:lnTo>
                  <a:lnTo>
                    <a:pt x="9" y="673"/>
                  </a:lnTo>
                  <a:lnTo>
                    <a:pt x="9" y="682"/>
                  </a:lnTo>
                  <a:lnTo>
                    <a:pt x="2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3" name="Freeform 247"/>
            <p:cNvSpPr>
              <a:spLocks/>
            </p:cNvSpPr>
            <p:nvPr/>
          </p:nvSpPr>
          <p:spPr bwMode="auto">
            <a:xfrm>
              <a:off x="3004" y="2398"/>
              <a:ext cx="163" cy="181"/>
            </a:xfrm>
            <a:custGeom>
              <a:avLst/>
              <a:gdLst>
                <a:gd name="T0" fmla="*/ 0 w 325"/>
                <a:gd name="T1" fmla="*/ 361 h 361"/>
                <a:gd name="T2" fmla="*/ 2 w 325"/>
                <a:gd name="T3" fmla="*/ 353 h 361"/>
                <a:gd name="T4" fmla="*/ 11 w 325"/>
                <a:gd name="T5" fmla="*/ 336 h 361"/>
                <a:gd name="T6" fmla="*/ 24 w 325"/>
                <a:gd name="T7" fmla="*/ 310 h 361"/>
                <a:gd name="T8" fmla="*/ 45 w 325"/>
                <a:gd name="T9" fmla="*/ 280 h 361"/>
                <a:gd name="T10" fmla="*/ 67 w 325"/>
                <a:gd name="T11" fmla="*/ 243 h 361"/>
                <a:gd name="T12" fmla="*/ 97 w 325"/>
                <a:gd name="T13" fmla="*/ 207 h 361"/>
                <a:gd name="T14" fmla="*/ 127 w 325"/>
                <a:gd name="T15" fmla="*/ 168 h 361"/>
                <a:gd name="T16" fmla="*/ 163 w 325"/>
                <a:gd name="T17" fmla="*/ 136 h 361"/>
                <a:gd name="T18" fmla="*/ 194 w 325"/>
                <a:gd name="T19" fmla="*/ 103 h 361"/>
                <a:gd name="T20" fmla="*/ 224 w 325"/>
                <a:gd name="T21" fmla="*/ 77 h 361"/>
                <a:gd name="T22" fmla="*/ 250 w 325"/>
                <a:gd name="T23" fmla="*/ 52 h 361"/>
                <a:gd name="T24" fmla="*/ 277 w 325"/>
                <a:gd name="T25" fmla="*/ 34 h 361"/>
                <a:gd name="T26" fmla="*/ 295 w 325"/>
                <a:gd name="T27" fmla="*/ 17 h 361"/>
                <a:gd name="T28" fmla="*/ 312 w 325"/>
                <a:gd name="T29" fmla="*/ 7 h 361"/>
                <a:gd name="T30" fmla="*/ 321 w 325"/>
                <a:gd name="T31" fmla="*/ 0 h 361"/>
                <a:gd name="T32" fmla="*/ 325 w 325"/>
                <a:gd name="T33" fmla="*/ 0 h 361"/>
                <a:gd name="T34" fmla="*/ 323 w 325"/>
                <a:gd name="T35" fmla="*/ 19 h 361"/>
                <a:gd name="T36" fmla="*/ 312 w 325"/>
                <a:gd name="T37" fmla="*/ 60 h 361"/>
                <a:gd name="T38" fmla="*/ 292 w 325"/>
                <a:gd name="T39" fmla="*/ 116 h 361"/>
                <a:gd name="T40" fmla="*/ 260 w 325"/>
                <a:gd name="T41" fmla="*/ 181 h 361"/>
                <a:gd name="T42" fmla="*/ 213 w 325"/>
                <a:gd name="T43" fmla="*/ 243 h 361"/>
                <a:gd name="T44" fmla="*/ 157 w 325"/>
                <a:gd name="T45" fmla="*/ 299 h 361"/>
                <a:gd name="T46" fmla="*/ 86 w 325"/>
                <a:gd name="T47" fmla="*/ 340 h 361"/>
                <a:gd name="T48" fmla="*/ 0 w 325"/>
                <a:gd name="T4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" h="361">
                  <a:moveTo>
                    <a:pt x="0" y="361"/>
                  </a:moveTo>
                  <a:lnTo>
                    <a:pt x="2" y="353"/>
                  </a:lnTo>
                  <a:lnTo>
                    <a:pt x="11" y="336"/>
                  </a:lnTo>
                  <a:lnTo>
                    <a:pt x="24" y="310"/>
                  </a:lnTo>
                  <a:lnTo>
                    <a:pt x="45" y="280"/>
                  </a:lnTo>
                  <a:lnTo>
                    <a:pt x="67" y="243"/>
                  </a:lnTo>
                  <a:lnTo>
                    <a:pt x="97" y="207"/>
                  </a:lnTo>
                  <a:lnTo>
                    <a:pt x="127" y="168"/>
                  </a:lnTo>
                  <a:lnTo>
                    <a:pt x="163" y="136"/>
                  </a:lnTo>
                  <a:lnTo>
                    <a:pt x="194" y="103"/>
                  </a:lnTo>
                  <a:lnTo>
                    <a:pt x="224" y="77"/>
                  </a:lnTo>
                  <a:lnTo>
                    <a:pt x="250" y="52"/>
                  </a:lnTo>
                  <a:lnTo>
                    <a:pt x="277" y="34"/>
                  </a:lnTo>
                  <a:lnTo>
                    <a:pt x="295" y="17"/>
                  </a:lnTo>
                  <a:lnTo>
                    <a:pt x="312" y="7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3" y="19"/>
                  </a:lnTo>
                  <a:lnTo>
                    <a:pt x="312" y="60"/>
                  </a:lnTo>
                  <a:lnTo>
                    <a:pt x="292" y="116"/>
                  </a:lnTo>
                  <a:lnTo>
                    <a:pt x="260" y="181"/>
                  </a:lnTo>
                  <a:lnTo>
                    <a:pt x="213" y="243"/>
                  </a:lnTo>
                  <a:lnTo>
                    <a:pt x="157" y="299"/>
                  </a:lnTo>
                  <a:lnTo>
                    <a:pt x="86" y="340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4" name="Freeform 248"/>
            <p:cNvSpPr>
              <a:spLocks/>
            </p:cNvSpPr>
            <p:nvPr/>
          </p:nvSpPr>
          <p:spPr bwMode="auto">
            <a:xfrm>
              <a:off x="2985" y="2361"/>
              <a:ext cx="162" cy="176"/>
            </a:xfrm>
            <a:custGeom>
              <a:avLst/>
              <a:gdLst>
                <a:gd name="T0" fmla="*/ 0 w 324"/>
                <a:gd name="T1" fmla="*/ 352 h 352"/>
                <a:gd name="T2" fmla="*/ 0 w 324"/>
                <a:gd name="T3" fmla="*/ 346 h 352"/>
                <a:gd name="T4" fmla="*/ 0 w 324"/>
                <a:gd name="T5" fmla="*/ 333 h 352"/>
                <a:gd name="T6" fmla="*/ 4 w 324"/>
                <a:gd name="T7" fmla="*/ 312 h 352"/>
                <a:gd name="T8" fmla="*/ 12 w 324"/>
                <a:gd name="T9" fmla="*/ 286 h 352"/>
                <a:gd name="T10" fmla="*/ 23 w 324"/>
                <a:gd name="T11" fmla="*/ 253 h 352"/>
                <a:gd name="T12" fmla="*/ 40 w 324"/>
                <a:gd name="T13" fmla="*/ 217 h 352"/>
                <a:gd name="T14" fmla="*/ 64 w 324"/>
                <a:gd name="T15" fmla="*/ 178 h 352"/>
                <a:gd name="T16" fmla="*/ 98 w 324"/>
                <a:gd name="T17" fmla="*/ 138 h 352"/>
                <a:gd name="T18" fmla="*/ 131 w 324"/>
                <a:gd name="T19" fmla="*/ 97 h 352"/>
                <a:gd name="T20" fmla="*/ 161 w 324"/>
                <a:gd name="T21" fmla="*/ 69 h 352"/>
                <a:gd name="T22" fmla="*/ 187 w 324"/>
                <a:gd name="T23" fmla="*/ 45 h 352"/>
                <a:gd name="T24" fmla="*/ 215 w 324"/>
                <a:gd name="T25" fmla="*/ 30 h 352"/>
                <a:gd name="T26" fmla="*/ 240 w 324"/>
                <a:gd name="T27" fmla="*/ 15 h 352"/>
                <a:gd name="T28" fmla="*/ 266 w 324"/>
                <a:gd name="T29" fmla="*/ 8 h 352"/>
                <a:gd name="T30" fmla="*/ 292 w 324"/>
                <a:gd name="T31" fmla="*/ 2 h 352"/>
                <a:gd name="T32" fmla="*/ 324 w 324"/>
                <a:gd name="T33" fmla="*/ 0 h 352"/>
                <a:gd name="T34" fmla="*/ 281 w 324"/>
                <a:gd name="T35" fmla="*/ 32 h 352"/>
                <a:gd name="T36" fmla="*/ 234 w 324"/>
                <a:gd name="T37" fmla="*/ 75 h 352"/>
                <a:gd name="T38" fmla="*/ 186 w 324"/>
                <a:gd name="T39" fmla="*/ 122 h 352"/>
                <a:gd name="T40" fmla="*/ 137 w 324"/>
                <a:gd name="T41" fmla="*/ 174 h 352"/>
                <a:gd name="T42" fmla="*/ 88 w 324"/>
                <a:gd name="T43" fmla="*/ 224 h 352"/>
                <a:gd name="T44" fmla="*/ 49 w 324"/>
                <a:gd name="T45" fmla="*/ 273 h 352"/>
                <a:gd name="T46" fmla="*/ 19 w 324"/>
                <a:gd name="T47" fmla="*/ 316 h 352"/>
                <a:gd name="T48" fmla="*/ 0 w 324"/>
                <a:gd name="T4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352">
                  <a:moveTo>
                    <a:pt x="0" y="352"/>
                  </a:moveTo>
                  <a:lnTo>
                    <a:pt x="0" y="346"/>
                  </a:lnTo>
                  <a:lnTo>
                    <a:pt x="0" y="333"/>
                  </a:lnTo>
                  <a:lnTo>
                    <a:pt x="4" y="312"/>
                  </a:lnTo>
                  <a:lnTo>
                    <a:pt x="12" y="286"/>
                  </a:lnTo>
                  <a:lnTo>
                    <a:pt x="23" y="253"/>
                  </a:lnTo>
                  <a:lnTo>
                    <a:pt x="40" y="217"/>
                  </a:lnTo>
                  <a:lnTo>
                    <a:pt x="64" y="178"/>
                  </a:lnTo>
                  <a:lnTo>
                    <a:pt x="98" y="138"/>
                  </a:lnTo>
                  <a:lnTo>
                    <a:pt x="131" y="97"/>
                  </a:lnTo>
                  <a:lnTo>
                    <a:pt x="161" y="69"/>
                  </a:lnTo>
                  <a:lnTo>
                    <a:pt x="187" y="45"/>
                  </a:lnTo>
                  <a:lnTo>
                    <a:pt x="215" y="30"/>
                  </a:lnTo>
                  <a:lnTo>
                    <a:pt x="240" y="15"/>
                  </a:lnTo>
                  <a:lnTo>
                    <a:pt x="266" y="8"/>
                  </a:lnTo>
                  <a:lnTo>
                    <a:pt x="292" y="2"/>
                  </a:lnTo>
                  <a:lnTo>
                    <a:pt x="324" y="0"/>
                  </a:lnTo>
                  <a:lnTo>
                    <a:pt x="281" y="32"/>
                  </a:lnTo>
                  <a:lnTo>
                    <a:pt x="234" y="75"/>
                  </a:lnTo>
                  <a:lnTo>
                    <a:pt x="186" y="122"/>
                  </a:lnTo>
                  <a:lnTo>
                    <a:pt x="137" y="174"/>
                  </a:lnTo>
                  <a:lnTo>
                    <a:pt x="88" y="224"/>
                  </a:lnTo>
                  <a:lnTo>
                    <a:pt x="49" y="273"/>
                  </a:lnTo>
                  <a:lnTo>
                    <a:pt x="19" y="316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5" name="Freeform 249"/>
            <p:cNvSpPr>
              <a:spLocks/>
            </p:cNvSpPr>
            <p:nvPr/>
          </p:nvSpPr>
          <p:spPr bwMode="auto">
            <a:xfrm>
              <a:off x="2438" y="1700"/>
              <a:ext cx="390" cy="405"/>
            </a:xfrm>
            <a:custGeom>
              <a:avLst/>
              <a:gdLst>
                <a:gd name="T0" fmla="*/ 178 w 780"/>
                <a:gd name="T1" fmla="*/ 209 h 810"/>
                <a:gd name="T2" fmla="*/ 247 w 780"/>
                <a:gd name="T3" fmla="*/ 142 h 810"/>
                <a:gd name="T4" fmla="*/ 322 w 780"/>
                <a:gd name="T5" fmla="*/ 86 h 810"/>
                <a:gd name="T6" fmla="*/ 397 w 780"/>
                <a:gd name="T7" fmla="*/ 43 h 810"/>
                <a:gd name="T8" fmla="*/ 472 w 780"/>
                <a:gd name="T9" fmla="*/ 17 h 810"/>
                <a:gd name="T10" fmla="*/ 543 w 780"/>
                <a:gd name="T11" fmla="*/ 0 h 810"/>
                <a:gd name="T12" fmla="*/ 610 w 780"/>
                <a:gd name="T13" fmla="*/ 2 h 810"/>
                <a:gd name="T14" fmla="*/ 670 w 780"/>
                <a:gd name="T15" fmla="*/ 17 h 810"/>
                <a:gd name="T16" fmla="*/ 720 w 780"/>
                <a:gd name="T17" fmla="*/ 50 h 810"/>
                <a:gd name="T18" fmla="*/ 754 w 780"/>
                <a:gd name="T19" fmla="*/ 95 h 810"/>
                <a:gd name="T20" fmla="*/ 775 w 780"/>
                <a:gd name="T21" fmla="*/ 153 h 810"/>
                <a:gd name="T22" fmla="*/ 780 w 780"/>
                <a:gd name="T23" fmla="*/ 219 h 810"/>
                <a:gd name="T24" fmla="*/ 773 w 780"/>
                <a:gd name="T25" fmla="*/ 293 h 810"/>
                <a:gd name="T26" fmla="*/ 748 w 780"/>
                <a:gd name="T27" fmla="*/ 368 h 810"/>
                <a:gd name="T28" fmla="*/ 715 w 780"/>
                <a:gd name="T29" fmla="*/ 449 h 810"/>
                <a:gd name="T30" fmla="*/ 666 w 780"/>
                <a:gd name="T31" fmla="*/ 525 h 810"/>
                <a:gd name="T32" fmla="*/ 606 w 780"/>
                <a:gd name="T33" fmla="*/ 604 h 810"/>
                <a:gd name="T34" fmla="*/ 533 w 780"/>
                <a:gd name="T35" fmla="*/ 669 h 810"/>
                <a:gd name="T36" fmla="*/ 460 w 780"/>
                <a:gd name="T37" fmla="*/ 724 h 810"/>
                <a:gd name="T38" fmla="*/ 384 w 780"/>
                <a:gd name="T39" fmla="*/ 765 h 810"/>
                <a:gd name="T40" fmla="*/ 311 w 780"/>
                <a:gd name="T41" fmla="*/ 795 h 810"/>
                <a:gd name="T42" fmla="*/ 238 w 780"/>
                <a:gd name="T43" fmla="*/ 808 h 810"/>
                <a:gd name="T44" fmla="*/ 172 w 780"/>
                <a:gd name="T45" fmla="*/ 810 h 810"/>
                <a:gd name="T46" fmla="*/ 113 w 780"/>
                <a:gd name="T47" fmla="*/ 793 h 810"/>
                <a:gd name="T48" fmla="*/ 64 w 780"/>
                <a:gd name="T49" fmla="*/ 763 h 810"/>
                <a:gd name="T50" fmla="*/ 27 w 780"/>
                <a:gd name="T51" fmla="*/ 714 h 810"/>
                <a:gd name="T52" fmla="*/ 6 w 780"/>
                <a:gd name="T53" fmla="*/ 656 h 810"/>
                <a:gd name="T54" fmla="*/ 0 w 780"/>
                <a:gd name="T55" fmla="*/ 589 h 810"/>
                <a:gd name="T56" fmla="*/ 10 w 780"/>
                <a:gd name="T57" fmla="*/ 518 h 810"/>
                <a:gd name="T58" fmla="*/ 30 w 780"/>
                <a:gd name="T59" fmla="*/ 439 h 810"/>
                <a:gd name="T60" fmla="*/ 68 w 780"/>
                <a:gd name="T61" fmla="*/ 361 h 810"/>
                <a:gd name="T62" fmla="*/ 116 w 780"/>
                <a:gd name="T63" fmla="*/ 282 h 810"/>
                <a:gd name="T64" fmla="*/ 178 w 780"/>
                <a:gd name="T65" fmla="*/ 209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0" h="810">
                  <a:moveTo>
                    <a:pt x="178" y="209"/>
                  </a:moveTo>
                  <a:lnTo>
                    <a:pt x="247" y="142"/>
                  </a:lnTo>
                  <a:lnTo>
                    <a:pt x="322" y="86"/>
                  </a:lnTo>
                  <a:lnTo>
                    <a:pt x="397" y="43"/>
                  </a:lnTo>
                  <a:lnTo>
                    <a:pt x="472" y="17"/>
                  </a:lnTo>
                  <a:lnTo>
                    <a:pt x="543" y="0"/>
                  </a:lnTo>
                  <a:lnTo>
                    <a:pt x="610" y="2"/>
                  </a:lnTo>
                  <a:lnTo>
                    <a:pt x="670" y="17"/>
                  </a:lnTo>
                  <a:lnTo>
                    <a:pt x="720" y="50"/>
                  </a:lnTo>
                  <a:lnTo>
                    <a:pt x="754" y="95"/>
                  </a:lnTo>
                  <a:lnTo>
                    <a:pt x="775" y="153"/>
                  </a:lnTo>
                  <a:lnTo>
                    <a:pt x="780" y="219"/>
                  </a:lnTo>
                  <a:lnTo>
                    <a:pt x="773" y="293"/>
                  </a:lnTo>
                  <a:lnTo>
                    <a:pt x="748" y="368"/>
                  </a:lnTo>
                  <a:lnTo>
                    <a:pt x="715" y="449"/>
                  </a:lnTo>
                  <a:lnTo>
                    <a:pt x="666" y="525"/>
                  </a:lnTo>
                  <a:lnTo>
                    <a:pt x="606" y="604"/>
                  </a:lnTo>
                  <a:lnTo>
                    <a:pt x="533" y="669"/>
                  </a:lnTo>
                  <a:lnTo>
                    <a:pt x="460" y="724"/>
                  </a:lnTo>
                  <a:lnTo>
                    <a:pt x="384" y="765"/>
                  </a:lnTo>
                  <a:lnTo>
                    <a:pt x="311" y="795"/>
                  </a:lnTo>
                  <a:lnTo>
                    <a:pt x="238" y="808"/>
                  </a:lnTo>
                  <a:lnTo>
                    <a:pt x="172" y="810"/>
                  </a:lnTo>
                  <a:lnTo>
                    <a:pt x="113" y="793"/>
                  </a:lnTo>
                  <a:lnTo>
                    <a:pt x="64" y="763"/>
                  </a:lnTo>
                  <a:lnTo>
                    <a:pt x="27" y="714"/>
                  </a:lnTo>
                  <a:lnTo>
                    <a:pt x="6" y="656"/>
                  </a:lnTo>
                  <a:lnTo>
                    <a:pt x="0" y="589"/>
                  </a:lnTo>
                  <a:lnTo>
                    <a:pt x="10" y="518"/>
                  </a:lnTo>
                  <a:lnTo>
                    <a:pt x="30" y="439"/>
                  </a:lnTo>
                  <a:lnTo>
                    <a:pt x="68" y="361"/>
                  </a:lnTo>
                  <a:lnTo>
                    <a:pt x="116" y="282"/>
                  </a:lnTo>
                  <a:lnTo>
                    <a:pt x="178" y="20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66" name="Freeform 250"/>
            <p:cNvSpPr>
              <a:spLocks/>
            </p:cNvSpPr>
            <p:nvPr/>
          </p:nvSpPr>
          <p:spPr bwMode="auto">
            <a:xfrm>
              <a:off x="2458" y="1721"/>
              <a:ext cx="350" cy="362"/>
            </a:xfrm>
            <a:custGeom>
              <a:avLst/>
              <a:gdLst>
                <a:gd name="T0" fmla="*/ 162 w 699"/>
                <a:gd name="T1" fmla="*/ 189 h 726"/>
                <a:gd name="T2" fmla="*/ 222 w 699"/>
                <a:gd name="T3" fmla="*/ 127 h 726"/>
                <a:gd name="T4" fmla="*/ 289 w 699"/>
                <a:gd name="T5" fmla="*/ 79 h 726"/>
                <a:gd name="T6" fmla="*/ 357 w 699"/>
                <a:gd name="T7" fmla="*/ 39 h 726"/>
                <a:gd name="T8" fmla="*/ 424 w 699"/>
                <a:gd name="T9" fmla="*/ 15 h 726"/>
                <a:gd name="T10" fmla="*/ 488 w 699"/>
                <a:gd name="T11" fmla="*/ 0 h 726"/>
                <a:gd name="T12" fmla="*/ 548 w 699"/>
                <a:gd name="T13" fmla="*/ 2 h 726"/>
                <a:gd name="T14" fmla="*/ 600 w 699"/>
                <a:gd name="T15" fmla="*/ 17 h 726"/>
                <a:gd name="T16" fmla="*/ 647 w 699"/>
                <a:gd name="T17" fmla="*/ 47 h 726"/>
                <a:gd name="T18" fmla="*/ 677 w 699"/>
                <a:gd name="T19" fmla="*/ 88 h 726"/>
                <a:gd name="T20" fmla="*/ 695 w 699"/>
                <a:gd name="T21" fmla="*/ 138 h 726"/>
                <a:gd name="T22" fmla="*/ 699 w 699"/>
                <a:gd name="T23" fmla="*/ 198 h 726"/>
                <a:gd name="T24" fmla="*/ 693 w 699"/>
                <a:gd name="T25" fmla="*/ 264 h 726"/>
                <a:gd name="T26" fmla="*/ 673 w 699"/>
                <a:gd name="T27" fmla="*/ 331 h 726"/>
                <a:gd name="T28" fmla="*/ 641 w 699"/>
                <a:gd name="T29" fmla="*/ 402 h 726"/>
                <a:gd name="T30" fmla="*/ 598 w 699"/>
                <a:gd name="T31" fmla="*/ 471 h 726"/>
                <a:gd name="T32" fmla="*/ 544 w 699"/>
                <a:gd name="T33" fmla="*/ 540 h 726"/>
                <a:gd name="T34" fmla="*/ 480 w 699"/>
                <a:gd name="T35" fmla="*/ 600 h 726"/>
                <a:gd name="T36" fmla="*/ 415 w 699"/>
                <a:gd name="T37" fmla="*/ 649 h 726"/>
                <a:gd name="T38" fmla="*/ 346 w 699"/>
                <a:gd name="T39" fmla="*/ 686 h 726"/>
                <a:gd name="T40" fmla="*/ 280 w 699"/>
                <a:gd name="T41" fmla="*/ 714 h 726"/>
                <a:gd name="T42" fmla="*/ 215 w 699"/>
                <a:gd name="T43" fmla="*/ 726 h 726"/>
                <a:gd name="T44" fmla="*/ 155 w 699"/>
                <a:gd name="T45" fmla="*/ 726 h 726"/>
                <a:gd name="T46" fmla="*/ 102 w 699"/>
                <a:gd name="T47" fmla="*/ 711 h 726"/>
                <a:gd name="T48" fmla="*/ 59 w 699"/>
                <a:gd name="T49" fmla="*/ 683 h 726"/>
                <a:gd name="T50" fmla="*/ 24 w 699"/>
                <a:gd name="T51" fmla="*/ 640 h 726"/>
                <a:gd name="T52" fmla="*/ 5 w 699"/>
                <a:gd name="T53" fmla="*/ 587 h 726"/>
                <a:gd name="T54" fmla="*/ 0 w 699"/>
                <a:gd name="T55" fmla="*/ 527 h 726"/>
                <a:gd name="T56" fmla="*/ 9 w 699"/>
                <a:gd name="T57" fmla="*/ 464 h 726"/>
                <a:gd name="T58" fmla="*/ 28 w 699"/>
                <a:gd name="T59" fmla="*/ 395 h 726"/>
                <a:gd name="T60" fmla="*/ 61 w 699"/>
                <a:gd name="T61" fmla="*/ 325 h 726"/>
                <a:gd name="T62" fmla="*/ 106 w 699"/>
                <a:gd name="T63" fmla="*/ 254 h 726"/>
                <a:gd name="T64" fmla="*/ 162 w 699"/>
                <a:gd name="T65" fmla="*/ 18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9" h="726">
                  <a:moveTo>
                    <a:pt x="162" y="189"/>
                  </a:moveTo>
                  <a:lnTo>
                    <a:pt x="222" y="127"/>
                  </a:lnTo>
                  <a:lnTo>
                    <a:pt x="289" y="79"/>
                  </a:lnTo>
                  <a:lnTo>
                    <a:pt x="357" y="39"/>
                  </a:lnTo>
                  <a:lnTo>
                    <a:pt x="424" y="15"/>
                  </a:lnTo>
                  <a:lnTo>
                    <a:pt x="488" y="0"/>
                  </a:lnTo>
                  <a:lnTo>
                    <a:pt x="548" y="2"/>
                  </a:lnTo>
                  <a:lnTo>
                    <a:pt x="600" y="17"/>
                  </a:lnTo>
                  <a:lnTo>
                    <a:pt x="647" y="47"/>
                  </a:lnTo>
                  <a:lnTo>
                    <a:pt x="677" y="88"/>
                  </a:lnTo>
                  <a:lnTo>
                    <a:pt x="695" y="138"/>
                  </a:lnTo>
                  <a:lnTo>
                    <a:pt x="699" y="198"/>
                  </a:lnTo>
                  <a:lnTo>
                    <a:pt x="693" y="264"/>
                  </a:lnTo>
                  <a:lnTo>
                    <a:pt x="673" y="331"/>
                  </a:lnTo>
                  <a:lnTo>
                    <a:pt x="641" y="402"/>
                  </a:lnTo>
                  <a:lnTo>
                    <a:pt x="598" y="471"/>
                  </a:lnTo>
                  <a:lnTo>
                    <a:pt x="544" y="540"/>
                  </a:lnTo>
                  <a:lnTo>
                    <a:pt x="480" y="600"/>
                  </a:lnTo>
                  <a:lnTo>
                    <a:pt x="415" y="649"/>
                  </a:lnTo>
                  <a:lnTo>
                    <a:pt x="346" y="686"/>
                  </a:lnTo>
                  <a:lnTo>
                    <a:pt x="280" y="714"/>
                  </a:lnTo>
                  <a:lnTo>
                    <a:pt x="215" y="726"/>
                  </a:lnTo>
                  <a:lnTo>
                    <a:pt x="155" y="726"/>
                  </a:lnTo>
                  <a:lnTo>
                    <a:pt x="102" y="711"/>
                  </a:lnTo>
                  <a:lnTo>
                    <a:pt x="59" y="683"/>
                  </a:lnTo>
                  <a:lnTo>
                    <a:pt x="24" y="640"/>
                  </a:lnTo>
                  <a:lnTo>
                    <a:pt x="5" y="587"/>
                  </a:lnTo>
                  <a:lnTo>
                    <a:pt x="0" y="527"/>
                  </a:lnTo>
                  <a:lnTo>
                    <a:pt x="9" y="464"/>
                  </a:lnTo>
                  <a:lnTo>
                    <a:pt x="28" y="395"/>
                  </a:lnTo>
                  <a:lnTo>
                    <a:pt x="61" y="325"/>
                  </a:lnTo>
                  <a:lnTo>
                    <a:pt x="106" y="254"/>
                  </a:lnTo>
                  <a:lnTo>
                    <a:pt x="162" y="189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67" name="Freeform 251"/>
            <p:cNvSpPr>
              <a:spLocks/>
            </p:cNvSpPr>
            <p:nvPr/>
          </p:nvSpPr>
          <p:spPr bwMode="auto">
            <a:xfrm>
              <a:off x="2471" y="1734"/>
              <a:ext cx="275" cy="291"/>
            </a:xfrm>
            <a:custGeom>
              <a:avLst/>
              <a:gdLst>
                <a:gd name="T0" fmla="*/ 157 w 550"/>
                <a:gd name="T1" fmla="*/ 183 h 584"/>
                <a:gd name="T2" fmla="*/ 207 w 550"/>
                <a:gd name="T3" fmla="*/ 129 h 584"/>
                <a:gd name="T4" fmla="*/ 262 w 550"/>
                <a:gd name="T5" fmla="*/ 86 h 584"/>
                <a:gd name="T6" fmla="*/ 314 w 550"/>
                <a:gd name="T7" fmla="*/ 51 h 584"/>
                <a:gd name="T8" fmla="*/ 366 w 550"/>
                <a:gd name="T9" fmla="*/ 25 h 584"/>
                <a:gd name="T10" fmla="*/ 413 w 550"/>
                <a:gd name="T11" fmla="*/ 6 h 584"/>
                <a:gd name="T12" fmla="*/ 458 w 550"/>
                <a:gd name="T13" fmla="*/ 0 h 584"/>
                <a:gd name="T14" fmla="*/ 494 w 550"/>
                <a:gd name="T15" fmla="*/ 6 h 584"/>
                <a:gd name="T16" fmla="*/ 525 w 550"/>
                <a:gd name="T17" fmla="*/ 23 h 584"/>
                <a:gd name="T18" fmla="*/ 542 w 550"/>
                <a:gd name="T19" fmla="*/ 49 h 584"/>
                <a:gd name="T20" fmla="*/ 550 w 550"/>
                <a:gd name="T21" fmla="*/ 88 h 584"/>
                <a:gd name="T22" fmla="*/ 546 w 550"/>
                <a:gd name="T23" fmla="*/ 131 h 584"/>
                <a:gd name="T24" fmla="*/ 535 w 550"/>
                <a:gd name="T25" fmla="*/ 182 h 584"/>
                <a:gd name="T26" fmla="*/ 512 w 550"/>
                <a:gd name="T27" fmla="*/ 234 h 584"/>
                <a:gd name="T28" fmla="*/ 482 w 550"/>
                <a:gd name="T29" fmla="*/ 290 h 584"/>
                <a:gd name="T30" fmla="*/ 441 w 550"/>
                <a:gd name="T31" fmla="*/ 348 h 584"/>
                <a:gd name="T32" fmla="*/ 396 w 550"/>
                <a:gd name="T33" fmla="*/ 406 h 584"/>
                <a:gd name="T34" fmla="*/ 342 w 550"/>
                <a:gd name="T35" fmla="*/ 455 h 584"/>
                <a:gd name="T36" fmla="*/ 290 w 550"/>
                <a:gd name="T37" fmla="*/ 500 h 584"/>
                <a:gd name="T38" fmla="*/ 235 w 550"/>
                <a:gd name="T39" fmla="*/ 535 h 584"/>
                <a:gd name="T40" fmla="*/ 187 w 550"/>
                <a:gd name="T41" fmla="*/ 563 h 584"/>
                <a:gd name="T42" fmla="*/ 136 w 550"/>
                <a:gd name="T43" fmla="*/ 578 h 584"/>
                <a:gd name="T44" fmla="*/ 93 w 550"/>
                <a:gd name="T45" fmla="*/ 584 h 584"/>
                <a:gd name="T46" fmla="*/ 56 w 550"/>
                <a:gd name="T47" fmla="*/ 578 h 584"/>
                <a:gd name="T48" fmla="*/ 30 w 550"/>
                <a:gd name="T49" fmla="*/ 563 h 584"/>
                <a:gd name="T50" fmla="*/ 9 w 550"/>
                <a:gd name="T51" fmla="*/ 535 h 584"/>
                <a:gd name="T52" fmla="*/ 0 w 550"/>
                <a:gd name="T53" fmla="*/ 498 h 584"/>
                <a:gd name="T54" fmla="*/ 2 w 550"/>
                <a:gd name="T55" fmla="*/ 455 h 584"/>
                <a:gd name="T56" fmla="*/ 17 w 550"/>
                <a:gd name="T57" fmla="*/ 406 h 584"/>
                <a:gd name="T58" fmla="*/ 37 w 550"/>
                <a:gd name="T59" fmla="*/ 350 h 584"/>
                <a:gd name="T60" fmla="*/ 69 w 550"/>
                <a:gd name="T61" fmla="*/ 296 h 584"/>
                <a:gd name="T62" fmla="*/ 106 w 550"/>
                <a:gd name="T63" fmla="*/ 240 h 584"/>
                <a:gd name="T64" fmla="*/ 157 w 550"/>
                <a:gd name="T65" fmla="*/ 18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0" h="584">
                  <a:moveTo>
                    <a:pt x="157" y="183"/>
                  </a:moveTo>
                  <a:lnTo>
                    <a:pt x="207" y="129"/>
                  </a:lnTo>
                  <a:lnTo>
                    <a:pt x="262" y="86"/>
                  </a:lnTo>
                  <a:lnTo>
                    <a:pt x="314" y="51"/>
                  </a:lnTo>
                  <a:lnTo>
                    <a:pt x="366" y="25"/>
                  </a:lnTo>
                  <a:lnTo>
                    <a:pt x="413" y="6"/>
                  </a:lnTo>
                  <a:lnTo>
                    <a:pt x="458" y="0"/>
                  </a:lnTo>
                  <a:lnTo>
                    <a:pt x="494" y="6"/>
                  </a:lnTo>
                  <a:lnTo>
                    <a:pt x="525" y="23"/>
                  </a:lnTo>
                  <a:lnTo>
                    <a:pt x="542" y="49"/>
                  </a:lnTo>
                  <a:lnTo>
                    <a:pt x="550" y="88"/>
                  </a:lnTo>
                  <a:lnTo>
                    <a:pt x="546" y="131"/>
                  </a:lnTo>
                  <a:lnTo>
                    <a:pt x="535" y="182"/>
                  </a:lnTo>
                  <a:lnTo>
                    <a:pt x="512" y="234"/>
                  </a:lnTo>
                  <a:lnTo>
                    <a:pt x="482" y="290"/>
                  </a:lnTo>
                  <a:lnTo>
                    <a:pt x="441" y="348"/>
                  </a:lnTo>
                  <a:lnTo>
                    <a:pt x="396" y="406"/>
                  </a:lnTo>
                  <a:lnTo>
                    <a:pt x="342" y="455"/>
                  </a:lnTo>
                  <a:lnTo>
                    <a:pt x="290" y="500"/>
                  </a:lnTo>
                  <a:lnTo>
                    <a:pt x="235" y="535"/>
                  </a:lnTo>
                  <a:lnTo>
                    <a:pt x="187" y="563"/>
                  </a:lnTo>
                  <a:lnTo>
                    <a:pt x="136" y="578"/>
                  </a:lnTo>
                  <a:lnTo>
                    <a:pt x="93" y="584"/>
                  </a:lnTo>
                  <a:lnTo>
                    <a:pt x="56" y="578"/>
                  </a:lnTo>
                  <a:lnTo>
                    <a:pt x="30" y="563"/>
                  </a:lnTo>
                  <a:lnTo>
                    <a:pt x="9" y="535"/>
                  </a:lnTo>
                  <a:lnTo>
                    <a:pt x="0" y="498"/>
                  </a:lnTo>
                  <a:lnTo>
                    <a:pt x="2" y="455"/>
                  </a:lnTo>
                  <a:lnTo>
                    <a:pt x="17" y="406"/>
                  </a:lnTo>
                  <a:lnTo>
                    <a:pt x="37" y="350"/>
                  </a:lnTo>
                  <a:lnTo>
                    <a:pt x="69" y="296"/>
                  </a:lnTo>
                  <a:lnTo>
                    <a:pt x="106" y="240"/>
                  </a:lnTo>
                  <a:lnTo>
                    <a:pt x="157" y="183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8" name="Freeform 252"/>
            <p:cNvSpPr>
              <a:spLocks/>
            </p:cNvSpPr>
            <p:nvPr/>
          </p:nvSpPr>
          <p:spPr bwMode="auto">
            <a:xfrm>
              <a:off x="2464" y="1713"/>
              <a:ext cx="319" cy="343"/>
            </a:xfrm>
            <a:custGeom>
              <a:avLst/>
              <a:gdLst>
                <a:gd name="T0" fmla="*/ 2 w 637"/>
                <a:gd name="T1" fmla="*/ 679 h 686"/>
                <a:gd name="T2" fmla="*/ 0 w 637"/>
                <a:gd name="T3" fmla="*/ 671 h 686"/>
                <a:gd name="T4" fmla="*/ 2 w 637"/>
                <a:gd name="T5" fmla="*/ 651 h 686"/>
                <a:gd name="T6" fmla="*/ 7 w 637"/>
                <a:gd name="T7" fmla="*/ 619 h 686"/>
                <a:gd name="T8" fmla="*/ 22 w 637"/>
                <a:gd name="T9" fmla="*/ 576 h 686"/>
                <a:gd name="T10" fmla="*/ 46 w 637"/>
                <a:gd name="T11" fmla="*/ 522 h 686"/>
                <a:gd name="T12" fmla="*/ 84 w 637"/>
                <a:gd name="T13" fmla="*/ 458 h 686"/>
                <a:gd name="T14" fmla="*/ 138 w 637"/>
                <a:gd name="T15" fmla="*/ 385 h 686"/>
                <a:gd name="T16" fmla="*/ 213 w 637"/>
                <a:gd name="T17" fmla="*/ 305 h 686"/>
                <a:gd name="T18" fmla="*/ 293 w 637"/>
                <a:gd name="T19" fmla="*/ 224 h 686"/>
                <a:gd name="T20" fmla="*/ 372 w 637"/>
                <a:gd name="T21" fmla="*/ 159 h 686"/>
                <a:gd name="T22" fmla="*/ 443 w 637"/>
                <a:gd name="T23" fmla="*/ 107 h 686"/>
                <a:gd name="T24" fmla="*/ 508 w 637"/>
                <a:gd name="T25" fmla="*/ 66 h 686"/>
                <a:gd name="T26" fmla="*/ 561 w 637"/>
                <a:gd name="T27" fmla="*/ 34 h 686"/>
                <a:gd name="T28" fmla="*/ 602 w 637"/>
                <a:gd name="T29" fmla="*/ 15 h 686"/>
                <a:gd name="T30" fmla="*/ 628 w 637"/>
                <a:gd name="T31" fmla="*/ 2 h 686"/>
                <a:gd name="T32" fmla="*/ 637 w 637"/>
                <a:gd name="T33" fmla="*/ 0 h 686"/>
                <a:gd name="T34" fmla="*/ 626 w 637"/>
                <a:gd name="T35" fmla="*/ 4 h 686"/>
                <a:gd name="T36" fmla="*/ 600 w 637"/>
                <a:gd name="T37" fmla="*/ 21 h 686"/>
                <a:gd name="T38" fmla="*/ 559 w 637"/>
                <a:gd name="T39" fmla="*/ 47 h 686"/>
                <a:gd name="T40" fmla="*/ 507 w 637"/>
                <a:gd name="T41" fmla="*/ 84 h 686"/>
                <a:gd name="T42" fmla="*/ 445 w 637"/>
                <a:gd name="T43" fmla="*/ 129 h 686"/>
                <a:gd name="T44" fmla="*/ 377 w 637"/>
                <a:gd name="T45" fmla="*/ 183 h 686"/>
                <a:gd name="T46" fmla="*/ 306 w 637"/>
                <a:gd name="T47" fmla="*/ 245 h 686"/>
                <a:gd name="T48" fmla="*/ 237 w 637"/>
                <a:gd name="T49" fmla="*/ 318 h 686"/>
                <a:gd name="T50" fmla="*/ 172 w 637"/>
                <a:gd name="T51" fmla="*/ 389 h 686"/>
                <a:gd name="T52" fmla="*/ 119 w 637"/>
                <a:gd name="T53" fmla="*/ 458 h 686"/>
                <a:gd name="T54" fmla="*/ 78 w 637"/>
                <a:gd name="T55" fmla="*/ 520 h 686"/>
                <a:gd name="T56" fmla="*/ 50 w 637"/>
                <a:gd name="T57" fmla="*/ 576 h 686"/>
                <a:gd name="T58" fmla="*/ 28 w 637"/>
                <a:gd name="T59" fmla="*/ 621 h 686"/>
                <a:gd name="T60" fmla="*/ 15 w 637"/>
                <a:gd name="T61" fmla="*/ 656 h 686"/>
                <a:gd name="T62" fmla="*/ 7 w 637"/>
                <a:gd name="T63" fmla="*/ 677 h 686"/>
                <a:gd name="T64" fmla="*/ 7 w 637"/>
                <a:gd name="T65" fmla="*/ 686 h 686"/>
                <a:gd name="T66" fmla="*/ 2 w 637"/>
                <a:gd name="T67" fmla="*/ 67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7" h="686">
                  <a:moveTo>
                    <a:pt x="2" y="679"/>
                  </a:moveTo>
                  <a:lnTo>
                    <a:pt x="0" y="671"/>
                  </a:lnTo>
                  <a:lnTo>
                    <a:pt x="2" y="651"/>
                  </a:lnTo>
                  <a:lnTo>
                    <a:pt x="7" y="619"/>
                  </a:lnTo>
                  <a:lnTo>
                    <a:pt x="22" y="576"/>
                  </a:lnTo>
                  <a:lnTo>
                    <a:pt x="46" y="522"/>
                  </a:lnTo>
                  <a:lnTo>
                    <a:pt x="84" y="458"/>
                  </a:lnTo>
                  <a:lnTo>
                    <a:pt x="138" y="385"/>
                  </a:lnTo>
                  <a:lnTo>
                    <a:pt x="213" y="305"/>
                  </a:lnTo>
                  <a:lnTo>
                    <a:pt x="293" y="224"/>
                  </a:lnTo>
                  <a:lnTo>
                    <a:pt x="372" y="159"/>
                  </a:lnTo>
                  <a:lnTo>
                    <a:pt x="443" y="107"/>
                  </a:lnTo>
                  <a:lnTo>
                    <a:pt x="508" y="66"/>
                  </a:lnTo>
                  <a:lnTo>
                    <a:pt x="561" y="34"/>
                  </a:lnTo>
                  <a:lnTo>
                    <a:pt x="602" y="15"/>
                  </a:lnTo>
                  <a:lnTo>
                    <a:pt x="628" y="2"/>
                  </a:lnTo>
                  <a:lnTo>
                    <a:pt x="637" y="0"/>
                  </a:lnTo>
                  <a:lnTo>
                    <a:pt x="626" y="4"/>
                  </a:lnTo>
                  <a:lnTo>
                    <a:pt x="600" y="21"/>
                  </a:lnTo>
                  <a:lnTo>
                    <a:pt x="559" y="47"/>
                  </a:lnTo>
                  <a:lnTo>
                    <a:pt x="507" y="84"/>
                  </a:lnTo>
                  <a:lnTo>
                    <a:pt x="445" y="129"/>
                  </a:lnTo>
                  <a:lnTo>
                    <a:pt x="377" y="183"/>
                  </a:lnTo>
                  <a:lnTo>
                    <a:pt x="306" y="245"/>
                  </a:lnTo>
                  <a:lnTo>
                    <a:pt x="237" y="318"/>
                  </a:lnTo>
                  <a:lnTo>
                    <a:pt x="172" y="389"/>
                  </a:lnTo>
                  <a:lnTo>
                    <a:pt x="119" y="458"/>
                  </a:lnTo>
                  <a:lnTo>
                    <a:pt x="78" y="520"/>
                  </a:lnTo>
                  <a:lnTo>
                    <a:pt x="50" y="576"/>
                  </a:lnTo>
                  <a:lnTo>
                    <a:pt x="28" y="621"/>
                  </a:lnTo>
                  <a:lnTo>
                    <a:pt x="15" y="656"/>
                  </a:lnTo>
                  <a:lnTo>
                    <a:pt x="7" y="677"/>
                  </a:lnTo>
                  <a:lnTo>
                    <a:pt x="7" y="686"/>
                  </a:lnTo>
                  <a:lnTo>
                    <a:pt x="2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9" name="Freeform 253"/>
            <p:cNvSpPr>
              <a:spLocks/>
            </p:cNvSpPr>
            <p:nvPr/>
          </p:nvSpPr>
          <p:spPr bwMode="auto">
            <a:xfrm>
              <a:off x="2502" y="1819"/>
              <a:ext cx="162" cy="180"/>
            </a:xfrm>
            <a:custGeom>
              <a:avLst/>
              <a:gdLst>
                <a:gd name="T0" fmla="*/ 0 w 325"/>
                <a:gd name="T1" fmla="*/ 361 h 361"/>
                <a:gd name="T2" fmla="*/ 1 w 325"/>
                <a:gd name="T3" fmla="*/ 354 h 361"/>
                <a:gd name="T4" fmla="*/ 11 w 325"/>
                <a:gd name="T5" fmla="*/ 339 h 361"/>
                <a:gd name="T6" fmla="*/ 24 w 325"/>
                <a:gd name="T7" fmla="*/ 313 h 361"/>
                <a:gd name="T8" fmla="*/ 44 w 325"/>
                <a:gd name="T9" fmla="*/ 283 h 361"/>
                <a:gd name="T10" fmla="*/ 67 w 325"/>
                <a:gd name="T11" fmla="*/ 245 h 361"/>
                <a:gd name="T12" fmla="*/ 97 w 325"/>
                <a:gd name="T13" fmla="*/ 210 h 361"/>
                <a:gd name="T14" fmla="*/ 127 w 325"/>
                <a:gd name="T15" fmla="*/ 171 h 361"/>
                <a:gd name="T16" fmla="*/ 162 w 325"/>
                <a:gd name="T17" fmla="*/ 139 h 361"/>
                <a:gd name="T18" fmla="*/ 194 w 325"/>
                <a:gd name="T19" fmla="*/ 105 h 361"/>
                <a:gd name="T20" fmla="*/ 224 w 325"/>
                <a:gd name="T21" fmla="*/ 79 h 361"/>
                <a:gd name="T22" fmla="*/ 252 w 325"/>
                <a:gd name="T23" fmla="*/ 55 h 361"/>
                <a:gd name="T24" fmla="*/ 276 w 325"/>
                <a:gd name="T25" fmla="*/ 36 h 361"/>
                <a:gd name="T26" fmla="*/ 295 w 325"/>
                <a:gd name="T27" fmla="*/ 19 h 361"/>
                <a:gd name="T28" fmla="*/ 312 w 325"/>
                <a:gd name="T29" fmla="*/ 8 h 361"/>
                <a:gd name="T30" fmla="*/ 321 w 325"/>
                <a:gd name="T31" fmla="*/ 0 h 361"/>
                <a:gd name="T32" fmla="*/ 325 w 325"/>
                <a:gd name="T33" fmla="*/ 0 h 361"/>
                <a:gd name="T34" fmla="*/ 323 w 325"/>
                <a:gd name="T35" fmla="*/ 19 h 361"/>
                <a:gd name="T36" fmla="*/ 312 w 325"/>
                <a:gd name="T37" fmla="*/ 60 h 361"/>
                <a:gd name="T38" fmla="*/ 291 w 325"/>
                <a:gd name="T39" fmla="*/ 118 h 361"/>
                <a:gd name="T40" fmla="*/ 259 w 325"/>
                <a:gd name="T41" fmla="*/ 184 h 361"/>
                <a:gd name="T42" fmla="*/ 213 w 325"/>
                <a:gd name="T43" fmla="*/ 245 h 361"/>
                <a:gd name="T44" fmla="*/ 157 w 325"/>
                <a:gd name="T45" fmla="*/ 301 h 361"/>
                <a:gd name="T46" fmla="*/ 86 w 325"/>
                <a:gd name="T47" fmla="*/ 343 h 361"/>
                <a:gd name="T48" fmla="*/ 0 w 325"/>
                <a:gd name="T4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" h="361">
                  <a:moveTo>
                    <a:pt x="0" y="361"/>
                  </a:moveTo>
                  <a:lnTo>
                    <a:pt x="1" y="354"/>
                  </a:lnTo>
                  <a:lnTo>
                    <a:pt x="11" y="339"/>
                  </a:lnTo>
                  <a:lnTo>
                    <a:pt x="24" y="313"/>
                  </a:lnTo>
                  <a:lnTo>
                    <a:pt x="44" y="283"/>
                  </a:lnTo>
                  <a:lnTo>
                    <a:pt x="67" y="245"/>
                  </a:lnTo>
                  <a:lnTo>
                    <a:pt x="97" y="210"/>
                  </a:lnTo>
                  <a:lnTo>
                    <a:pt x="127" y="171"/>
                  </a:lnTo>
                  <a:lnTo>
                    <a:pt x="162" y="139"/>
                  </a:lnTo>
                  <a:lnTo>
                    <a:pt x="194" y="105"/>
                  </a:lnTo>
                  <a:lnTo>
                    <a:pt x="224" y="79"/>
                  </a:lnTo>
                  <a:lnTo>
                    <a:pt x="252" y="55"/>
                  </a:lnTo>
                  <a:lnTo>
                    <a:pt x="276" y="36"/>
                  </a:lnTo>
                  <a:lnTo>
                    <a:pt x="295" y="19"/>
                  </a:lnTo>
                  <a:lnTo>
                    <a:pt x="312" y="8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3" y="19"/>
                  </a:lnTo>
                  <a:lnTo>
                    <a:pt x="312" y="60"/>
                  </a:lnTo>
                  <a:lnTo>
                    <a:pt x="291" y="118"/>
                  </a:lnTo>
                  <a:lnTo>
                    <a:pt x="259" y="184"/>
                  </a:lnTo>
                  <a:lnTo>
                    <a:pt x="213" y="245"/>
                  </a:lnTo>
                  <a:lnTo>
                    <a:pt x="157" y="301"/>
                  </a:lnTo>
                  <a:lnTo>
                    <a:pt x="86" y="343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0" name="Freeform 254"/>
            <p:cNvSpPr>
              <a:spLocks/>
            </p:cNvSpPr>
            <p:nvPr/>
          </p:nvSpPr>
          <p:spPr bwMode="auto">
            <a:xfrm>
              <a:off x="2483" y="1782"/>
              <a:ext cx="162" cy="176"/>
            </a:xfrm>
            <a:custGeom>
              <a:avLst/>
              <a:gdLst>
                <a:gd name="T0" fmla="*/ 0 w 324"/>
                <a:gd name="T1" fmla="*/ 352 h 352"/>
                <a:gd name="T2" fmla="*/ 0 w 324"/>
                <a:gd name="T3" fmla="*/ 346 h 352"/>
                <a:gd name="T4" fmla="*/ 0 w 324"/>
                <a:gd name="T5" fmla="*/ 333 h 352"/>
                <a:gd name="T6" fmla="*/ 4 w 324"/>
                <a:gd name="T7" fmla="*/ 313 h 352"/>
                <a:gd name="T8" fmla="*/ 11 w 324"/>
                <a:gd name="T9" fmla="*/ 287 h 352"/>
                <a:gd name="T10" fmla="*/ 23 w 324"/>
                <a:gd name="T11" fmla="*/ 253 h 352"/>
                <a:gd name="T12" fmla="*/ 41 w 324"/>
                <a:gd name="T13" fmla="*/ 217 h 352"/>
                <a:gd name="T14" fmla="*/ 64 w 324"/>
                <a:gd name="T15" fmla="*/ 176 h 352"/>
                <a:gd name="T16" fmla="*/ 99 w 324"/>
                <a:gd name="T17" fmla="*/ 137 h 352"/>
                <a:gd name="T18" fmla="*/ 133 w 324"/>
                <a:gd name="T19" fmla="*/ 98 h 352"/>
                <a:gd name="T20" fmla="*/ 163 w 324"/>
                <a:gd name="T21" fmla="*/ 68 h 352"/>
                <a:gd name="T22" fmla="*/ 189 w 324"/>
                <a:gd name="T23" fmla="*/ 45 h 352"/>
                <a:gd name="T24" fmla="*/ 215 w 324"/>
                <a:gd name="T25" fmla="*/ 29 h 352"/>
                <a:gd name="T26" fmla="*/ 239 w 324"/>
                <a:gd name="T27" fmla="*/ 15 h 352"/>
                <a:gd name="T28" fmla="*/ 266 w 324"/>
                <a:gd name="T29" fmla="*/ 8 h 352"/>
                <a:gd name="T30" fmla="*/ 292 w 324"/>
                <a:gd name="T31" fmla="*/ 2 h 352"/>
                <a:gd name="T32" fmla="*/ 324 w 324"/>
                <a:gd name="T33" fmla="*/ 0 h 352"/>
                <a:gd name="T34" fmla="*/ 281 w 324"/>
                <a:gd name="T35" fmla="*/ 30 h 352"/>
                <a:gd name="T36" fmla="*/ 234 w 324"/>
                <a:gd name="T37" fmla="*/ 73 h 352"/>
                <a:gd name="T38" fmla="*/ 185 w 324"/>
                <a:gd name="T39" fmla="*/ 122 h 352"/>
                <a:gd name="T40" fmla="*/ 137 w 324"/>
                <a:gd name="T41" fmla="*/ 174 h 352"/>
                <a:gd name="T42" fmla="*/ 88 w 324"/>
                <a:gd name="T43" fmla="*/ 225 h 352"/>
                <a:gd name="T44" fmla="*/ 49 w 324"/>
                <a:gd name="T45" fmla="*/ 273 h 352"/>
                <a:gd name="T46" fmla="*/ 19 w 324"/>
                <a:gd name="T47" fmla="*/ 317 h 352"/>
                <a:gd name="T48" fmla="*/ 0 w 324"/>
                <a:gd name="T4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352">
                  <a:moveTo>
                    <a:pt x="0" y="352"/>
                  </a:moveTo>
                  <a:lnTo>
                    <a:pt x="0" y="346"/>
                  </a:lnTo>
                  <a:lnTo>
                    <a:pt x="0" y="333"/>
                  </a:lnTo>
                  <a:lnTo>
                    <a:pt x="4" y="313"/>
                  </a:lnTo>
                  <a:lnTo>
                    <a:pt x="11" y="287"/>
                  </a:lnTo>
                  <a:lnTo>
                    <a:pt x="23" y="253"/>
                  </a:lnTo>
                  <a:lnTo>
                    <a:pt x="41" y="217"/>
                  </a:lnTo>
                  <a:lnTo>
                    <a:pt x="64" y="176"/>
                  </a:lnTo>
                  <a:lnTo>
                    <a:pt x="99" y="137"/>
                  </a:lnTo>
                  <a:lnTo>
                    <a:pt x="133" y="98"/>
                  </a:lnTo>
                  <a:lnTo>
                    <a:pt x="163" y="68"/>
                  </a:lnTo>
                  <a:lnTo>
                    <a:pt x="189" y="45"/>
                  </a:lnTo>
                  <a:lnTo>
                    <a:pt x="215" y="29"/>
                  </a:lnTo>
                  <a:lnTo>
                    <a:pt x="239" y="15"/>
                  </a:lnTo>
                  <a:lnTo>
                    <a:pt x="266" y="8"/>
                  </a:lnTo>
                  <a:lnTo>
                    <a:pt x="292" y="2"/>
                  </a:lnTo>
                  <a:lnTo>
                    <a:pt x="324" y="0"/>
                  </a:lnTo>
                  <a:lnTo>
                    <a:pt x="281" y="30"/>
                  </a:lnTo>
                  <a:lnTo>
                    <a:pt x="234" y="73"/>
                  </a:lnTo>
                  <a:lnTo>
                    <a:pt x="185" y="122"/>
                  </a:lnTo>
                  <a:lnTo>
                    <a:pt x="137" y="174"/>
                  </a:lnTo>
                  <a:lnTo>
                    <a:pt x="88" y="225"/>
                  </a:lnTo>
                  <a:lnTo>
                    <a:pt x="49" y="273"/>
                  </a:lnTo>
                  <a:lnTo>
                    <a:pt x="19" y="317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1" name="Freeform 255"/>
            <p:cNvSpPr>
              <a:spLocks/>
            </p:cNvSpPr>
            <p:nvPr/>
          </p:nvSpPr>
          <p:spPr bwMode="auto">
            <a:xfrm>
              <a:off x="2355" y="1297"/>
              <a:ext cx="309" cy="320"/>
            </a:xfrm>
            <a:custGeom>
              <a:avLst/>
              <a:gdLst>
                <a:gd name="T0" fmla="*/ 142 w 619"/>
                <a:gd name="T1" fmla="*/ 164 h 639"/>
                <a:gd name="T2" fmla="*/ 196 w 619"/>
                <a:gd name="T3" fmla="*/ 110 h 639"/>
                <a:gd name="T4" fmla="*/ 254 w 619"/>
                <a:gd name="T5" fmla="*/ 67 h 639"/>
                <a:gd name="T6" fmla="*/ 314 w 619"/>
                <a:gd name="T7" fmla="*/ 34 h 639"/>
                <a:gd name="T8" fmla="*/ 374 w 619"/>
                <a:gd name="T9" fmla="*/ 11 h 639"/>
                <a:gd name="T10" fmla="*/ 428 w 619"/>
                <a:gd name="T11" fmla="*/ 0 h 639"/>
                <a:gd name="T12" fmla="*/ 482 w 619"/>
                <a:gd name="T13" fmla="*/ 0 h 639"/>
                <a:gd name="T14" fmla="*/ 529 w 619"/>
                <a:gd name="T15" fmla="*/ 11 h 639"/>
                <a:gd name="T16" fmla="*/ 570 w 619"/>
                <a:gd name="T17" fmla="*/ 39 h 639"/>
                <a:gd name="T18" fmla="*/ 598 w 619"/>
                <a:gd name="T19" fmla="*/ 75 h 639"/>
                <a:gd name="T20" fmla="*/ 615 w 619"/>
                <a:gd name="T21" fmla="*/ 121 h 639"/>
                <a:gd name="T22" fmla="*/ 619 w 619"/>
                <a:gd name="T23" fmla="*/ 172 h 639"/>
                <a:gd name="T24" fmla="*/ 613 w 619"/>
                <a:gd name="T25" fmla="*/ 232 h 639"/>
                <a:gd name="T26" fmla="*/ 595 w 619"/>
                <a:gd name="T27" fmla="*/ 292 h 639"/>
                <a:gd name="T28" fmla="*/ 567 w 619"/>
                <a:gd name="T29" fmla="*/ 353 h 639"/>
                <a:gd name="T30" fmla="*/ 527 w 619"/>
                <a:gd name="T31" fmla="*/ 415 h 639"/>
                <a:gd name="T32" fmla="*/ 479 w 619"/>
                <a:gd name="T33" fmla="*/ 477 h 639"/>
                <a:gd name="T34" fmla="*/ 423 w 619"/>
                <a:gd name="T35" fmla="*/ 529 h 639"/>
                <a:gd name="T36" fmla="*/ 365 w 619"/>
                <a:gd name="T37" fmla="*/ 574 h 639"/>
                <a:gd name="T38" fmla="*/ 303 w 619"/>
                <a:gd name="T39" fmla="*/ 608 h 639"/>
                <a:gd name="T40" fmla="*/ 245 w 619"/>
                <a:gd name="T41" fmla="*/ 630 h 639"/>
                <a:gd name="T42" fmla="*/ 187 w 619"/>
                <a:gd name="T43" fmla="*/ 639 h 639"/>
                <a:gd name="T44" fmla="*/ 136 w 619"/>
                <a:gd name="T45" fmla="*/ 639 h 639"/>
                <a:gd name="T46" fmla="*/ 90 w 619"/>
                <a:gd name="T47" fmla="*/ 626 h 639"/>
                <a:gd name="T48" fmla="*/ 52 w 619"/>
                <a:gd name="T49" fmla="*/ 602 h 639"/>
                <a:gd name="T50" fmla="*/ 22 w 619"/>
                <a:gd name="T51" fmla="*/ 563 h 639"/>
                <a:gd name="T52" fmla="*/ 6 w 619"/>
                <a:gd name="T53" fmla="*/ 518 h 639"/>
                <a:gd name="T54" fmla="*/ 0 w 619"/>
                <a:gd name="T55" fmla="*/ 466 h 639"/>
                <a:gd name="T56" fmla="*/ 7 w 619"/>
                <a:gd name="T57" fmla="*/ 409 h 639"/>
                <a:gd name="T58" fmla="*/ 24 w 619"/>
                <a:gd name="T59" fmla="*/ 348 h 639"/>
                <a:gd name="T60" fmla="*/ 54 w 619"/>
                <a:gd name="T61" fmla="*/ 286 h 639"/>
                <a:gd name="T62" fmla="*/ 92 w 619"/>
                <a:gd name="T63" fmla="*/ 224 h 639"/>
                <a:gd name="T64" fmla="*/ 142 w 619"/>
                <a:gd name="T65" fmla="*/ 16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9" h="639">
                  <a:moveTo>
                    <a:pt x="142" y="164"/>
                  </a:moveTo>
                  <a:lnTo>
                    <a:pt x="196" y="110"/>
                  </a:lnTo>
                  <a:lnTo>
                    <a:pt x="254" y="67"/>
                  </a:lnTo>
                  <a:lnTo>
                    <a:pt x="314" y="34"/>
                  </a:lnTo>
                  <a:lnTo>
                    <a:pt x="374" y="11"/>
                  </a:lnTo>
                  <a:lnTo>
                    <a:pt x="428" y="0"/>
                  </a:lnTo>
                  <a:lnTo>
                    <a:pt x="482" y="0"/>
                  </a:lnTo>
                  <a:lnTo>
                    <a:pt x="529" y="11"/>
                  </a:lnTo>
                  <a:lnTo>
                    <a:pt x="570" y="39"/>
                  </a:lnTo>
                  <a:lnTo>
                    <a:pt x="598" y="75"/>
                  </a:lnTo>
                  <a:lnTo>
                    <a:pt x="615" y="121"/>
                  </a:lnTo>
                  <a:lnTo>
                    <a:pt x="619" y="172"/>
                  </a:lnTo>
                  <a:lnTo>
                    <a:pt x="613" y="232"/>
                  </a:lnTo>
                  <a:lnTo>
                    <a:pt x="595" y="292"/>
                  </a:lnTo>
                  <a:lnTo>
                    <a:pt x="567" y="353"/>
                  </a:lnTo>
                  <a:lnTo>
                    <a:pt x="527" y="415"/>
                  </a:lnTo>
                  <a:lnTo>
                    <a:pt x="479" y="477"/>
                  </a:lnTo>
                  <a:lnTo>
                    <a:pt x="423" y="529"/>
                  </a:lnTo>
                  <a:lnTo>
                    <a:pt x="365" y="574"/>
                  </a:lnTo>
                  <a:lnTo>
                    <a:pt x="303" y="608"/>
                  </a:lnTo>
                  <a:lnTo>
                    <a:pt x="245" y="630"/>
                  </a:lnTo>
                  <a:lnTo>
                    <a:pt x="187" y="639"/>
                  </a:lnTo>
                  <a:lnTo>
                    <a:pt x="136" y="639"/>
                  </a:lnTo>
                  <a:lnTo>
                    <a:pt x="90" y="626"/>
                  </a:lnTo>
                  <a:lnTo>
                    <a:pt x="52" y="602"/>
                  </a:lnTo>
                  <a:lnTo>
                    <a:pt x="22" y="563"/>
                  </a:lnTo>
                  <a:lnTo>
                    <a:pt x="6" y="518"/>
                  </a:lnTo>
                  <a:lnTo>
                    <a:pt x="0" y="466"/>
                  </a:lnTo>
                  <a:lnTo>
                    <a:pt x="7" y="409"/>
                  </a:lnTo>
                  <a:lnTo>
                    <a:pt x="24" y="348"/>
                  </a:lnTo>
                  <a:lnTo>
                    <a:pt x="54" y="286"/>
                  </a:lnTo>
                  <a:lnTo>
                    <a:pt x="92" y="224"/>
                  </a:lnTo>
                  <a:lnTo>
                    <a:pt x="142" y="16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72" name="Freeform 256"/>
            <p:cNvSpPr>
              <a:spLocks/>
            </p:cNvSpPr>
            <p:nvPr/>
          </p:nvSpPr>
          <p:spPr bwMode="auto">
            <a:xfrm>
              <a:off x="2370" y="1313"/>
              <a:ext cx="279" cy="287"/>
            </a:xfrm>
            <a:custGeom>
              <a:avLst/>
              <a:gdLst>
                <a:gd name="T0" fmla="*/ 129 w 557"/>
                <a:gd name="T1" fmla="*/ 149 h 574"/>
                <a:gd name="T2" fmla="*/ 177 w 557"/>
                <a:gd name="T3" fmla="*/ 99 h 574"/>
                <a:gd name="T4" fmla="*/ 230 w 557"/>
                <a:gd name="T5" fmla="*/ 60 h 574"/>
                <a:gd name="T6" fmla="*/ 284 w 557"/>
                <a:gd name="T7" fmla="*/ 30 h 574"/>
                <a:gd name="T8" fmla="*/ 338 w 557"/>
                <a:gd name="T9" fmla="*/ 11 h 574"/>
                <a:gd name="T10" fmla="*/ 387 w 557"/>
                <a:gd name="T11" fmla="*/ 0 h 574"/>
                <a:gd name="T12" fmla="*/ 436 w 557"/>
                <a:gd name="T13" fmla="*/ 0 h 574"/>
                <a:gd name="T14" fmla="*/ 477 w 557"/>
                <a:gd name="T15" fmla="*/ 11 h 574"/>
                <a:gd name="T16" fmla="*/ 514 w 557"/>
                <a:gd name="T17" fmla="*/ 35 h 574"/>
                <a:gd name="T18" fmla="*/ 538 w 557"/>
                <a:gd name="T19" fmla="*/ 67 h 574"/>
                <a:gd name="T20" fmla="*/ 553 w 557"/>
                <a:gd name="T21" fmla="*/ 110 h 574"/>
                <a:gd name="T22" fmla="*/ 557 w 557"/>
                <a:gd name="T23" fmla="*/ 157 h 574"/>
                <a:gd name="T24" fmla="*/ 552 w 557"/>
                <a:gd name="T25" fmla="*/ 209 h 574"/>
                <a:gd name="T26" fmla="*/ 535 w 557"/>
                <a:gd name="T27" fmla="*/ 263 h 574"/>
                <a:gd name="T28" fmla="*/ 510 w 557"/>
                <a:gd name="T29" fmla="*/ 318 h 574"/>
                <a:gd name="T30" fmla="*/ 475 w 557"/>
                <a:gd name="T31" fmla="*/ 372 h 574"/>
                <a:gd name="T32" fmla="*/ 434 w 557"/>
                <a:gd name="T33" fmla="*/ 428 h 574"/>
                <a:gd name="T34" fmla="*/ 381 w 557"/>
                <a:gd name="T35" fmla="*/ 475 h 574"/>
                <a:gd name="T36" fmla="*/ 329 w 557"/>
                <a:gd name="T37" fmla="*/ 514 h 574"/>
                <a:gd name="T38" fmla="*/ 275 w 557"/>
                <a:gd name="T39" fmla="*/ 542 h 574"/>
                <a:gd name="T40" fmla="*/ 222 w 557"/>
                <a:gd name="T41" fmla="*/ 564 h 574"/>
                <a:gd name="T42" fmla="*/ 170 w 557"/>
                <a:gd name="T43" fmla="*/ 574 h 574"/>
                <a:gd name="T44" fmla="*/ 123 w 557"/>
                <a:gd name="T45" fmla="*/ 574 h 574"/>
                <a:gd name="T46" fmla="*/ 82 w 557"/>
                <a:gd name="T47" fmla="*/ 563 h 574"/>
                <a:gd name="T48" fmla="*/ 48 w 557"/>
                <a:gd name="T49" fmla="*/ 542 h 574"/>
                <a:gd name="T50" fmla="*/ 20 w 557"/>
                <a:gd name="T51" fmla="*/ 506 h 574"/>
                <a:gd name="T52" fmla="*/ 5 w 557"/>
                <a:gd name="T53" fmla="*/ 465 h 574"/>
                <a:gd name="T54" fmla="*/ 0 w 557"/>
                <a:gd name="T55" fmla="*/ 419 h 574"/>
                <a:gd name="T56" fmla="*/ 7 w 557"/>
                <a:gd name="T57" fmla="*/ 368 h 574"/>
                <a:gd name="T58" fmla="*/ 22 w 557"/>
                <a:gd name="T59" fmla="*/ 312 h 574"/>
                <a:gd name="T60" fmla="*/ 48 w 557"/>
                <a:gd name="T61" fmla="*/ 258 h 574"/>
                <a:gd name="T62" fmla="*/ 82 w 557"/>
                <a:gd name="T63" fmla="*/ 202 h 574"/>
                <a:gd name="T64" fmla="*/ 129 w 557"/>
                <a:gd name="T65" fmla="*/ 14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7" h="574">
                  <a:moveTo>
                    <a:pt x="129" y="149"/>
                  </a:moveTo>
                  <a:lnTo>
                    <a:pt x="177" y="99"/>
                  </a:lnTo>
                  <a:lnTo>
                    <a:pt x="230" y="60"/>
                  </a:lnTo>
                  <a:lnTo>
                    <a:pt x="284" y="30"/>
                  </a:lnTo>
                  <a:lnTo>
                    <a:pt x="338" y="11"/>
                  </a:lnTo>
                  <a:lnTo>
                    <a:pt x="387" y="0"/>
                  </a:lnTo>
                  <a:lnTo>
                    <a:pt x="436" y="0"/>
                  </a:lnTo>
                  <a:lnTo>
                    <a:pt x="477" y="11"/>
                  </a:lnTo>
                  <a:lnTo>
                    <a:pt x="514" y="35"/>
                  </a:lnTo>
                  <a:lnTo>
                    <a:pt x="538" y="67"/>
                  </a:lnTo>
                  <a:lnTo>
                    <a:pt x="553" y="110"/>
                  </a:lnTo>
                  <a:lnTo>
                    <a:pt x="557" y="157"/>
                  </a:lnTo>
                  <a:lnTo>
                    <a:pt x="552" y="209"/>
                  </a:lnTo>
                  <a:lnTo>
                    <a:pt x="535" y="263"/>
                  </a:lnTo>
                  <a:lnTo>
                    <a:pt x="510" y="318"/>
                  </a:lnTo>
                  <a:lnTo>
                    <a:pt x="475" y="372"/>
                  </a:lnTo>
                  <a:lnTo>
                    <a:pt x="434" y="428"/>
                  </a:lnTo>
                  <a:lnTo>
                    <a:pt x="381" y="475"/>
                  </a:lnTo>
                  <a:lnTo>
                    <a:pt x="329" y="514"/>
                  </a:lnTo>
                  <a:lnTo>
                    <a:pt x="275" y="542"/>
                  </a:lnTo>
                  <a:lnTo>
                    <a:pt x="222" y="564"/>
                  </a:lnTo>
                  <a:lnTo>
                    <a:pt x="170" y="574"/>
                  </a:lnTo>
                  <a:lnTo>
                    <a:pt x="123" y="574"/>
                  </a:lnTo>
                  <a:lnTo>
                    <a:pt x="82" y="563"/>
                  </a:lnTo>
                  <a:lnTo>
                    <a:pt x="48" y="542"/>
                  </a:lnTo>
                  <a:lnTo>
                    <a:pt x="20" y="506"/>
                  </a:lnTo>
                  <a:lnTo>
                    <a:pt x="5" y="465"/>
                  </a:lnTo>
                  <a:lnTo>
                    <a:pt x="0" y="419"/>
                  </a:lnTo>
                  <a:lnTo>
                    <a:pt x="7" y="368"/>
                  </a:lnTo>
                  <a:lnTo>
                    <a:pt x="22" y="312"/>
                  </a:lnTo>
                  <a:lnTo>
                    <a:pt x="48" y="258"/>
                  </a:lnTo>
                  <a:lnTo>
                    <a:pt x="82" y="202"/>
                  </a:lnTo>
                  <a:lnTo>
                    <a:pt x="129" y="149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73" name="Freeform 257"/>
            <p:cNvSpPr>
              <a:spLocks/>
            </p:cNvSpPr>
            <p:nvPr/>
          </p:nvSpPr>
          <p:spPr bwMode="auto">
            <a:xfrm>
              <a:off x="2382" y="1323"/>
              <a:ext cx="217" cy="231"/>
            </a:xfrm>
            <a:custGeom>
              <a:avLst/>
              <a:gdLst>
                <a:gd name="T0" fmla="*/ 124 w 434"/>
                <a:gd name="T1" fmla="*/ 146 h 462"/>
                <a:gd name="T2" fmla="*/ 163 w 434"/>
                <a:gd name="T3" fmla="*/ 103 h 462"/>
                <a:gd name="T4" fmla="*/ 206 w 434"/>
                <a:gd name="T5" fmla="*/ 68 h 462"/>
                <a:gd name="T6" fmla="*/ 247 w 434"/>
                <a:gd name="T7" fmla="*/ 40 h 462"/>
                <a:gd name="T8" fmla="*/ 288 w 434"/>
                <a:gd name="T9" fmla="*/ 19 h 462"/>
                <a:gd name="T10" fmla="*/ 326 w 434"/>
                <a:gd name="T11" fmla="*/ 4 h 462"/>
                <a:gd name="T12" fmla="*/ 359 w 434"/>
                <a:gd name="T13" fmla="*/ 0 h 462"/>
                <a:gd name="T14" fmla="*/ 389 w 434"/>
                <a:gd name="T15" fmla="*/ 4 h 462"/>
                <a:gd name="T16" fmla="*/ 413 w 434"/>
                <a:gd name="T17" fmla="*/ 21 h 462"/>
                <a:gd name="T18" fmla="*/ 427 w 434"/>
                <a:gd name="T19" fmla="*/ 41 h 462"/>
                <a:gd name="T20" fmla="*/ 434 w 434"/>
                <a:gd name="T21" fmla="*/ 69 h 462"/>
                <a:gd name="T22" fmla="*/ 432 w 434"/>
                <a:gd name="T23" fmla="*/ 103 h 462"/>
                <a:gd name="T24" fmla="*/ 423 w 434"/>
                <a:gd name="T25" fmla="*/ 144 h 462"/>
                <a:gd name="T26" fmla="*/ 404 w 434"/>
                <a:gd name="T27" fmla="*/ 185 h 462"/>
                <a:gd name="T28" fmla="*/ 380 w 434"/>
                <a:gd name="T29" fmla="*/ 230 h 462"/>
                <a:gd name="T30" fmla="*/ 350 w 434"/>
                <a:gd name="T31" fmla="*/ 275 h 462"/>
                <a:gd name="T32" fmla="*/ 314 w 434"/>
                <a:gd name="T33" fmla="*/ 322 h 462"/>
                <a:gd name="T34" fmla="*/ 271 w 434"/>
                <a:gd name="T35" fmla="*/ 361 h 462"/>
                <a:gd name="T36" fmla="*/ 228 w 434"/>
                <a:gd name="T37" fmla="*/ 397 h 462"/>
                <a:gd name="T38" fmla="*/ 185 w 434"/>
                <a:gd name="T39" fmla="*/ 423 h 462"/>
                <a:gd name="T40" fmla="*/ 146 w 434"/>
                <a:gd name="T41" fmla="*/ 445 h 462"/>
                <a:gd name="T42" fmla="*/ 107 w 434"/>
                <a:gd name="T43" fmla="*/ 457 h 462"/>
                <a:gd name="T44" fmla="*/ 73 w 434"/>
                <a:gd name="T45" fmla="*/ 462 h 462"/>
                <a:gd name="T46" fmla="*/ 45 w 434"/>
                <a:gd name="T47" fmla="*/ 457 h 462"/>
                <a:gd name="T48" fmla="*/ 23 w 434"/>
                <a:gd name="T49" fmla="*/ 445 h 462"/>
                <a:gd name="T50" fmla="*/ 6 w 434"/>
                <a:gd name="T51" fmla="*/ 421 h 462"/>
                <a:gd name="T52" fmla="*/ 0 w 434"/>
                <a:gd name="T53" fmla="*/ 393 h 462"/>
                <a:gd name="T54" fmla="*/ 0 w 434"/>
                <a:gd name="T55" fmla="*/ 359 h 462"/>
                <a:gd name="T56" fmla="*/ 11 w 434"/>
                <a:gd name="T57" fmla="*/ 320 h 462"/>
                <a:gd name="T58" fmla="*/ 28 w 434"/>
                <a:gd name="T59" fmla="*/ 277 h 462"/>
                <a:gd name="T60" fmla="*/ 52 w 434"/>
                <a:gd name="T61" fmla="*/ 234 h 462"/>
                <a:gd name="T62" fmla="*/ 84 w 434"/>
                <a:gd name="T63" fmla="*/ 189 h 462"/>
                <a:gd name="T64" fmla="*/ 124 w 434"/>
                <a:gd name="T65" fmla="*/ 14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62">
                  <a:moveTo>
                    <a:pt x="124" y="146"/>
                  </a:moveTo>
                  <a:lnTo>
                    <a:pt x="163" y="103"/>
                  </a:lnTo>
                  <a:lnTo>
                    <a:pt x="206" y="68"/>
                  </a:lnTo>
                  <a:lnTo>
                    <a:pt x="247" y="40"/>
                  </a:lnTo>
                  <a:lnTo>
                    <a:pt x="288" y="19"/>
                  </a:lnTo>
                  <a:lnTo>
                    <a:pt x="326" y="4"/>
                  </a:lnTo>
                  <a:lnTo>
                    <a:pt x="359" y="0"/>
                  </a:lnTo>
                  <a:lnTo>
                    <a:pt x="389" y="4"/>
                  </a:lnTo>
                  <a:lnTo>
                    <a:pt x="413" y="21"/>
                  </a:lnTo>
                  <a:lnTo>
                    <a:pt x="427" y="41"/>
                  </a:lnTo>
                  <a:lnTo>
                    <a:pt x="434" y="69"/>
                  </a:lnTo>
                  <a:lnTo>
                    <a:pt x="432" y="103"/>
                  </a:lnTo>
                  <a:lnTo>
                    <a:pt x="423" y="144"/>
                  </a:lnTo>
                  <a:lnTo>
                    <a:pt x="404" y="185"/>
                  </a:lnTo>
                  <a:lnTo>
                    <a:pt x="380" y="230"/>
                  </a:lnTo>
                  <a:lnTo>
                    <a:pt x="350" y="275"/>
                  </a:lnTo>
                  <a:lnTo>
                    <a:pt x="314" y="322"/>
                  </a:lnTo>
                  <a:lnTo>
                    <a:pt x="271" y="361"/>
                  </a:lnTo>
                  <a:lnTo>
                    <a:pt x="228" y="397"/>
                  </a:lnTo>
                  <a:lnTo>
                    <a:pt x="185" y="423"/>
                  </a:lnTo>
                  <a:lnTo>
                    <a:pt x="146" y="445"/>
                  </a:lnTo>
                  <a:lnTo>
                    <a:pt x="107" y="457"/>
                  </a:lnTo>
                  <a:lnTo>
                    <a:pt x="73" y="462"/>
                  </a:lnTo>
                  <a:lnTo>
                    <a:pt x="45" y="457"/>
                  </a:lnTo>
                  <a:lnTo>
                    <a:pt x="23" y="445"/>
                  </a:lnTo>
                  <a:lnTo>
                    <a:pt x="6" y="421"/>
                  </a:lnTo>
                  <a:lnTo>
                    <a:pt x="0" y="393"/>
                  </a:lnTo>
                  <a:lnTo>
                    <a:pt x="0" y="359"/>
                  </a:lnTo>
                  <a:lnTo>
                    <a:pt x="11" y="320"/>
                  </a:lnTo>
                  <a:lnTo>
                    <a:pt x="28" y="277"/>
                  </a:lnTo>
                  <a:lnTo>
                    <a:pt x="52" y="234"/>
                  </a:lnTo>
                  <a:lnTo>
                    <a:pt x="84" y="189"/>
                  </a:lnTo>
                  <a:lnTo>
                    <a:pt x="124" y="146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4" name="Freeform 258"/>
            <p:cNvSpPr>
              <a:spLocks/>
            </p:cNvSpPr>
            <p:nvPr/>
          </p:nvSpPr>
          <p:spPr bwMode="auto">
            <a:xfrm>
              <a:off x="2376" y="1307"/>
              <a:ext cx="253" cy="272"/>
            </a:xfrm>
            <a:custGeom>
              <a:avLst/>
              <a:gdLst>
                <a:gd name="T0" fmla="*/ 2 w 507"/>
                <a:gd name="T1" fmla="*/ 539 h 545"/>
                <a:gd name="T2" fmla="*/ 0 w 507"/>
                <a:gd name="T3" fmla="*/ 533 h 545"/>
                <a:gd name="T4" fmla="*/ 2 w 507"/>
                <a:gd name="T5" fmla="*/ 517 h 545"/>
                <a:gd name="T6" fmla="*/ 8 w 507"/>
                <a:gd name="T7" fmla="*/ 490 h 545"/>
                <a:gd name="T8" fmla="*/ 19 w 507"/>
                <a:gd name="T9" fmla="*/ 457 h 545"/>
                <a:gd name="T10" fmla="*/ 37 w 507"/>
                <a:gd name="T11" fmla="*/ 412 h 545"/>
                <a:gd name="T12" fmla="*/ 69 w 507"/>
                <a:gd name="T13" fmla="*/ 363 h 545"/>
                <a:gd name="T14" fmla="*/ 110 w 507"/>
                <a:gd name="T15" fmla="*/ 303 h 545"/>
                <a:gd name="T16" fmla="*/ 170 w 507"/>
                <a:gd name="T17" fmla="*/ 240 h 545"/>
                <a:gd name="T18" fmla="*/ 234 w 507"/>
                <a:gd name="T19" fmla="*/ 176 h 545"/>
                <a:gd name="T20" fmla="*/ 296 w 507"/>
                <a:gd name="T21" fmla="*/ 126 h 545"/>
                <a:gd name="T22" fmla="*/ 352 w 507"/>
                <a:gd name="T23" fmla="*/ 85 h 545"/>
                <a:gd name="T24" fmla="*/ 404 w 507"/>
                <a:gd name="T25" fmla="*/ 53 h 545"/>
                <a:gd name="T26" fmla="*/ 445 w 507"/>
                <a:gd name="T27" fmla="*/ 28 h 545"/>
                <a:gd name="T28" fmla="*/ 477 w 507"/>
                <a:gd name="T29" fmla="*/ 12 h 545"/>
                <a:gd name="T30" fmla="*/ 498 w 507"/>
                <a:gd name="T31" fmla="*/ 2 h 545"/>
                <a:gd name="T32" fmla="*/ 507 w 507"/>
                <a:gd name="T33" fmla="*/ 0 h 545"/>
                <a:gd name="T34" fmla="*/ 498 w 507"/>
                <a:gd name="T35" fmla="*/ 4 h 545"/>
                <a:gd name="T36" fmla="*/ 477 w 507"/>
                <a:gd name="T37" fmla="*/ 17 h 545"/>
                <a:gd name="T38" fmla="*/ 443 w 507"/>
                <a:gd name="T39" fmla="*/ 38 h 545"/>
                <a:gd name="T40" fmla="*/ 404 w 507"/>
                <a:gd name="T41" fmla="*/ 68 h 545"/>
                <a:gd name="T42" fmla="*/ 355 w 507"/>
                <a:gd name="T43" fmla="*/ 101 h 545"/>
                <a:gd name="T44" fmla="*/ 301 w 507"/>
                <a:gd name="T45" fmla="*/ 146 h 545"/>
                <a:gd name="T46" fmla="*/ 245 w 507"/>
                <a:gd name="T47" fmla="*/ 197 h 545"/>
                <a:gd name="T48" fmla="*/ 189 w 507"/>
                <a:gd name="T49" fmla="*/ 253 h 545"/>
                <a:gd name="T50" fmla="*/ 137 w 507"/>
                <a:gd name="T51" fmla="*/ 307 h 545"/>
                <a:gd name="T52" fmla="*/ 95 w 507"/>
                <a:gd name="T53" fmla="*/ 363 h 545"/>
                <a:gd name="T54" fmla="*/ 64 w 507"/>
                <a:gd name="T55" fmla="*/ 412 h 545"/>
                <a:gd name="T56" fmla="*/ 41 w 507"/>
                <a:gd name="T57" fmla="*/ 457 h 545"/>
                <a:gd name="T58" fmla="*/ 22 w 507"/>
                <a:gd name="T59" fmla="*/ 490 h 545"/>
                <a:gd name="T60" fmla="*/ 11 w 507"/>
                <a:gd name="T61" fmla="*/ 520 h 545"/>
                <a:gd name="T62" fmla="*/ 6 w 507"/>
                <a:gd name="T63" fmla="*/ 537 h 545"/>
                <a:gd name="T64" fmla="*/ 6 w 507"/>
                <a:gd name="T65" fmla="*/ 545 h 545"/>
                <a:gd name="T66" fmla="*/ 2 w 507"/>
                <a:gd name="T67" fmla="*/ 5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7" h="545">
                  <a:moveTo>
                    <a:pt x="2" y="539"/>
                  </a:moveTo>
                  <a:lnTo>
                    <a:pt x="0" y="533"/>
                  </a:lnTo>
                  <a:lnTo>
                    <a:pt x="2" y="517"/>
                  </a:lnTo>
                  <a:lnTo>
                    <a:pt x="8" y="490"/>
                  </a:lnTo>
                  <a:lnTo>
                    <a:pt x="19" y="457"/>
                  </a:lnTo>
                  <a:lnTo>
                    <a:pt x="37" y="412"/>
                  </a:lnTo>
                  <a:lnTo>
                    <a:pt x="69" y="363"/>
                  </a:lnTo>
                  <a:lnTo>
                    <a:pt x="110" y="303"/>
                  </a:lnTo>
                  <a:lnTo>
                    <a:pt x="170" y="240"/>
                  </a:lnTo>
                  <a:lnTo>
                    <a:pt x="234" y="176"/>
                  </a:lnTo>
                  <a:lnTo>
                    <a:pt x="296" y="126"/>
                  </a:lnTo>
                  <a:lnTo>
                    <a:pt x="352" y="85"/>
                  </a:lnTo>
                  <a:lnTo>
                    <a:pt x="404" y="53"/>
                  </a:lnTo>
                  <a:lnTo>
                    <a:pt x="445" y="28"/>
                  </a:lnTo>
                  <a:lnTo>
                    <a:pt x="477" y="12"/>
                  </a:lnTo>
                  <a:lnTo>
                    <a:pt x="498" y="2"/>
                  </a:lnTo>
                  <a:lnTo>
                    <a:pt x="507" y="0"/>
                  </a:lnTo>
                  <a:lnTo>
                    <a:pt x="498" y="4"/>
                  </a:lnTo>
                  <a:lnTo>
                    <a:pt x="477" y="17"/>
                  </a:lnTo>
                  <a:lnTo>
                    <a:pt x="443" y="38"/>
                  </a:lnTo>
                  <a:lnTo>
                    <a:pt x="404" y="68"/>
                  </a:lnTo>
                  <a:lnTo>
                    <a:pt x="355" y="101"/>
                  </a:lnTo>
                  <a:lnTo>
                    <a:pt x="301" y="146"/>
                  </a:lnTo>
                  <a:lnTo>
                    <a:pt x="245" y="197"/>
                  </a:lnTo>
                  <a:lnTo>
                    <a:pt x="189" y="253"/>
                  </a:lnTo>
                  <a:lnTo>
                    <a:pt x="137" y="307"/>
                  </a:lnTo>
                  <a:lnTo>
                    <a:pt x="95" y="363"/>
                  </a:lnTo>
                  <a:lnTo>
                    <a:pt x="64" y="412"/>
                  </a:lnTo>
                  <a:lnTo>
                    <a:pt x="41" y="457"/>
                  </a:lnTo>
                  <a:lnTo>
                    <a:pt x="22" y="490"/>
                  </a:lnTo>
                  <a:lnTo>
                    <a:pt x="11" y="520"/>
                  </a:lnTo>
                  <a:lnTo>
                    <a:pt x="6" y="537"/>
                  </a:lnTo>
                  <a:lnTo>
                    <a:pt x="6" y="545"/>
                  </a:lnTo>
                  <a:lnTo>
                    <a:pt x="2" y="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5" name="Freeform 259"/>
            <p:cNvSpPr>
              <a:spLocks/>
            </p:cNvSpPr>
            <p:nvPr/>
          </p:nvSpPr>
          <p:spPr bwMode="auto">
            <a:xfrm>
              <a:off x="2406" y="1391"/>
              <a:ext cx="128" cy="143"/>
            </a:xfrm>
            <a:custGeom>
              <a:avLst/>
              <a:gdLst>
                <a:gd name="T0" fmla="*/ 0 w 256"/>
                <a:gd name="T1" fmla="*/ 286 h 286"/>
                <a:gd name="T2" fmla="*/ 2 w 256"/>
                <a:gd name="T3" fmla="*/ 280 h 286"/>
                <a:gd name="T4" fmla="*/ 9 w 256"/>
                <a:gd name="T5" fmla="*/ 267 h 286"/>
                <a:gd name="T6" fmla="*/ 18 w 256"/>
                <a:gd name="T7" fmla="*/ 245 h 286"/>
                <a:gd name="T8" fmla="*/ 35 w 256"/>
                <a:gd name="T9" fmla="*/ 220 h 286"/>
                <a:gd name="T10" fmla="*/ 52 w 256"/>
                <a:gd name="T11" fmla="*/ 191 h 286"/>
                <a:gd name="T12" fmla="*/ 75 w 256"/>
                <a:gd name="T13" fmla="*/ 162 h 286"/>
                <a:gd name="T14" fmla="*/ 99 w 256"/>
                <a:gd name="T15" fmla="*/ 133 h 286"/>
                <a:gd name="T16" fmla="*/ 127 w 256"/>
                <a:gd name="T17" fmla="*/ 106 h 286"/>
                <a:gd name="T18" fmla="*/ 151 w 256"/>
                <a:gd name="T19" fmla="*/ 80 h 286"/>
                <a:gd name="T20" fmla="*/ 176 w 256"/>
                <a:gd name="T21" fmla="*/ 60 h 286"/>
                <a:gd name="T22" fmla="*/ 198 w 256"/>
                <a:gd name="T23" fmla="*/ 41 h 286"/>
                <a:gd name="T24" fmla="*/ 219 w 256"/>
                <a:gd name="T25" fmla="*/ 26 h 286"/>
                <a:gd name="T26" fmla="*/ 234 w 256"/>
                <a:gd name="T27" fmla="*/ 13 h 286"/>
                <a:gd name="T28" fmla="*/ 245 w 256"/>
                <a:gd name="T29" fmla="*/ 5 h 286"/>
                <a:gd name="T30" fmla="*/ 252 w 256"/>
                <a:gd name="T31" fmla="*/ 0 h 286"/>
                <a:gd name="T32" fmla="*/ 256 w 256"/>
                <a:gd name="T33" fmla="*/ 0 h 286"/>
                <a:gd name="T34" fmla="*/ 254 w 256"/>
                <a:gd name="T35" fmla="*/ 13 h 286"/>
                <a:gd name="T36" fmla="*/ 247 w 256"/>
                <a:gd name="T37" fmla="*/ 47 h 286"/>
                <a:gd name="T38" fmla="*/ 230 w 256"/>
                <a:gd name="T39" fmla="*/ 91 h 286"/>
                <a:gd name="T40" fmla="*/ 205 w 256"/>
                <a:gd name="T41" fmla="*/ 142 h 286"/>
                <a:gd name="T42" fmla="*/ 170 w 256"/>
                <a:gd name="T43" fmla="*/ 192 h 286"/>
                <a:gd name="T44" fmla="*/ 125 w 256"/>
                <a:gd name="T45" fmla="*/ 237 h 286"/>
                <a:gd name="T46" fmla="*/ 67 w 256"/>
                <a:gd name="T47" fmla="*/ 269 h 286"/>
                <a:gd name="T48" fmla="*/ 0 w 256"/>
                <a:gd name="T4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86">
                  <a:moveTo>
                    <a:pt x="0" y="286"/>
                  </a:moveTo>
                  <a:lnTo>
                    <a:pt x="2" y="280"/>
                  </a:lnTo>
                  <a:lnTo>
                    <a:pt x="9" y="267"/>
                  </a:lnTo>
                  <a:lnTo>
                    <a:pt x="18" y="245"/>
                  </a:lnTo>
                  <a:lnTo>
                    <a:pt x="35" y="220"/>
                  </a:lnTo>
                  <a:lnTo>
                    <a:pt x="52" y="191"/>
                  </a:lnTo>
                  <a:lnTo>
                    <a:pt x="75" y="162"/>
                  </a:lnTo>
                  <a:lnTo>
                    <a:pt x="99" y="133"/>
                  </a:lnTo>
                  <a:lnTo>
                    <a:pt x="127" y="106"/>
                  </a:lnTo>
                  <a:lnTo>
                    <a:pt x="151" y="80"/>
                  </a:lnTo>
                  <a:lnTo>
                    <a:pt x="176" y="60"/>
                  </a:lnTo>
                  <a:lnTo>
                    <a:pt x="198" y="41"/>
                  </a:lnTo>
                  <a:lnTo>
                    <a:pt x="219" y="26"/>
                  </a:lnTo>
                  <a:lnTo>
                    <a:pt x="234" y="13"/>
                  </a:lnTo>
                  <a:lnTo>
                    <a:pt x="245" y="5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4" y="13"/>
                  </a:lnTo>
                  <a:lnTo>
                    <a:pt x="247" y="47"/>
                  </a:lnTo>
                  <a:lnTo>
                    <a:pt x="230" y="91"/>
                  </a:lnTo>
                  <a:lnTo>
                    <a:pt x="205" y="142"/>
                  </a:lnTo>
                  <a:lnTo>
                    <a:pt x="170" y="192"/>
                  </a:lnTo>
                  <a:lnTo>
                    <a:pt x="125" y="237"/>
                  </a:lnTo>
                  <a:lnTo>
                    <a:pt x="67" y="269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6" name="Freeform 260"/>
            <p:cNvSpPr>
              <a:spLocks/>
            </p:cNvSpPr>
            <p:nvPr/>
          </p:nvSpPr>
          <p:spPr bwMode="auto">
            <a:xfrm>
              <a:off x="2390" y="1361"/>
              <a:ext cx="129" cy="140"/>
            </a:xfrm>
            <a:custGeom>
              <a:avLst/>
              <a:gdLst>
                <a:gd name="T0" fmla="*/ 0 w 256"/>
                <a:gd name="T1" fmla="*/ 279 h 279"/>
                <a:gd name="T2" fmla="*/ 0 w 256"/>
                <a:gd name="T3" fmla="*/ 273 h 279"/>
                <a:gd name="T4" fmla="*/ 0 w 256"/>
                <a:gd name="T5" fmla="*/ 264 h 279"/>
                <a:gd name="T6" fmla="*/ 2 w 256"/>
                <a:gd name="T7" fmla="*/ 247 h 279"/>
                <a:gd name="T8" fmla="*/ 9 w 256"/>
                <a:gd name="T9" fmla="*/ 228 h 279"/>
                <a:gd name="T10" fmla="*/ 19 w 256"/>
                <a:gd name="T11" fmla="*/ 200 h 279"/>
                <a:gd name="T12" fmla="*/ 32 w 256"/>
                <a:gd name="T13" fmla="*/ 174 h 279"/>
                <a:gd name="T14" fmla="*/ 50 w 256"/>
                <a:gd name="T15" fmla="*/ 142 h 279"/>
                <a:gd name="T16" fmla="*/ 79 w 256"/>
                <a:gd name="T17" fmla="*/ 110 h 279"/>
                <a:gd name="T18" fmla="*/ 105 w 256"/>
                <a:gd name="T19" fmla="*/ 78 h 279"/>
                <a:gd name="T20" fmla="*/ 129 w 256"/>
                <a:gd name="T21" fmla="*/ 56 h 279"/>
                <a:gd name="T22" fmla="*/ 150 w 256"/>
                <a:gd name="T23" fmla="*/ 37 h 279"/>
                <a:gd name="T24" fmla="*/ 172 w 256"/>
                <a:gd name="T25" fmla="*/ 24 h 279"/>
                <a:gd name="T26" fmla="*/ 191 w 256"/>
                <a:gd name="T27" fmla="*/ 11 h 279"/>
                <a:gd name="T28" fmla="*/ 211 w 256"/>
                <a:gd name="T29" fmla="*/ 6 h 279"/>
                <a:gd name="T30" fmla="*/ 232 w 256"/>
                <a:gd name="T31" fmla="*/ 2 h 279"/>
                <a:gd name="T32" fmla="*/ 256 w 256"/>
                <a:gd name="T33" fmla="*/ 0 h 279"/>
                <a:gd name="T34" fmla="*/ 223 w 256"/>
                <a:gd name="T35" fmla="*/ 26 h 279"/>
                <a:gd name="T36" fmla="*/ 185 w 256"/>
                <a:gd name="T37" fmla="*/ 60 h 279"/>
                <a:gd name="T38" fmla="*/ 146 w 256"/>
                <a:gd name="T39" fmla="*/ 97 h 279"/>
                <a:gd name="T40" fmla="*/ 108 w 256"/>
                <a:gd name="T41" fmla="*/ 138 h 279"/>
                <a:gd name="T42" fmla="*/ 71 w 256"/>
                <a:gd name="T43" fmla="*/ 178 h 279"/>
                <a:gd name="T44" fmla="*/ 39 w 256"/>
                <a:gd name="T45" fmla="*/ 217 h 279"/>
                <a:gd name="T46" fmla="*/ 13 w 256"/>
                <a:gd name="T47" fmla="*/ 251 h 279"/>
                <a:gd name="T48" fmla="*/ 0 w 256"/>
                <a:gd name="T4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79">
                  <a:moveTo>
                    <a:pt x="0" y="279"/>
                  </a:moveTo>
                  <a:lnTo>
                    <a:pt x="0" y="273"/>
                  </a:lnTo>
                  <a:lnTo>
                    <a:pt x="0" y="264"/>
                  </a:lnTo>
                  <a:lnTo>
                    <a:pt x="2" y="247"/>
                  </a:lnTo>
                  <a:lnTo>
                    <a:pt x="9" y="228"/>
                  </a:lnTo>
                  <a:lnTo>
                    <a:pt x="19" y="200"/>
                  </a:lnTo>
                  <a:lnTo>
                    <a:pt x="32" y="174"/>
                  </a:lnTo>
                  <a:lnTo>
                    <a:pt x="50" y="142"/>
                  </a:lnTo>
                  <a:lnTo>
                    <a:pt x="79" y="110"/>
                  </a:lnTo>
                  <a:lnTo>
                    <a:pt x="105" y="78"/>
                  </a:lnTo>
                  <a:lnTo>
                    <a:pt x="129" y="56"/>
                  </a:lnTo>
                  <a:lnTo>
                    <a:pt x="150" y="37"/>
                  </a:lnTo>
                  <a:lnTo>
                    <a:pt x="172" y="24"/>
                  </a:lnTo>
                  <a:lnTo>
                    <a:pt x="191" y="11"/>
                  </a:lnTo>
                  <a:lnTo>
                    <a:pt x="211" y="6"/>
                  </a:lnTo>
                  <a:lnTo>
                    <a:pt x="232" y="2"/>
                  </a:lnTo>
                  <a:lnTo>
                    <a:pt x="256" y="0"/>
                  </a:lnTo>
                  <a:lnTo>
                    <a:pt x="223" y="26"/>
                  </a:lnTo>
                  <a:lnTo>
                    <a:pt x="185" y="60"/>
                  </a:lnTo>
                  <a:lnTo>
                    <a:pt x="146" y="97"/>
                  </a:lnTo>
                  <a:lnTo>
                    <a:pt x="108" y="138"/>
                  </a:lnTo>
                  <a:lnTo>
                    <a:pt x="71" y="178"/>
                  </a:lnTo>
                  <a:lnTo>
                    <a:pt x="39" y="217"/>
                  </a:lnTo>
                  <a:lnTo>
                    <a:pt x="13" y="25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7" name="Freeform 261"/>
            <p:cNvSpPr>
              <a:spLocks/>
            </p:cNvSpPr>
            <p:nvPr/>
          </p:nvSpPr>
          <p:spPr bwMode="auto">
            <a:xfrm>
              <a:off x="1891" y="1792"/>
              <a:ext cx="482" cy="289"/>
            </a:xfrm>
            <a:custGeom>
              <a:avLst/>
              <a:gdLst>
                <a:gd name="T0" fmla="*/ 490 w 963"/>
                <a:gd name="T1" fmla="*/ 0 h 580"/>
                <a:gd name="T2" fmla="*/ 586 w 963"/>
                <a:gd name="T3" fmla="*/ 8 h 580"/>
                <a:gd name="T4" fmla="*/ 675 w 963"/>
                <a:gd name="T5" fmla="*/ 28 h 580"/>
                <a:gd name="T6" fmla="*/ 758 w 963"/>
                <a:gd name="T7" fmla="*/ 58 h 580"/>
                <a:gd name="T8" fmla="*/ 829 w 963"/>
                <a:gd name="T9" fmla="*/ 97 h 580"/>
                <a:gd name="T10" fmla="*/ 885 w 963"/>
                <a:gd name="T11" fmla="*/ 140 h 580"/>
                <a:gd name="T12" fmla="*/ 930 w 963"/>
                <a:gd name="T13" fmla="*/ 191 h 580"/>
                <a:gd name="T14" fmla="*/ 954 w 963"/>
                <a:gd name="T15" fmla="*/ 245 h 580"/>
                <a:gd name="T16" fmla="*/ 963 w 963"/>
                <a:gd name="T17" fmla="*/ 307 h 580"/>
                <a:gd name="T18" fmla="*/ 950 w 963"/>
                <a:gd name="T19" fmla="*/ 363 h 580"/>
                <a:gd name="T20" fmla="*/ 920 w 963"/>
                <a:gd name="T21" fmla="*/ 417 h 580"/>
                <a:gd name="T22" fmla="*/ 874 w 963"/>
                <a:gd name="T23" fmla="*/ 464 h 580"/>
                <a:gd name="T24" fmla="*/ 814 w 963"/>
                <a:gd name="T25" fmla="*/ 505 h 580"/>
                <a:gd name="T26" fmla="*/ 741 w 963"/>
                <a:gd name="T27" fmla="*/ 537 h 580"/>
                <a:gd name="T28" fmla="*/ 659 w 963"/>
                <a:gd name="T29" fmla="*/ 561 h 580"/>
                <a:gd name="T30" fmla="*/ 567 w 963"/>
                <a:gd name="T31" fmla="*/ 576 h 580"/>
                <a:gd name="T32" fmla="*/ 472 w 963"/>
                <a:gd name="T33" fmla="*/ 580 h 580"/>
                <a:gd name="T34" fmla="*/ 372 w 963"/>
                <a:gd name="T35" fmla="*/ 569 h 580"/>
                <a:gd name="T36" fmla="*/ 285 w 963"/>
                <a:gd name="T37" fmla="*/ 548 h 580"/>
                <a:gd name="T38" fmla="*/ 202 w 963"/>
                <a:gd name="T39" fmla="*/ 518 h 580"/>
                <a:gd name="T40" fmla="*/ 133 w 963"/>
                <a:gd name="T41" fmla="*/ 483 h 580"/>
                <a:gd name="T42" fmla="*/ 75 w 963"/>
                <a:gd name="T43" fmla="*/ 436 h 580"/>
                <a:gd name="T44" fmla="*/ 32 w 963"/>
                <a:gd name="T45" fmla="*/ 385 h 580"/>
                <a:gd name="T46" fmla="*/ 6 w 963"/>
                <a:gd name="T47" fmla="*/ 329 h 580"/>
                <a:gd name="T48" fmla="*/ 0 w 963"/>
                <a:gd name="T49" fmla="*/ 273 h 580"/>
                <a:gd name="T50" fmla="*/ 10 w 963"/>
                <a:gd name="T51" fmla="*/ 213 h 580"/>
                <a:gd name="T52" fmla="*/ 40 w 963"/>
                <a:gd name="T53" fmla="*/ 161 h 580"/>
                <a:gd name="T54" fmla="*/ 84 w 963"/>
                <a:gd name="T55" fmla="*/ 112 h 580"/>
                <a:gd name="T56" fmla="*/ 146 w 963"/>
                <a:gd name="T57" fmla="*/ 73 h 580"/>
                <a:gd name="T58" fmla="*/ 217 w 963"/>
                <a:gd name="T59" fmla="*/ 38 h 580"/>
                <a:gd name="T60" fmla="*/ 301 w 963"/>
                <a:gd name="T61" fmla="*/ 15 h 580"/>
                <a:gd name="T62" fmla="*/ 391 w 963"/>
                <a:gd name="T63" fmla="*/ 0 h 580"/>
                <a:gd name="T64" fmla="*/ 490 w 963"/>
                <a:gd name="T6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3" h="580">
                  <a:moveTo>
                    <a:pt x="490" y="0"/>
                  </a:moveTo>
                  <a:lnTo>
                    <a:pt x="586" y="8"/>
                  </a:lnTo>
                  <a:lnTo>
                    <a:pt x="675" y="28"/>
                  </a:lnTo>
                  <a:lnTo>
                    <a:pt x="758" y="58"/>
                  </a:lnTo>
                  <a:lnTo>
                    <a:pt x="829" y="97"/>
                  </a:lnTo>
                  <a:lnTo>
                    <a:pt x="885" y="140"/>
                  </a:lnTo>
                  <a:lnTo>
                    <a:pt x="930" y="191"/>
                  </a:lnTo>
                  <a:lnTo>
                    <a:pt x="954" y="245"/>
                  </a:lnTo>
                  <a:lnTo>
                    <a:pt x="963" y="307"/>
                  </a:lnTo>
                  <a:lnTo>
                    <a:pt x="950" y="363"/>
                  </a:lnTo>
                  <a:lnTo>
                    <a:pt x="920" y="417"/>
                  </a:lnTo>
                  <a:lnTo>
                    <a:pt x="874" y="464"/>
                  </a:lnTo>
                  <a:lnTo>
                    <a:pt x="814" y="505"/>
                  </a:lnTo>
                  <a:lnTo>
                    <a:pt x="741" y="537"/>
                  </a:lnTo>
                  <a:lnTo>
                    <a:pt x="659" y="561"/>
                  </a:lnTo>
                  <a:lnTo>
                    <a:pt x="567" y="576"/>
                  </a:lnTo>
                  <a:lnTo>
                    <a:pt x="472" y="580"/>
                  </a:lnTo>
                  <a:lnTo>
                    <a:pt x="372" y="569"/>
                  </a:lnTo>
                  <a:lnTo>
                    <a:pt x="285" y="548"/>
                  </a:lnTo>
                  <a:lnTo>
                    <a:pt x="202" y="518"/>
                  </a:lnTo>
                  <a:lnTo>
                    <a:pt x="133" y="483"/>
                  </a:lnTo>
                  <a:lnTo>
                    <a:pt x="75" y="436"/>
                  </a:lnTo>
                  <a:lnTo>
                    <a:pt x="32" y="385"/>
                  </a:lnTo>
                  <a:lnTo>
                    <a:pt x="6" y="329"/>
                  </a:lnTo>
                  <a:lnTo>
                    <a:pt x="0" y="273"/>
                  </a:lnTo>
                  <a:lnTo>
                    <a:pt x="10" y="213"/>
                  </a:lnTo>
                  <a:lnTo>
                    <a:pt x="40" y="161"/>
                  </a:lnTo>
                  <a:lnTo>
                    <a:pt x="84" y="112"/>
                  </a:lnTo>
                  <a:lnTo>
                    <a:pt x="146" y="73"/>
                  </a:lnTo>
                  <a:lnTo>
                    <a:pt x="217" y="38"/>
                  </a:lnTo>
                  <a:lnTo>
                    <a:pt x="301" y="15"/>
                  </a:lnTo>
                  <a:lnTo>
                    <a:pt x="391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78" name="Freeform 262"/>
            <p:cNvSpPr>
              <a:spLocks/>
            </p:cNvSpPr>
            <p:nvPr/>
          </p:nvSpPr>
          <p:spPr bwMode="auto">
            <a:xfrm>
              <a:off x="1915" y="1807"/>
              <a:ext cx="432" cy="259"/>
            </a:xfrm>
            <a:custGeom>
              <a:avLst/>
              <a:gdLst>
                <a:gd name="T0" fmla="*/ 441 w 864"/>
                <a:gd name="T1" fmla="*/ 0 h 516"/>
                <a:gd name="T2" fmla="*/ 525 w 864"/>
                <a:gd name="T3" fmla="*/ 6 h 516"/>
                <a:gd name="T4" fmla="*/ 606 w 864"/>
                <a:gd name="T5" fmla="*/ 22 h 516"/>
                <a:gd name="T6" fmla="*/ 679 w 864"/>
                <a:gd name="T7" fmla="*/ 49 h 516"/>
                <a:gd name="T8" fmla="*/ 742 w 864"/>
                <a:gd name="T9" fmla="*/ 84 h 516"/>
                <a:gd name="T10" fmla="*/ 793 w 864"/>
                <a:gd name="T11" fmla="*/ 123 h 516"/>
                <a:gd name="T12" fmla="*/ 832 w 864"/>
                <a:gd name="T13" fmla="*/ 168 h 516"/>
                <a:gd name="T14" fmla="*/ 855 w 864"/>
                <a:gd name="T15" fmla="*/ 217 h 516"/>
                <a:gd name="T16" fmla="*/ 864 w 864"/>
                <a:gd name="T17" fmla="*/ 273 h 516"/>
                <a:gd name="T18" fmla="*/ 853 w 864"/>
                <a:gd name="T19" fmla="*/ 323 h 516"/>
                <a:gd name="T20" fmla="*/ 827 w 864"/>
                <a:gd name="T21" fmla="*/ 370 h 516"/>
                <a:gd name="T22" fmla="*/ 784 w 864"/>
                <a:gd name="T23" fmla="*/ 413 h 516"/>
                <a:gd name="T24" fmla="*/ 731 w 864"/>
                <a:gd name="T25" fmla="*/ 451 h 516"/>
                <a:gd name="T26" fmla="*/ 664 w 864"/>
                <a:gd name="T27" fmla="*/ 479 h 516"/>
                <a:gd name="T28" fmla="*/ 591 w 864"/>
                <a:gd name="T29" fmla="*/ 501 h 516"/>
                <a:gd name="T30" fmla="*/ 509 w 864"/>
                <a:gd name="T31" fmla="*/ 512 h 516"/>
                <a:gd name="T32" fmla="*/ 423 w 864"/>
                <a:gd name="T33" fmla="*/ 516 h 516"/>
                <a:gd name="T34" fmla="*/ 335 w 864"/>
                <a:gd name="T35" fmla="*/ 507 h 516"/>
                <a:gd name="T36" fmla="*/ 254 w 864"/>
                <a:gd name="T37" fmla="*/ 490 h 516"/>
                <a:gd name="T38" fmla="*/ 181 w 864"/>
                <a:gd name="T39" fmla="*/ 462 h 516"/>
                <a:gd name="T40" fmla="*/ 120 w 864"/>
                <a:gd name="T41" fmla="*/ 430 h 516"/>
                <a:gd name="T42" fmla="*/ 67 w 864"/>
                <a:gd name="T43" fmla="*/ 389 h 516"/>
                <a:gd name="T44" fmla="*/ 30 w 864"/>
                <a:gd name="T45" fmla="*/ 344 h 516"/>
                <a:gd name="T46" fmla="*/ 6 w 864"/>
                <a:gd name="T47" fmla="*/ 294 h 516"/>
                <a:gd name="T48" fmla="*/ 0 w 864"/>
                <a:gd name="T49" fmla="*/ 243 h 516"/>
                <a:gd name="T50" fmla="*/ 9 w 864"/>
                <a:gd name="T51" fmla="*/ 189 h 516"/>
                <a:gd name="T52" fmla="*/ 35 w 864"/>
                <a:gd name="T53" fmla="*/ 140 h 516"/>
                <a:gd name="T54" fmla="*/ 77 w 864"/>
                <a:gd name="T55" fmla="*/ 97 h 516"/>
                <a:gd name="T56" fmla="*/ 133 w 864"/>
                <a:gd name="T57" fmla="*/ 62 h 516"/>
                <a:gd name="T58" fmla="*/ 196 w 864"/>
                <a:gd name="T59" fmla="*/ 32 h 516"/>
                <a:gd name="T60" fmla="*/ 271 w 864"/>
                <a:gd name="T61" fmla="*/ 11 h 516"/>
                <a:gd name="T62" fmla="*/ 353 w 864"/>
                <a:gd name="T63" fmla="*/ 0 h 516"/>
                <a:gd name="T64" fmla="*/ 441 w 864"/>
                <a:gd name="T6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4" h="516">
                  <a:moveTo>
                    <a:pt x="441" y="0"/>
                  </a:moveTo>
                  <a:lnTo>
                    <a:pt x="525" y="6"/>
                  </a:lnTo>
                  <a:lnTo>
                    <a:pt x="606" y="22"/>
                  </a:lnTo>
                  <a:lnTo>
                    <a:pt x="679" y="49"/>
                  </a:lnTo>
                  <a:lnTo>
                    <a:pt x="742" y="84"/>
                  </a:lnTo>
                  <a:lnTo>
                    <a:pt x="793" y="123"/>
                  </a:lnTo>
                  <a:lnTo>
                    <a:pt x="832" y="168"/>
                  </a:lnTo>
                  <a:lnTo>
                    <a:pt x="855" y="217"/>
                  </a:lnTo>
                  <a:lnTo>
                    <a:pt x="864" y="273"/>
                  </a:lnTo>
                  <a:lnTo>
                    <a:pt x="853" y="323"/>
                  </a:lnTo>
                  <a:lnTo>
                    <a:pt x="827" y="370"/>
                  </a:lnTo>
                  <a:lnTo>
                    <a:pt x="784" y="413"/>
                  </a:lnTo>
                  <a:lnTo>
                    <a:pt x="731" y="451"/>
                  </a:lnTo>
                  <a:lnTo>
                    <a:pt x="664" y="479"/>
                  </a:lnTo>
                  <a:lnTo>
                    <a:pt x="591" y="501"/>
                  </a:lnTo>
                  <a:lnTo>
                    <a:pt x="509" y="512"/>
                  </a:lnTo>
                  <a:lnTo>
                    <a:pt x="423" y="516"/>
                  </a:lnTo>
                  <a:lnTo>
                    <a:pt x="335" y="507"/>
                  </a:lnTo>
                  <a:lnTo>
                    <a:pt x="254" y="490"/>
                  </a:lnTo>
                  <a:lnTo>
                    <a:pt x="181" y="462"/>
                  </a:lnTo>
                  <a:lnTo>
                    <a:pt x="120" y="430"/>
                  </a:lnTo>
                  <a:lnTo>
                    <a:pt x="67" y="389"/>
                  </a:lnTo>
                  <a:lnTo>
                    <a:pt x="30" y="344"/>
                  </a:lnTo>
                  <a:lnTo>
                    <a:pt x="6" y="294"/>
                  </a:lnTo>
                  <a:lnTo>
                    <a:pt x="0" y="243"/>
                  </a:lnTo>
                  <a:lnTo>
                    <a:pt x="9" y="189"/>
                  </a:lnTo>
                  <a:lnTo>
                    <a:pt x="35" y="140"/>
                  </a:lnTo>
                  <a:lnTo>
                    <a:pt x="77" y="97"/>
                  </a:lnTo>
                  <a:lnTo>
                    <a:pt x="133" y="62"/>
                  </a:lnTo>
                  <a:lnTo>
                    <a:pt x="196" y="32"/>
                  </a:lnTo>
                  <a:lnTo>
                    <a:pt x="271" y="11"/>
                  </a:lnTo>
                  <a:lnTo>
                    <a:pt x="353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79" name="Freeform 263"/>
            <p:cNvSpPr>
              <a:spLocks/>
            </p:cNvSpPr>
            <p:nvPr/>
          </p:nvSpPr>
          <p:spPr bwMode="auto">
            <a:xfrm>
              <a:off x="1950" y="1822"/>
              <a:ext cx="366" cy="163"/>
            </a:xfrm>
            <a:custGeom>
              <a:avLst/>
              <a:gdLst>
                <a:gd name="T0" fmla="*/ 372 w 731"/>
                <a:gd name="T1" fmla="*/ 0 h 327"/>
                <a:gd name="T2" fmla="*/ 443 w 731"/>
                <a:gd name="T3" fmla="*/ 6 h 327"/>
                <a:gd name="T4" fmla="*/ 511 w 731"/>
                <a:gd name="T5" fmla="*/ 17 h 327"/>
                <a:gd name="T6" fmla="*/ 571 w 731"/>
                <a:gd name="T7" fmla="*/ 34 h 327"/>
                <a:gd name="T8" fmla="*/ 627 w 731"/>
                <a:gd name="T9" fmla="*/ 56 h 327"/>
                <a:gd name="T10" fmla="*/ 670 w 731"/>
                <a:gd name="T11" fmla="*/ 80 h 327"/>
                <a:gd name="T12" fmla="*/ 703 w 731"/>
                <a:gd name="T13" fmla="*/ 110 h 327"/>
                <a:gd name="T14" fmla="*/ 722 w 731"/>
                <a:gd name="T15" fmla="*/ 140 h 327"/>
                <a:gd name="T16" fmla="*/ 731 w 731"/>
                <a:gd name="T17" fmla="*/ 176 h 327"/>
                <a:gd name="T18" fmla="*/ 720 w 731"/>
                <a:gd name="T19" fmla="*/ 208 h 327"/>
                <a:gd name="T20" fmla="*/ 700 w 731"/>
                <a:gd name="T21" fmla="*/ 236 h 327"/>
                <a:gd name="T22" fmla="*/ 664 w 731"/>
                <a:gd name="T23" fmla="*/ 262 h 327"/>
                <a:gd name="T24" fmla="*/ 619 w 731"/>
                <a:gd name="T25" fmla="*/ 286 h 327"/>
                <a:gd name="T26" fmla="*/ 563 w 731"/>
                <a:gd name="T27" fmla="*/ 303 h 327"/>
                <a:gd name="T28" fmla="*/ 501 w 731"/>
                <a:gd name="T29" fmla="*/ 316 h 327"/>
                <a:gd name="T30" fmla="*/ 432 w 731"/>
                <a:gd name="T31" fmla="*/ 324 h 327"/>
                <a:gd name="T32" fmla="*/ 361 w 731"/>
                <a:gd name="T33" fmla="*/ 327 h 327"/>
                <a:gd name="T34" fmla="*/ 286 w 731"/>
                <a:gd name="T35" fmla="*/ 318 h 327"/>
                <a:gd name="T36" fmla="*/ 217 w 731"/>
                <a:gd name="T37" fmla="*/ 307 h 327"/>
                <a:gd name="T38" fmla="*/ 155 w 731"/>
                <a:gd name="T39" fmla="*/ 288 h 327"/>
                <a:gd name="T40" fmla="*/ 103 w 731"/>
                <a:gd name="T41" fmla="*/ 267 h 327"/>
                <a:gd name="T42" fmla="*/ 58 w 731"/>
                <a:gd name="T43" fmla="*/ 239 h 327"/>
                <a:gd name="T44" fmla="*/ 26 w 731"/>
                <a:gd name="T45" fmla="*/ 213 h 327"/>
                <a:gd name="T46" fmla="*/ 4 w 731"/>
                <a:gd name="T47" fmla="*/ 181 h 327"/>
                <a:gd name="T48" fmla="*/ 0 w 731"/>
                <a:gd name="T49" fmla="*/ 150 h 327"/>
                <a:gd name="T50" fmla="*/ 8 w 731"/>
                <a:gd name="T51" fmla="*/ 114 h 327"/>
                <a:gd name="T52" fmla="*/ 30 w 731"/>
                <a:gd name="T53" fmla="*/ 84 h 327"/>
                <a:gd name="T54" fmla="*/ 66 w 731"/>
                <a:gd name="T55" fmla="*/ 58 h 327"/>
                <a:gd name="T56" fmla="*/ 112 w 731"/>
                <a:gd name="T57" fmla="*/ 37 h 327"/>
                <a:gd name="T58" fmla="*/ 167 w 731"/>
                <a:gd name="T59" fmla="*/ 19 h 327"/>
                <a:gd name="T60" fmla="*/ 228 w 731"/>
                <a:gd name="T61" fmla="*/ 6 h 327"/>
                <a:gd name="T62" fmla="*/ 297 w 731"/>
                <a:gd name="T63" fmla="*/ 0 h 327"/>
                <a:gd name="T64" fmla="*/ 372 w 731"/>
                <a:gd name="T6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1" h="327">
                  <a:moveTo>
                    <a:pt x="372" y="0"/>
                  </a:moveTo>
                  <a:lnTo>
                    <a:pt x="443" y="6"/>
                  </a:lnTo>
                  <a:lnTo>
                    <a:pt x="511" y="17"/>
                  </a:lnTo>
                  <a:lnTo>
                    <a:pt x="571" y="34"/>
                  </a:lnTo>
                  <a:lnTo>
                    <a:pt x="627" y="56"/>
                  </a:lnTo>
                  <a:lnTo>
                    <a:pt x="670" y="80"/>
                  </a:lnTo>
                  <a:lnTo>
                    <a:pt x="703" y="110"/>
                  </a:lnTo>
                  <a:lnTo>
                    <a:pt x="722" y="140"/>
                  </a:lnTo>
                  <a:lnTo>
                    <a:pt x="731" y="176"/>
                  </a:lnTo>
                  <a:lnTo>
                    <a:pt x="720" y="208"/>
                  </a:lnTo>
                  <a:lnTo>
                    <a:pt x="700" y="236"/>
                  </a:lnTo>
                  <a:lnTo>
                    <a:pt x="664" y="262"/>
                  </a:lnTo>
                  <a:lnTo>
                    <a:pt x="619" y="286"/>
                  </a:lnTo>
                  <a:lnTo>
                    <a:pt x="563" y="303"/>
                  </a:lnTo>
                  <a:lnTo>
                    <a:pt x="501" y="316"/>
                  </a:lnTo>
                  <a:lnTo>
                    <a:pt x="432" y="324"/>
                  </a:lnTo>
                  <a:lnTo>
                    <a:pt x="361" y="327"/>
                  </a:lnTo>
                  <a:lnTo>
                    <a:pt x="286" y="318"/>
                  </a:lnTo>
                  <a:lnTo>
                    <a:pt x="217" y="307"/>
                  </a:lnTo>
                  <a:lnTo>
                    <a:pt x="155" y="288"/>
                  </a:lnTo>
                  <a:lnTo>
                    <a:pt x="103" y="267"/>
                  </a:lnTo>
                  <a:lnTo>
                    <a:pt x="58" y="239"/>
                  </a:lnTo>
                  <a:lnTo>
                    <a:pt x="26" y="213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8" y="114"/>
                  </a:lnTo>
                  <a:lnTo>
                    <a:pt x="30" y="84"/>
                  </a:lnTo>
                  <a:lnTo>
                    <a:pt x="66" y="58"/>
                  </a:lnTo>
                  <a:lnTo>
                    <a:pt x="112" y="37"/>
                  </a:lnTo>
                  <a:lnTo>
                    <a:pt x="167" y="19"/>
                  </a:lnTo>
                  <a:lnTo>
                    <a:pt x="228" y="6"/>
                  </a:lnTo>
                  <a:lnTo>
                    <a:pt x="297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0" name="Freeform 264"/>
            <p:cNvSpPr>
              <a:spLocks/>
            </p:cNvSpPr>
            <p:nvPr/>
          </p:nvSpPr>
          <p:spPr bwMode="auto">
            <a:xfrm>
              <a:off x="1909" y="1862"/>
              <a:ext cx="465" cy="63"/>
            </a:xfrm>
            <a:custGeom>
              <a:avLst/>
              <a:gdLst>
                <a:gd name="T0" fmla="*/ 0 w 929"/>
                <a:gd name="T1" fmla="*/ 88 h 128"/>
                <a:gd name="T2" fmla="*/ 4 w 929"/>
                <a:gd name="T3" fmla="*/ 83 h 128"/>
                <a:gd name="T4" fmla="*/ 19 w 929"/>
                <a:gd name="T5" fmla="*/ 71 h 128"/>
                <a:gd name="T6" fmla="*/ 47 w 929"/>
                <a:gd name="T7" fmla="*/ 55 h 128"/>
                <a:gd name="T8" fmla="*/ 90 w 929"/>
                <a:gd name="T9" fmla="*/ 38 h 128"/>
                <a:gd name="T10" fmla="*/ 146 w 929"/>
                <a:gd name="T11" fmla="*/ 19 h 128"/>
                <a:gd name="T12" fmla="*/ 219 w 929"/>
                <a:gd name="T13" fmla="*/ 6 h 128"/>
                <a:gd name="T14" fmla="*/ 310 w 929"/>
                <a:gd name="T15" fmla="*/ 0 h 128"/>
                <a:gd name="T16" fmla="*/ 422 w 929"/>
                <a:gd name="T17" fmla="*/ 4 h 128"/>
                <a:gd name="T18" fmla="*/ 533 w 929"/>
                <a:gd name="T19" fmla="*/ 14 h 128"/>
                <a:gd name="T20" fmla="*/ 634 w 929"/>
                <a:gd name="T21" fmla="*/ 30 h 128"/>
                <a:gd name="T22" fmla="*/ 720 w 929"/>
                <a:gd name="T23" fmla="*/ 51 h 128"/>
                <a:gd name="T24" fmla="*/ 795 w 929"/>
                <a:gd name="T25" fmla="*/ 73 h 128"/>
                <a:gd name="T26" fmla="*/ 851 w 929"/>
                <a:gd name="T27" fmla="*/ 92 h 128"/>
                <a:gd name="T28" fmla="*/ 894 w 929"/>
                <a:gd name="T29" fmla="*/ 111 h 128"/>
                <a:gd name="T30" fmla="*/ 920 w 929"/>
                <a:gd name="T31" fmla="*/ 122 h 128"/>
                <a:gd name="T32" fmla="*/ 929 w 929"/>
                <a:gd name="T33" fmla="*/ 128 h 128"/>
                <a:gd name="T34" fmla="*/ 918 w 929"/>
                <a:gd name="T35" fmla="*/ 124 h 128"/>
                <a:gd name="T36" fmla="*/ 888 w 929"/>
                <a:gd name="T37" fmla="*/ 114 h 128"/>
                <a:gd name="T38" fmla="*/ 840 w 929"/>
                <a:gd name="T39" fmla="*/ 100 h 128"/>
                <a:gd name="T40" fmla="*/ 780 w 929"/>
                <a:gd name="T41" fmla="*/ 85 h 128"/>
                <a:gd name="T42" fmla="*/ 703 w 929"/>
                <a:gd name="T43" fmla="*/ 66 h 128"/>
                <a:gd name="T44" fmla="*/ 619 w 929"/>
                <a:gd name="T45" fmla="*/ 51 h 128"/>
                <a:gd name="T46" fmla="*/ 525 w 929"/>
                <a:gd name="T47" fmla="*/ 38 h 128"/>
                <a:gd name="T48" fmla="*/ 426 w 929"/>
                <a:gd name="T49" fmla="*/ 30 h 128"/>
                <a:gd name="T50" fmla="*/ 329 w 929"/>
                <a:gd name="T51" fmla="*/ 28 h 128"/>
                <a:gd name="T52" fmla="*/ 243 w 929"/>
                <a:gd name="T53" fmla="*/ 32 h 128"/>
                <a:gd name="T54" fmla="*/ 170 w 929"/>
                <a:gd name="T55" fmla="*/ 42 h 128"/>
                <a:gd name="T56" fmla="*/ 110 w 929"/>
                <a:gd name="T57" fmla="*/ 57 h 128"/>
                <a:gd name="T58" fmla="*/ 60 w 929"/>
                <a:gd name="T59" fmla="*/ 70 h 128"/>
                <a:gd name="T60" fmla="*/ 26 w 929"/>
                <a:gd name="T61" fmla="*/ 83 h 128"/>
                <a:gd name="T62" fmla="*/ 5 w 929"/>
                <a:gd name="T63" fmla="*/ 92 h 128"/>
                <a:gd name="T64" fmla="*/ 0 w 929"/>
                <a:gd name="T65" fmla="*/ 96 h 128"/>
                <a:gd name="T66" fmla="*/ 0 w 929"/>
                <a:gd name="T67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9" h="128">
                  <a:moveTo>
                    <a:pt x="0" y="88"/>
                  </a:moveTo>
                  <a:lnTo>
                    <a:pt x="4" y="83"/>
                  </a:lnTo>
                  <a:lnTo>
                    <a:pt x="19" y="71"/>
                  </a:lnTo>
                  <a:lnTo>
                    <a:pt x="47" y="55"/>
                  </a:lnTo>
                  <a:lnTo>
                    <a:pt x="90" y="38"/>
                  </a:lnTo>
                  <a:lnTo>
                    <a:pt x="146" y="19"/>
                  </a:lnTo>
                  <a:lnTo>
                    <a:pt x="219" y="6"/>
                  </a:lnTo>
                  <a:lnTo>
                    <a:pt x="310" y="0"/>
                  </a:lnTo>
                  <a:lnTo>
                    <a:pt x="422" y="4"/>
                  </a:lnTo>
                  <a:lnTo>
                    <a:pt x="533" y="14"/>
                  </a:lnTo>
                  <a:lnTo>
                    <a:pt x="634" y="30"/>
                  </a:lnTo>
                  <a:lnTo>
                    <a:pt x="720" y="51"/>
                  </a:lnTo>
                  <a:lnTo>
                    <a:pt x="795" y="73"/>
                  </a:lnTo>
                  <a:lnTo>
                    <a:pt x="851" y="92"/>
                  </a:lnTo>
                  <a:lnTo>
                    <a:pt x="894" y="111"/>
                  </a:lnTo>
                  <a:lnTo>
                    <a:pt x="920" y="122"/>
                  </a:lnTo>
                  <a:lnTo>
                    <a:pt x="929" y="128"/>
                  </a:lnTo>
                  <a:lnTo>
                    <a:pt x="918" y="124"/>
                  </a:lnTo>
                  <a:lnTo>
                    <a:pt x="888" y="114"/>
                  </a:lnTo>
                  <a:lnTo>
                    <a:pt x="840" y="100"/>
                  </a:lnTo>
                  <a:lnTo>
                    <a:pt x="780" y="85"/>
                  </a:lnTo>
                  <a:lnTo>
                    <a:pt x="703" y="66"/>
                  </a:lnTo>
                  <a:lnTo>
                    <a:pt x="619" y="51"/>
                  </a:lnTo>
                  <a:lnTo>
                    <a:pt x="525" y="38"/>
                  </a:lnTo>
                  <a:lnTo>
                    <a:pt x="426" y="30"/>
                  </a:lnTo>
                  <a:lnTo>
                    <a:pt x="329" y="28"/>
                  </a:lnTo>
                  <a:lnTo>
                    <a:pt x="243" y="32"/>
                  </a:lnTo>
                  <a:lnTo>
                    <a:pt x="170" y="42"/>
                  </a:lnTo>
                  <a:lnTo>
                    <a:pt x="110" y="57"/>
                  </a:lnTo>
                  <a:lnTo>
                    <a:pt x="60" y="70"/>
                  </a:lnTo>
                  <a:lnTo>
                    <a:pt x="26" y="83"/>
                  </a:lnTo>
                  <a:lnTo>
                    <a:pt x="5" y="92"/>
                  </a:lnTo>
                  <a:lnTo>
                    <a:pt x="0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1" name="Freeform 265"/>
            <p:cNvSpPr>
              <a:spLocks/>
            </p:cNvSpPr>
            <p:nvPr/>
          </p:nvSpPr>
          <p:spPr bwMode="auto">
            <a:xfrm>
              <a:off x="1972" y="1885"/>
              <a:ext cx="244" cy="59"/>
            </a:xfrm>
            <a:custGeom>
              <a:avLst/>
              <a:gdLst>
                <a:gd name="T0" fmla="*/ 0 w 486"/>
                <a:gd name="T1" fmla="*/ 30 h 118"/>
                <a:gd name="T2" fmla="*/ 6 w 486"/>
                <a:gd name="T3" fmla="*/ 26 h 118"/>
                <a:gd name="T4" fmla="*/ 24 w 486"/>
                <a:gd name="T5" fmla="*/ 23 h 118"/>
                <a:gd name="T6" fmla="*/ 52 w 486"/>
                <a:gd name="T7" fmla="*/ 17 h 118"/>
                <a:gd name="T8" fmla="*/ 90 w 486"/>
                <a:gd name="T9" fmla="*/ 11 h 118"/>
                <a:gd name="T10" fmla="*/ 131 w 486"/>
                <a:gd name="T11" fmla="*/ 6 h 118"/>
                <a:gd name="T12" fmla="*/ 178 w 486"/>
                <a:gd name="T13" fmla="*/ 2 h 118"/>
                <a:gd name="T14" fmla="*/ 226 w 486"/>
                <a:gd name="T15" fmla="*/ 0 h 118"/>
                <a:gd name="T16" fmla="*/ 275 w 486"/>
                <a:gd name="T17" fmla="*/ 6 h 118"/>
                <a:gd name="T18" fmla="*/ 320 w 486"/>
                <a:gd name="T19" fmla="*/ 10 h 118"/>
                <a:gd name="T20" fmla="*/ 361 w 486"/>
                <a:gd name="T21" fmla="*/ 15 h 118"/>
                <a:gd name="T22" fmla="*/ 396 w 486"/>
                <a:gd name="T23" fmla="*/ 21 h 118"/>
                <a:gd name="T24" fmla="*/ 428 w 486"/>
                <a:gd name="T25" fmla="*/ 26 h 118"/>
                <a:gd name="T26" fmla="*/ 451 w 486"/>
                <a:gd name="T27" fmla="*/ 30 h 118"/>
                <a:gd name="T28" fmla="*/ 469 w 486"/>
                <a:gd name="T29" fmla="*/ 36 h 118"/>
                <a:gd name="T30" fmla="*/ 481 w 486"/>
                <a:gd name="T31" fmla="*/ 38 h 118"/>
                <a:gd name="T32" fmla="*/ 486 w 486"/>
                <a:gd name="T33" fmla="*/ 39 h 118"/>
                <a:gd name="T34" fmla="*/ 469 w 486"/>
                <a:gd name="T35" fmla="*/ 51 h 118"/>
                <a:gd name="T36" fmla="*/ 432 w 486"/>
                <a:gd name="T37" fmla="*/ 71 h 118"/>
                <a:gd name="T38" fmla="*/ 374 w 486"/>
                <a:gd name="T39" fmla="*/ 92 h 118"/>
                <a:gd name="T40" fmla="*/ 307 w 486"/>
                <a:gd name="T41" fmla="*/ 111 h 118"/>
                <a:gd name="T42" fmla="*/ 228 w 486"/>
                <a:gd name="T43" fmla="*/ 118 h 118"/>
                <a:gd name="T44" fmla="*/ 148 w 486"/>
                <a:gd name="T45" fmla="*/ 111 h 118"/>
                <a:gd name="T46" fmla="*/ 69 w 486"/>
                <a:gd name="T47" fmla="*/ 82 h 118"/>
                <a:gd name="T48" fmla="*/ 0 w 486"/>
                <a:gd name="T49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6" h="118">
                  <a:moveTo>
                    <a:pt x="0" y="30"/>
                  </a:moveTo>
                  <a:lnTo>
                    <a:pt x="6" y="26"/>
                  </a:lnTo>
                  <a:lnTo>
                    <a:pt x="24" y="23"/>
                  </a:lnTo>
                  <a:lnTo>
                    <a:pt x="52" y="17"/>
                  </a:lnTo>
                  <a:lnTo>
                    <a:pt x="90" y="11"/>
                  </a:lnTo>
                  <a:lnTo>
                    <a:pt x="131" y="6"/>
                  </a:lnTo>
                  <a:lnTo>
                    <a:pt x="178" y="2"/>
                  </a:lnTo>
                  <a:lnTo>
                    <a:pt x="226" y="0"/>
                  </a:lnTo>
                  <a:lnTo>
                    <a:pt x="275" y="6"/>
                  </a:lnTo>
                  <a:lnTo>
                    <a:pt x="320" y="10"/>
                  </a:lnTo>
                  <a:lnTo>
                    <a:pt x="361" y="15"/>
                  </a:lnTo>
                  <a:lnTo>
                    <a:pt x="396" y="21"/>
                  </a:lnTo>
                  <a:lnTo>
                    <a:pt x="428" y="26"/>
                  </a:lnTo>
                  <a:lnTo>
                    <a:pt x="451" y="30"/>
                  </a:lnTo>
                  <a:lnTo>
                    <a:pt x="469" y="36"/>
                  </a:lnTo>
                  <a:lnTo>
                    <a:pt x="481" y="38"/>
                  </a:lnTo>
                  <a:lnTo>
                    <a:pt x="486" y="39"/>
                  </a:lnTo>
                  <a:lnTo>
                    <a:pt x="469" y="51"/>
                  </a:lnTo>
                  <a:lnTo>
                    <a:pt x="432" y="71"/>
                  </a:lnTo>
                  <a:lnTo>
                    <a:pt x="374" y="92"/>
                  </a:lnTo>
                  <a:lnTo>
                    <a:pt x="307" y="111"/>
                  </a:lnTo>
                  <a:lnTo>
                    <a:pt x="228" y="118"/>
                  </a:lnTo>
                  <a:lnTo>
                    <a:pt x="148" y="111"/>
                  </a:lnTo>
                  <a:lnTo>
                    <a:pt x="69" y="8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2" name="Freeform 266"/>
            <p:cNvSpPr>
              <a:spLocks/>
            </p:cNvSpPr>
            <p:nvPr/>
          </p:nvSpPr>
          <p:spPr bwMode="auto">
            <a:xfrm>
              <a:off x="1993" y="1825"/>
              <a:ext cx="238" cy="40"/>
            </a:xfrm>
            <a:custGeom>
              <a:avLst/>
              <a:gdLst>
                <a:gd name="T0" fmla="*/ 0 w 475"/>
                <a:gd name="T1" fmla="*/ 64 h 81"/>
                <a:gd name="T2" fmla="*/ 2 w 475"/>
                <a:gd name="T3" fmla="*/ 60 h 81"/>
                <a:gd name="T4" fmla="*/ 13 w 475"/>
                <a:gd name="T5" fmla="*/ 53 h 81"/>
                <a:gd name="T6" fmla="*/ 30 w 475"/>
                <a:gd name="T7" fmla="*/ 42 h 81"/>
                <a:gd name="T8" fmla="*/ 56 w 475"/>
                <a:gd name="T9" fmla="*/ 32 h 81"/>
                <a:gd name="T10" fmla="*/ 86 w 475"/>
                <a:gd name="T11" fmla="*/ 19 h 81"/>
                <a:gd name="T12" fmla="*/ 125 w 475"/>
                <a:gd name="T13" fmla="*/ 10 h 81"/>
                <a:gd name="T14" fmla="*/ 170 w 475"/>
                <a:gd name="T15" fmla="*/ 2 h 81"/>
                <a:gd name="T16" fmla="*/ 225 w 475"/>
                <a:gd name="T17" fmla="*/ 0 h 81"/>
                <a:gd name="T18" fmla="*/ 275 w 475"/>
                <a:gd name="T19" fmla="*/ 0 h 81"/>
                <a:gd name="T20" fmla="*/ 316 w 475"/>
                <a:gd name="T21" fmla="*/ 4 h 81"/>
                <a:gd name="T22" fmla="*/ 352 w 475"/>
                <a:gd name="T23" fmla="*/ 10 h 81"/>
                <a:gd name="T24" fmla="*/ 382 w 475"/>
                <a:gd name="T25" fmla="*/ 19 h 81"/>
                <a:gd name="T26" fmla="*/ 406 w 475"/>
                <a:gd name="T27" fmla="*/ 29 h 81"/>
                <a:gd name="T28" fmla="*/ 430 w 475"/>
                <a:gd name="T29" fmla="*/ 43 h 81"/>
                <a:gd name="T30" fmla="*/ 451 w 475"/>
                <a:gd name="T31" fmla="*/ 58 h 81"/>
                <a:gd name="T32" fmla="*/ 475 w 475"/>
                <a:gd name="T33" fmla="*/ 81 h 81"/>
                <a:gd name="T34" fmla="*/ 421 w 475"/>
                <a:gd name="T35" fmla="*/ 70 h 81"/>
                <a:gd name="T36" fmla="*/ 359 w 475"/>
                <a:gd name="T37" fmla="*/ 60 h 81"/>
                <a:gd name="T38" fmla="*/ 290 w 475"/>
                <a:gd name="T39" fmla="*/ 55 h 81"/>
                <a:gd name="T40" fmla="*/ 221 w 475"/>
                <a:gd name="T41" fmla="*/ 51 h 81"/>
                <a:gd name="T42" fmla="*/ 152 w 475"/>
                <a:gd name="T43" fmla="*/ 49 h 81"/>
                <a:gd name="T44" fmla="*/ 90 w 475"/>
                <a:gd name="T45" fmla="*/ 51 h 81"/>
                <a:gd name="T46" fmla="*/ 36 w 475"/>
                <a:gd name="T47" fmla="*/ 55 h 81"/>
                <a:gd name="T48" fmla="*/ 0 w 475"/>
                <a:gd name="T49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5" h="81">
                  <a:moveTo>
                    <a:pt x="0" y="64"/>
                  </a:moveTo>
                  <a:lnTo>
                    <a:pt x="2" y="60"/>
                  </a:lnTo>
                  <a:lnTo>
                    <a:pt x="13" y="53"/>
                  </a:lnTo>
                  <a:lnTo>
                    <a:pt x="30" y="42"/>
                  </a:lnTo>
                  <a:lnTo>
                    <a:pt x="56" y="32"/>
                  </a:lnTo>
                  <a:lnTo>
                    <a:pt x="86" y="19"/>
                  </a:lnTo>
                  <a:lnTo>
                    <a:pt x="125" y="10"/>
                  </a:lnTo>
                  <a:lnTo>
                    <a:pt x="170" y="2"/>
                  </a:lnTo>
                  <a:lnTo>
                    <a:pt x="225" y="0"/>
                  </a:lnTo>
                  <a:lnTo>
                    <a:pt x="275" y="0"/>
                  </a:lnTo>
                  <a:lnTo>
                    <a:pt x="316" y="4"/>
                  </a:lnTo>
                  <a:lnTo>
                    <a:pt x="352" y="10"/>
                  </a:lnTo>
                  <a:lnTo>
                    <a:pt x="382" y="19"/>
                  </a:lnTo>
                  <a:lnTo>
                    <a:pt x="406" y="29"/>
                  </a:lnTo>
                  <a:lnTo>
                    <a:pt x="430" y="43"/>
                  </a:lnTo>
                  <a:lnTo>
                    <a:pt x="451" y="58"/>
                  </a:lnTo>
                  <a:lnTo>
                    <a:pt x="475" y="81"/>
                  </a:lnTo>
                  <a:lnTo>
                    <a:pt x="421" y="70"/>
                  </a:lnTo>
                  <a:lnTo>
                    <a:pt x="359" y="60"/>
                  </a:lnTo>
                  <a:lnTo>
                    <a:pt x="290" y="55"/>
                  </a:lnTo>
                  <a:lnTo>
                    <a:pt x="221" y="51"/>
                  </a:lnTo>
                  <a:lnTo>
                    <a:pt x="152" y="49"/>
                  </a:lnTo>
                  <a:lnTo>
                    <a:pt x="90" y="51"/>
                  </a:lnTo>
                  <a:lnTo>
                    <a:pt x="36" y="5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3" name="Freeform 267"/>
            <p:cNvSpPr>
              <a:spLocks/>
            </p:cNvSpPr>
            <p:nvPr/>
          </p:nvSpPr>
          <p:spPr bwMode="auto">
            <a:xfrm>
              <a:off x="2840" y="1432"/>
              <a:ext cx="381" cy="412"/>
            </a:xfrm>
            <a:custGeom>
              <a:avLst/>
              <a:gdLst>
                <a:gd name="T0" fmla="*/ 604 w 761"/>
                <a:gd name="T1" fmla="*/ 226 h 825"/>
                <a:gd name="T2" fmla="*/ 660 w 761"/>
                <a:gd name="T3" fmla="*/ 303 h 825"/>
                <a:gd name="T4" fmla="*/ 705 w 761"/>
                <a:gd name="T5" fmla="*/ 385 h 825"/>
                <a:gd name="T6" fmla="*/ 736 w 761"/>
                <a:gd name="T7" fmla="*/ 466 h 825"/>
                <a:gd name="T8" fmla="*/ 757 w 761"/>
                <a:gd name="T9" fmla="*/ 544 h 825"/>
                <a:gd name="T10" fmla="*/ 761 w 761"/>
                <a:gd name="T11" fmla="*/ 615 h 825"/>
                <a:gd name="T12" fmla="*/ 753 w 761"/>
                <a:gd name="T13" fmla="*/ 683 h 825"/>
                <a:gd name="T14" fmla="*/ 729 w 761"/>
                <a:gd name="T15" fmla="*/ 739 h 825"/>
                <a:gd name="T16" fmla="*/ 691 w 761"/>
                <a:gd name="T17" fmla="*/ 784 h 825"/>
                <a:gd name="T18" fmla="*/ 639 w 761"/>
                <a:gd name="T19" fmla="*/ 812 h 825"/>
                <a:gd name="T20" fmla="*/ 579 w 761"/>
                <a:gd name="T21" fmla="*/ 825 h 825"/>
                <a:gd name="T22" fmla="*/ 512 w 761"/>
                <a:gd name="T23" fmla="*/ 823 h 825"/>
                <a:gd name="T24" fmla="*/ 443 w 761"/>
                <a:gd name="T25" fmla="*/ 806 h 825"/>
                <a:gd name="T26" fmla="*/ 368 w 761"/>
                <a:gd name="T27" fmla="*/ 773 h 825"/>
                <a:gd name="T28" fmla="*/ 295 w 761"/>
                <a:gd name="T29" fmla="*/ 728 h 825"/>
                <a:gd name="T30" fmla="*/ 224 w 761"/>
                <a:gd name="T31" fmla="*/ 668 h 825"/>
                <a:gd name="T32" fmla="*/ 158 w 761"/>
                <a:gd name="T33" fmla="*/ 599 h 825"/>
                <a:gd name="T34" fmla="*/ 99 w 761"/>
                <a:gd name="T35" fmla="*/ 518 h 825"/>
                <a:gd name="T36" fmla="*/ 54 w 761"/>
                <a:gd name="T37" fmla="*/ 440 h 825"/>
                <a:gd name="T38" fmla="*/ 22 w 761"/>
                <a:gd name="T39" fmla="*/ 359 h 825"/>
                <a:gd name="T40" fmla="*/ 5 w 761"/>
                <a:gd name="T41" fmla="*/ 283 h 825"/>
                <a:gd name="T42" fmla="*/ 0 w 761"/>
                <a:gd name="T43" fmla="*/ 208 h 825"/>
                <a:gd name="T44" fmla="*/ 9 w 761"/>
                <a:gd name="T45" fmla="*/ 142 h 825"/>
                <a:gd name="T46" fmla="*/ 31 w 761"/>
                <a:gd name="T47" fmla="*/ 86 h 825"/>
                <a:gd name="T48" fmla="*/ 71 w 761"/>
                <a:gd name="T49" fmla="*/ 43 h 825"/>
                <a:gd name="T50" fmla="*/ 119 w 761"/>
                <a:gd name="T51" fmla="*/ 13 h 825"/>
                <a:gd name="T52" fmla="*/ 181 w 761"/>
                <a:gd name="T53" fmla="*/ 0 h 825"/>
                <a:gd name="T54" fmla="*/ 246 w 761"/>
                <a:gd name="T55" fmla="*/ 2 h 825"/>
                <a:gd name="T56" fmla="*/ 317 w 761"/>
                <a:gd name="T57" fmla="*/ 21 h 825"/>
                <a:gd name="T58" fmla="*/ 390 w 761"/>
                <a:gd name="T59" fmla="*/ 53 h 825"/>
                <a:gd name="T60" fmla="*/ 463 w 761"/>
                <a:gd name="T61" fmla="*/ 97 h 825"/>
                <a:gd name="T62" fmla="*/ 534 w 761"/>
                <a:gd name="T63" fmla="*/ 155 h 825"/>
                <a:gd name="T64" fmla="*/ 604 w 761"/>
                <a:gd name="T65" fmla="*/ 22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1" h="825">
                  <a:moveTo>
                    <a:pt x="604" y="226"/>
                  </a:moveTo>
                  <a:lnTo>
                    <a:pt x="660" y="303"/>
                  </a:lnTo>
                  <a:lnTo>
                    <a:pt x="705" y="385"/>
                  </a:lnTo>
                  <a:lnTo>
                    <a:pt x="736" y="466"/>
                  </a:lnTo>
                  <a:lnTo>
                    <a:pt x="757" y="544"/>
                  </a:lnTo>
                  <a:lnTo>
                    <a:pt x="761" y="615"/>
                  </a:lnTo>
                  <a:lnTo>
                    <a:pt x="753" y="683"/>
                  </a:lnTo>
                  <a:lnTo>
                    <a:pt x="729" y="739"/>
                  </a:lnTo>
                  <a:lnTo>
                    <a:pt x="691" y="784"/>
                  </a:lnTo>
                  <a:lnTo>
                    <a:pt x="639" y="812"/>
                  </a:lnTo>
                  <a:lnTo>
                    <a:pt x="579" y="825"/>
                  </a:lnTo>
                  <a:lnTo>
                    <a:pt x="512" y="823"/>
                  </a:lnTo>
                  <a:lnTo>
                    <a:pt x="443" y="806"/>
                  </a:lnTo>
                  <a:lnTo>
                    <a:pt x="368" y="773"/>
                  </a:lnTo>
                  <a:lnTo>
                    <a:pt x="295" y="728"/>
                  </a:lnTo>
                  <a:lnTo>
                    <a:pt x="224" y="668"/>
                  </a:lnTo>
                  <a:lnTo>
                    <a:pt x="158" y="599"/>
                  </a:lnTo>
                  <a:lnTo>
                    <a:pt x="99" y="518"/>
                  </a:lnTo>
                  <a:lnTo>
                    <a:pt x="54" y="440"/>
                  </a:lnTo>
                  <a:lnTo>
                    <a:pt x="22" y="359"/>
                  </a:lnTo>
                  <a:lnTo>
                    <a:pt x="5" y="283"/>
                  </a:lnTo>
                  <a:lnTo>
                    <a:pt x="0" y="208"/>
                  </a:lnTo>
                  <a:lnTo>
                    <a:pt x="9" y="142"/>
                  </a:lnTo>
                  <a:lnTo>
                    <a:pt x="31" y="86"/>
                  </a:lnTo>
                  <a:lnTo>
                    <a:pt x="71" y="43"/>
                  </a:lnTo>
                  <a:lnTo>
                    <a:pt x="119" y="13"/>
                  </a:lnTo>
                  <a:lnTo>
                    <a:pt x="181" y="0"/>
                  </a:lnTo>
                  <a:lnTo>
                    <a:pt x="246" y="2"/>
                  </a:lnTo>
                  <a:lnTo>
                    <a:pt x="317" y="21"/>
                  </a:lnTo>
                  <a:lnTo>
                    <a:pt x="390" y="53"/>
                  </a:lnTo>
                  <a:lnTo>
                    <a:pt x="463" y="97"/>
                  </a:lnTo>
                  <a:lnTo>
                    <a:pt x="534" y="155"/>
                  </a:lnTo>
                  <a:lnTo>
                    <a:pt x="604" y="2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84" name="Freeform 268"/>
            <p:cNvSpPr>
              <a:spLocks/>
            </p:cNvSpPr>
            <p:nvPr/>
          </p:nvSpPr>
          <p:spPr bwMode="auto">
            <a:xfrm>
              <a:off x="2859" y="1452"/>
              <a:ext cx="342" cy="371"/>
            </a:xfrm>
            <a:custGeom>
              <a:avLst/>
              <a:gdLst>
                <a:gd name="T0" fmla="*/ 542 w 684"/>
                <a:gd name="T1" fmla="*/ 206 h 743"/>
                <a:gd name="T2" fmla="*/ 593 w 684"/>
                <a:gd name="T3" fmla="*/ 275 h 743"/>
                <a:gd name="T4" fmla="*/ 634 w 684"/>
                <a:gd name="T5" fmla="*/ 346 h 743"/>
                <a:gd name="T6" fmla="*/ 662 w 684"/>
                <a:gd name="T7" fmla="*/ 417 h 743"/>
                <a:gd name="T8" fmla="*/ 681 w 684"/>
                <a:gd name="T9" fmla="*/ 488 h 743"/>
                <a:gd name="T10" fmla="*/ 684 w 684"/>
                <a:gd name="T11" fmla="*/ 552 h 743"/>
                <a:gd name="T12" fmla="*/ 677 w 684"/>
                <a:gd name="T13" fmla="*/ 612 h 743"/>
                <a:gd name="T14" fmla="*/ 654 w 684"/>
                <a:gd name="T15" fmla="*/ 662 h 743"/>
                <a:gd name="T16" fmla="*/ 623 w 684"/>
                <a:gd name="T17" fmla="*/ 705 h 743"/>
                <a:gd name="T18" fmla="*/ 574 w 684"/>
                <a:gd name="T19" fmla="*/ 730 h 743"/>
                <a:gd name="T20" fmla="*/ 522 w 684"/>
                <a:gd name="T21" fmla="*/ 743 h 743"/>
                <a:gd name="T22" fmla="*/ 460 w 684"/>
                <a:gd name="T23" fmla="*/ 739 h 743"/>
                <a:gd name="T24" fmla="*/ 398 w 684"/>
                <a:gd name="T25" fmla="*/ 724 h 743"/>
                <a:gd name="T26" fmla="*/ 333 w 684"/>
                <a:gd name="T27" fmla="*/ 694 h 743"/>
                <a:gd name="T28" fmla="*/ 267 w 684"/>
                <a:gd name="T29" fmla="*/ 653 h 743"/>
                <a:gd name="T30" fmla="*/ 204 w 684"/>
                <a:gd name="T31" fmla="*/ 601 h 743"/>
                <a:gd name="T32" fmla="*/ 146 w 684"/>
                <a:gd name="T33" fmla="*/ 539 h 743"/>
                <a:gd name="T34" fmla="*/ 92 w 684"/>
                <a:gd name="T35" fmla="*/ 466 h 743"/>
                <a:gd name="T36" fmla="*/ 50 w 684"/>
                <a:gd name="T37" fmla="*/ 395 h 743"/>
                <a:gd name="T38" fmla="*/ 22 w 684"/>
                <a:gd name="T39" fmla="*/ 322 h 743"/>
                <a:gd name="T40" fmla="*/ 6 w 684"/>
                <a:gd name="T41" fmla="*/ 255 h 743"/>
                <a:gd name="T42" fmla="*/ 0 w 684"/>
                <a:gd name="T43" fmla="*/ 189 h 743"/>
                <a:gd name="T44" fmla="*/ 9 w 684"/>
                <a:gd name="T45" fmla="*/ 131 h 743"/>
                <a:gd name="T46" fmla="*/ 30 w 684"/>
                <a:gd name="T47" fmla="*/ 81 h 743"/>
                <a:gd name="T48" fmla="*/ 67 w 684"/>
                <a:gd name="T49" fmla="*/ 41 h 743"/>
                <a:gd name="T50" fmla="*/ 110 w 684"/>
                <a:gd name="T51" fmla="*/ 12 h 743"/>
                <a:gd name="T52" fmla="*/ 164 w 684"/>
                <a:gd name="T53" fmla="*/ 0 h 743"/>
                <a:gd name="T54" fmla="*/ 222 w 684"/>
                <a:gd name="T55" fmla="*/ 2 h 743"/>
                <a:gd name="T56" fmla="*/ 288 w 684"/>
                <a:gd name="T57" fmla="*/ 19 h 743"/>
                <a:gd name="T58" fmla="*/ 352 w 684"/>
                <a:gd name="T59" fmla="*/ 47 h 743"/>
                <a:gd name="T60" fmla="*/ 417 w 684"/>
                <a:gd name="T61" fmla="*/ 90 h 743"/>
                <a:gd name="T62" fmla="*/ 481 w 684"/>
                <a:gd name="T63" fmla="*/ 141 h 743"/>
                <a:gd name="T64" fmla="*/ 542 w 684"/>
                <a:gd name="T65" fmla="*/ 20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" h="743">
                  <a:moveTo>
                    <a:pt x="542" y="206"/>
                  </a:moveTo>
                  <a:lnTo>
                    <a:pt x="593" y="275"/>
                  </a:lnTo>
                  <a:lnTo>
                    <a:pt x="634" y="346"/>
                  </a:lnTo>
                  <a:lnTo>
                    <a:pt x="662" y="417"/>
                  </a:lnTo>
                  <a:lnTo>
                    <a:pt x="681" y="488"/>
                  </a:lnTo>
                  <a:lnTo>
                    <a:pt x="684" y="552"/>
                  </a:lnTo>
                  <a:lnTo>
                    <a:pt x="677" y="612"/>
                  </a:lnTo>
                  <a:lnTo>
                    <a:pt x="654" y="662"/>
                  </a:lnTo>
                  <a:lnTo>
                    <a:pt x="623" y="705"/>
                  </a:lnTo>
                  <a:lnTo>
                    <a:pt x="574" y="730"/>
                  </a:lnTo>
                  <a:lnTo>
                    <a:pt x="522" y="743"/>
                  </a:lnTo>
                  <a:lnTo>
                    <a:pt x="460" y="739"/>
                  </a:lnTo>
                  <a:lnTo>
                    <a:pt x="398" y="724"/>
                  </a:lnTo>
                  <a:lnTo>
                    <a:pt x="333" y="694"/>
                  </a:lnTo>
                  <a:lnTo>
                    <a:pt x="267" y="653"/>
                  </a:lnTo>
                  <a:lnTo>
                    <a:pt x="204" y="601"/>
                  </a:lnTo>
                  <a:lnTo>
                    <a:pt x="146" y="539"/>
                  </a:lnTo>
                  <a:lnTo>
                    <a:pt x="92" y="466"/>
                  </a:lnTo>
                  <a:lnTo>
                    <a:pt x="50" y="395"/>
                  </a:lnTo>
                  <a:lnTo>
                    <a:pt x="22" y="322"/>
                  </a:lnTo>
                  <a:lnTo>
                    <a:pt x="6" y="255"/>
                  </a:lnTo>
                  <a:lnTo>
                    <a:pt x="0" y="189"/>
                  </a:lnTo>
                  <a:lnTo>
                    <a:pt x="9" y="131"/>
                  </a:lnTo>
                  <a:lnTo>
                    <a:pt x="30" y="81"/>
                  </a:lnTo>
                  <a:lnTo>
                    <a:pt x="67" y="41"/>
                  </a:lnTo>
                  <a:lnTo>
                    <a:pt x="110" y="12"/>
                  </a:lnTo>
                  <a:lnTo>
                    <a:pt x="164" y="0"/>
                  </a:lnTo>
                  <a:lnTo>
                    <a:pt x="222" y="2"/>
                  </a:lnTo>
                  <a:lnTo>
                    <a:pt x="288" y="19"/>
                  </a:lnTo>
                  <a:lnTo>
                    <a:pt x="352" y="47"/>
                  </a:lnTo>
                  <a:lnTo>
                    <a:pt x="417" y="90"/>
                  </a:lnTo>
                  <a:lnTo>
                    <a:pt x="481" y="141"/>
                  </a:lnTo>
                  <a:lnTo>
                    <a:pt x="542" y="206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85" name="Freeform 269"/>
            <p:cNvSpPr>
              <a:spLocks/>
            </p:cNvSpPr>
            <p:nvPr/>
          </p:nvSpPr>
          <p:spPr bwMode="auto">
            <a:xfrm>
              <a:off x="2923" y="1467"/>
              <a:ext cx="265" cy="298"/>
            </a:xfrm>
            <a:custGeom>
              <a:avLst/>
              <a:gdLst>
                <a:gd name="T0" fmla="*/ 393 w 529"/>
                <a:gd name="T1" fmla="*/ 197 h 597"/>
                <a:gd name="T2" fmla="*/ 436 w 529"/>
                <a:gd name="T3" fmla="*/ 253 h 597"/>
                <a:gd name="T4" fmla="*/ 473 w 529"/>
                <a:gd name="T5" fmla="*/ 313 h 597"/>
                <a:gd name="T6" fmla="*/ 499 w 529"/>
                <a:gd name="T7" fmla="*/ 369 h 597"/>
                <a:gd name="T8" fmla="*/ 520 w 529"/>
                <a:gd name="T9" fmla="*/ 425 h 597"/>
                <a:gd name="T10" fmla="*/ 529 w 529"/>
                <a:gd name="T11" fmla="*/ 473 h 597"/>
                <a:gd name="T12" fmla="*/ 529 w 529"/>
                <a:gd name="T13" fmla="*/ 516 h 597"/>
                <a:gd name="T14" fmla="*/ 520 w 529"/>
                <a:gd name="T15" fmla="*/ 552 h 597"/>
                <a:gd name="T16" fmla="*/ 501 w 529"/>
                <a:gd name="T17" fmla="*/ 580 h 597"/>
                <a:gd name="T18" fmla="*/ 469 w 529"/>
                <a:gd name="T19" fmla="*/ 593 h 597"/>
                <a:gd name="T20" fmla="*/ 432 w 529"/>
                <a:gd name="T21" fmla="*/ 597 h 597"/>
                <a:gd name="T22" fmla="*/ 389 w 529"/>
                <a:gd name="T23" fmla="*/ 587 h 597"/>
                <a:gd name="T24" fmla="*/ 342 w 529"/>
                <a:gd name="T25" fmla="*/ 571 h 597"/>
                <a:gd name="T26" fmla="*/ 292 w 529"/>
                <a:gd name="T27" fmla="*/ 541 h 597"/>
                <a:gd name="T28" fmla="*/ 241 w 529"/>
                <a:gd name="T29" fmla="*/ 503 h 597"/>
                <a:gd name="T30" fmla="*/ 189 w 529"/>
                <a:gd name="T31" fmla="*/ 457 h 597"/>
                <a:gd name="T32" fmla="*/ 140 w 529"/>
                <a:gd name="T33" fmla="*/ 404 h 597"/>
                <a:gd name="T34" fmla="*/ 93 w 529"/>
                <a:gd name="T35" fmla="*/ 344 h 597"/>
                <a:gd name="T36" fmla="*/ 58 w 529"/>
                <a:gd name="T37" fmla="*/ 286 h 597"/>
                <a:gd name="T38" fmla="*/ 28 w 529"/>
                <a:gd name="T39" fmla="*/ 228 h 597"/>
                <a:gd name="T40" fmla="*/ 11 w 529"/>
                <a:gd name="T41" fmla="*/ 176 h 597"/>
                <a:gd name="T42" fmla="*/ 0 w 529"/>
                <a:gd name="T43" fmla="*/ 126 h 597"/>
                <a:gd name="T44" fmla="*/ 0 w 529"/>
                <a:gd name="T45" fmla="*/ 81 h 597"/>
                <a:gd name="T46" fmla="*/ 9 w 529"/>
                <a:gd name="T47" fmla="*/ 45 h 597"/>
                <a:gd name="T48" fmla="*/ 32 w 529"/>
                <a:gd name="T49" fmla="*/ 21 h 597"/>
                <a:gd name="T50" fmla="*/ 60 w 529"/>
                <a:gd name="T51" fmla="*/ 4 h 597"/>
                <a:gd name="T52" fmla="*/ 97 w 529"/>
                <a:gd name="T53" fmla="*/ 0 h 597"/>
                <a:gd name="T54" fmla="*/ 140 w 529"/>
                <a:gd name="T55" fmla="*/ 6 h 597"/>
                <a:gd name="T56" fmla="*/ 189 w 529"/>
                <a:gd name="T57" fmla="*/ 26 h 597"/>
                <a:gd name="T58" fmla="*/ 237 w 529"/>
                <a:gd name="T59" fmla="*/ 54 h 597"/>
                <a:gd name="T60" fmla="*/ 290 w 529"/>
                <a:gd name="T61" fmla="*/ 94 h 597"/>
                <a:gd name="T62" fmla="*/ 340 w 529"/>
                <a:gd name="T63" fmla="*/ 140 h 597"/>
                <a:gd name="T64" fmla="*/ 393 w 529"/>
                <a:gd name="T65" fmla="*/ 1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97">
                  <a:moveTo>
                    <a:pt x="393" y="197"/>
                  </a:moveTo>
                  <a:lnTo>
                    <a:pt x="436" y="253"/>
                  </a:lnTo>
                  <a:lnTo>
                    <a:pt x="473" y="313"/>
                  </a:lnTo>
                  <a:lnTo>
                    <a:pt x="499" y="369"/>
                  </a:lnTo>
                  <a:lnTo>
                    <a:pt x="520" y="425"/>
                  </a:lnTo>
                  <a:lnTo>
                    <a:pt x="529" y="473"/>
                  </a:lnTo>
                  <a:lnTo>
                    <a:pt x="529" y="516"/>
                  </a:lnTo>
                  <a:lnTo>
                    <a:pt x="520" y="552"/>
                  </a:lnTo>
                  <a:lnTo>
                    <a:pt x="501" y="580"/>
                  </a:lnTo>
                  <a:lnTo>
                    <a:pt x="469" y="593"/>
                  </a:lnTo>
                  <a:lnTo>
                    <a:pt x="432" y="597"/>
                  </a:lnTo>
                  <a:lnTo>
                    <a:pt x="389" y="587"/>
                  </a:lnTo>
                  <a:lnTo>
                    <a:pt x="342" y="571"/>
                  </a:lnTo>
                  <a:lnTo>
                    <a:pt x="292" y="541"/>
                  </a:lnTo>
                  <a:lnTo>
                    <a:pt x="241" y="503"/>
                  </a:lnTo>
                  <a:lnTo>
                    <a:pt x="189" y="457"/>
                  </a:lnTo>
                  <a:lnTo>
                    <a:pt x="140" y="404"/>
                  </a:lnTo>
                  <a:lnTo>
                    <a:pt x="93" y="344"/>
                  </a:lnTo>
                  <a:lnTo>
                    <a:pt x="58" y="286"/>
                  </a:lnTo>
                  <a:lnTo>
                    <a:pt x="28" y="228"/>
                  </a:lnTo>
                  <a:lnTo>
                    <a:pt x="11" y="176"/>
                  </a:lnTo>
                  <a:lnTo>
                    <a:pt x="0" y="126"/>
                  </a:lnTo>
                  <a:lnTo>
                    <a:pt x="0" y="81"/>
                  </a:lnTo>
                  <a:lnTo>
                    <a:pt x="9" y="45"/>
                  </a:lnTo>
                  <a:lnTo>
                    <a:pt x="32" y="21"/>
                  </a:lnTo>
                  <a:lnTo>
                    <a:pt x="60" y="4"/>
                  </a:lnTo>
                  <a:lnTo>
                    <a:pt x="97" y="0"/>
                  </a:lnTo>
                  <a:lnTo>
                    <a:pt x="140" y="6"/>
                  </a:lnTo>
                  <a:lnTo>
                    <a:pt x="189" y="26"/>
                  </a:lnTo>
                  <a:lnTo>
                    <a:pt x="237" y="54"/>
                  </a:lnTo>
                  <a:lnTo>
                    <a:pt x="290" y="94"/>
                  </a:lnTo>
                  <a:lnTo>
                    <a:pt x="340" y="140"/>
                  </a:lnTo>
                  <a:lnTo>
                    <a:pt x="393" y="197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6" name="Freeform 270"/>
            <p:cNvSpPr>
              <a:spLocks/>
            </p:cNvSpPr>
            <p:nvPr/>
          </p:nvSpPr>
          <p:spPr bwMode="auto">
            <a:xfrm>
              <a:off x="2901" y="1451"/>
              <a:ext cx="299" cy="361"/>
            </a:xfrm>
            <a:custGeom>
              <a:avLst/>
              <a:gdLst>
                <a:gd name="T0" fmla="*/ 8 w 599"/>
                <a:gd name="T1" fmla="*/ 0 h 722"/>
                <a:gd name="T2" fmla="*/ 13 w 599"/>
                <a:gd name="T3" fmla="*/ 0 h 722"/>
                <a:gd name="T4" fmla="*/ 32 w 599"/>
                <a:gd name="T5" fmla="*/ 4 h 722"/>
                <a:gd name="T6" fmla="*/ 62 w 599"/>
                <a:gd name="T7" fmla="*/ 15 h 722"/>
                <a:gd name="T8" fmla="*/ 105 w 599"/>
                <a:gd name="T9" fmla="*/ 36 h 722"/>
                <a:gd name="T10" fmla="*/ 153 w 599"/>
                <a:gd name="T11" fmla="*/ 66 h 722"/>
                <a:gd name="T12" fmla="*/ 213 w 599"/>
                <a:gd name="T13" fmla="*/ 113 h 722"/>
                <a:gd name="T14" fmla="*/ 279 w 599"/>
                <a:gd name="T15" fmla="*/ 174 h 722"/>
                <a:gd name="T16" fmla="*/ 352 w 599"/>
                <a:gd name="T17" fmla="*/ 259 h 722"/>
                <a:gd name="T18" fmla="*/ 417 w 599"/>
                <a:gd name="T19" fmla="*/ 348 h 722"/>
                <a:gd name="T20" fmla="*/ 473 w 599"/>
                <a:gd name="T21" fmla="*/ 436 h 722"/>
                <a:gd name="T22" fmla="*/ 514 w 599"/>
                <a:gd name="T23" fmla="*/ 513 h 722"/>
                <a:gd name="T24" fmla="*/ 548 w 599"/>
                <a:gd name="T25" fmla="*/ 584 h 722"/>
                <a:gd name="T26" fmla="*/ 570 w 599"/>
                <a:gd name="T27" fmla="*/ 640 h 722"/>
                <a:gd name="T28" fmla="*/ 587 w 599"/>
                <a:gd name="T29" fmla="*/ 683 h 722"/>
                <a:gd name="T30" fmla="*/ 595 w 599"/>
                <a:gd name="T31" fmla="*/ 711 h 722"/>
                <a:gd name="T32" fmla="*/ 599 w 599"/>
                <a:gd name="T33" fmla="*/ 722 h 722"/>
                <a:gd name="T34" fmla="*/ 593 w 599"/>
                <a:gd name="T35" fmla="*/ 711 h 722"/>
                <a:gd name="T36" fmla="*/ 582 w 599"/>
                <a:gd name="T37" fmla="*/ 683 h 722"/>
                <a:gd name="T38" fmla="*/ 559 w 599"/>
                <a:gd name="T39" fmla="*/ 638 h 722"/>
                <a:gd name="T40" fmla="*/ 531 w 599"/>
                <a:gd name="T41" fmla="*/ 582 h 722"/>
                <a:gd name="T42" fmla="*/ 492 w 599"/>
                <a:gd name="T43" fmla="*/ 513 h 722"/>
                <a:gd name="T44" fmla="*/ 447 w 599"/>
                <a:gd name="T45" fmla="*/ 440 h 722"/>
                <a:gd name="T46" fmla="*/ 395 w 599"/>
                <a:gd name="T47" fmla="*/ 361 h 722"/>
                <a:gd name="T48" fmla="*/ 335 w 599"/>
                <a:gd name="T49" fmla="*/ 283 h 722"/>
                <a:gd name="T50" fmla="*/ 269 w 599"/>
                <a:gd name="T51" fmla="*/ 208 h 722"/>
                <a:gd name="T52" fmla="*/ 210 w 599"/>
                <a:gd name="T53" fmla="*/ 146 h 722"/>
                <a:gd name="T54" fmla="*/ 152 w 599"/>
                <a:gd name="T55" fmla="*/ 98 h 722"/>
                <a:gd name="T56" fmla="*/ 103 w 599"/>
                <a:gd name="T57" fmla="*/ 62 h 722"/>
                <a:gd name="T58" fmla="*/ 60 w 599"/>
                <a:gd name="T59" fmla="*/ 34 h 722"/>
                <a:gd name="T60" fmla="*/ 28 w 599"/>
                <a:gd name="T61" fmla="*/ 17 h 722"/>
                <a:gd name="T62" fmla="*/ 6 w 599"/>
                <a:gd name="T63" fmla="*/ 8 h 722"/>
                <a:gd name="T64" fmla="*/ 0 w 599"/>
                <a:gd name="T65" fmla="*/ 6 h 722"/>
                <a:gd name="T66" fmla="*/ 8 w 599"/>
                <a:gd name="T67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722">
                  <a:moveTo>
                    <a:pt x="8" y="0"/>
                  </a:moveTo>
                  <a:lnTo>
                    <a:pt x="13" y="0"/>
                  </a:lnTo>
                  <a:lnTo>
                    <a:pt x="32" y="4"/>
                  </a:lnTo>
                  <a:lnTo>
                    <a:pt x="62" y="15"/>
                  </a:lnTo>
                  <a:lnTo>
                    <a:pt x="105" y="36"/>
                  </a:lnTo>
                  <a:lnTo>
                    <a:pt x="153" y="66"/>
                  </a:lnTo>
                  <a:lnTo>
                    <a:pt x="213" y="113"/>
                  </a:lnTo>
                  <a:lnTo>
                    <a:pt x="279" y="174"/>
                  </a:lnTo>
                  <a:lnTo>
                    <a:pt x="352" y="259"/>
                  </a:lnTo>
                  <a:lnTo>
                    <a:pt x="417" y="348"/>
                  </a:lnTo>
                  <a:lnTo>
                    <a:pt x="473" y="436"/>
                  </a:lnTo>
                  <a:lnTo>
                    <a:pt x="514" y="513"/>
                  </a:lnTo>
                  <a:lnTo>
                    <a:pt x="548" y="584"/>
                  </a:lnTo>
                  <a:lnTo>
                    <a:pt x="570" y="640"/>
                  </a:lnTo>
                  <a:lnTo>
                    <a:pt x="587" y="683"/>
                  </a:lnTo>
                  <a:lnTo>
                    <a:pt x="595" y="711"/>
                  </a:lnTo>
                  <a:lnTo>
                    <a:pt x="599" y="722"/>
                  </a:lnTo>
                  <a:lnTo>
                    <a:pt x="593" y="711"/>
                  </a:lnTo>
                  <a:lnTo>
                    <a:pt x="582" y="683"/>
                  </a:lnTo>
                  <a:lnTo>
                    <a:pt x="559" y="638"/>
                  </a:lnTo>
                  <a:lnTo>
                    <a:pt x="531" y="582"/>
                  </a:lnTo>
                  <a:lnTo>
                    <a:pt x="492" y="513"/>
                  </a:lnTo>
                  <a:lnTo>
                    <a:pt x="447" y="440"/>
                  </a:lnTo>
                  <a:lnTo>
                    <a:pt x="395" y="361"/>
                  </a:lnTo>
                  <a:lnTo>
                    <a:pt x="335" y="283"/>
                  </a:lnTo>
                  <a:lnTo>
                    <a:pt x="269" y="208"/>
                  </a:lnTo>
                  <a:lnTo>
                    <a:pt x="210" y="146"/>
                  </a:lnTo>
                  <a:lnTo>
                    <a:pt x="152" y="98"/>
                  </a:lnTo>
                  <a:lnTo>
                    <a:pt x="103" y="62"/>
                  </a:lnTo>
                  <a:lnTo>
                    <a:pt x="60" y="34"/>
                  </a:lnTo>
                  <a:lnTo>
                    <a:pt x="28" y="17"/>
                  </a:lnTo>
                  <a:lnTo>
                    <a:pt x="6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7" name="Freeform 271"/>
            <p:cNvSpPr>
              <a:spLocks/>
            </p:cNvSpPr>
            <p:nvPr/>
          </p:nvSpPr>
          <p:spPr bwMode="auto">
            <a:xfrm>
              <a:off x="2952" y="1495"/>
              <a:ext cx="159" cy="185"/>
            </a:xfrm>
            <a:custGeom>
              <a:avLst/>
              <a:gdLst>
                <a:gd name="T0" fmla="*/ 0 w 318"/>
                <a:gd name="T1" fmla="*/ 0 h 371"/>
                <a:gd name="T2" fmla="*/ 4 w 318"/>
                <a:gd name="T3" fmla="*/ 2 h 371"/>
                <a:gd name="T4" fmla="*/ 21 w 318"/>
                <a:gd name="T5" fmla="*/ 13 h 371"/>
                <a:gd name="T6" fmla="*/ 43 w 318"/>
                <a:gd name="T7" fmla="*/ 32 h 371"/>
                <a:gd name="T8" fmla="*/ 71 w 318"/>
                <a:gd name="T9" fmla="*/ 56 h 371"/>
                <a:gd name="T10" fmla="*/ 103 w 318"/>
                <a:gd name="T11" fmla="*/ 83 h 371"/>
                <a:gd name="T12" fmla="*/ 136 w 318"/>
                <a:gd name="T13" fmla="*/ 116 h 371"/>
                <a:gd name="T14" fmla="*/ 168 w 318"/>
                <a:gd name="T15" fmla="*/ 150 h 371"/>
                <a:gd name="T16" fmla="*/ 200 w 318"/>
                <a:gd name="T17" fmla="*/ 189 h 371"/>
                <a:gd name="T18" fmla="*/ 226 w 318"/>
                <a:gd name="T19" fmla="*/ 225 h 371"/>
                <a:gd name="T20" fmla="*/ 249 w 318"/>
                <a:gd name="T21" fmla="*/ 258 h 371"/>
                <a:gd name="T22" fmla="*/ 269 w 318"/>
                <a:gd name="T23" fmla="*/ 290 h 371"/>
                <a:gd name="T24" fmla="*/ 286 w 318"/>
                <a:gd name="T25" fmla="*/ 318 h 371"/>
                <a:gd name="T26" fmla="*/ 297 w 318"/>
                <a:gd name="T27" fmla="*/ 339 h 371"/>
                <a:gd name="T28" fmla="*/ 309 w 318"/>
                <a:gd name="T29" fmla="*/ 356 h 371"/>
                <a:gd name="T30" fmla="*/ 314 w 318"/>
                <a:gd name="T31" fmla="*/ 365 h 371"/>
                <a:gd name="T32" fmla="*/ 318 w 318"/>
                <a:gd name="T33" fmla="*/ 371 h 371"/>
                <a:gd name="T34" fmla="*/ 295 w 318"/>
                <a:gd name="T35" fmla="*/ 365 h 371"/>
                <a:gd name="T36" fmla="*/ 256 w 318"/>
                <a:gd name="T37" fmla="*/ 350 h 371"/>
                <a:gd name="T38" fmla="*/ 200 w 318"/>
                <a:gd name="T39" fmla="*/ 322 h 371"/>
                <a:gd name="T40" fmla="*/ 142 w 318"/>
                <a:gd name="T41" fmla="*/ 283 h 371"/>
                <a:gd name="T42" fmla="*/ 84 w 318"/>
                <a:gd name="T43" fmla="*/ 228 h 371"/>
                <a:gd name="T44" fmla="*/ 37 w 318"/>
                <a:gd name="T45" fmla="*/ 165 h 371"/>
                <a:gd name="T46" fmla="*/ 6 w 318"/>
                <a:gd name="T47" fmla="*/ 88 h 371"/>
                <a:gd name="T48" fmla="*/ 0 w 318"/>
                <a:gd name="T4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8" h="371">
                  <a:moveTo>
                    <a:pt x="0" y="0"/>
                  </a:moveTo>
                  <a:lnTo>
                    <a:pt x="4" y="2"/>
                  </a:lnTo>
                  <a:lnTo>
                    <a:pt x="21" y="13"/>
                  </a:lnTo>
                  <a:lnTo>
                    <a:pt x="43" y="32"/>
                  </a:lnTo>
                  <a:lnTo>
                    <a:pt x="71" y="56"/>
                  </a:lnTo>
                  <a:lnTo>
                    <a:pt x="103" y="83"/>
                  </a:lnTo>
                  <a:lnTo>
                    <a:pt x="136" y="116"/>
                  </a:lnTo>
                  <a:lnTo>
                    <a:pt x="168" y="150"/>
                  </a:lnTo>
                  <a:lnTo>
                    <a:pt x="200" y="189"/>
                  </a:lnTo>
                  <a:lnTo>
                    <a:pt x="226" y="225"/>
                  </a:lnTo>
                  <a:lnTo>
                    <a:pt x="249" y="258"/>
                  </a:lnTo>
                  <a:lnTo>
                    <a:pt x="269" y="290"/>
                  </a:lnTo>
                  <a:lnTo>
                    <a:pt x="286" y="318"/>
                  </a:lnTo>
                  <a:lnTo>
                    <a:pt x="297" y="339"/>
                  </a:lnTo>
                  <a:lnTo>
                    <a:pt x="309" y="356"/>
                  </a:lnTo>
                  <a:lnTo>
                    <a:pt x="314" y="365"/>
                  </a:lnTo>
                  <a:lnTo>
                    <a:pt x="318" y="371"/>
                  </a:lnTo>
                  <a:lnTo>
                    <a:pt x="295" y="365"/>
                  </a:lnTo>
                  <a:lnTo>
                    <a:pt x="256" y="350"/>
                  </a:lnTo>
                  <a:lnTo>
                    <a:pt x="200" y="322"/>
                  </a:lnTo>
                  <a:lnTo>
                    <a:pt x="142" y="283"/>
                  </a:lnTo>
                  <a:lnTo>
                    <a:pt x="84" y="228"/>
                  </a:lnTo>
                  <a:lnTo>
                    <a:pt x="37" y="165"/>
                  </a:lnTo>
                  <a:lnTo>
                    <a:pt x="6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8" name="Freeform 272"/>
            <p:cNvSpPr>
              <a:spLocks/>
            </p:cNvSpPr>
            <p:nvPr/>
          </p:nvSpPr>
          <p:spPr bwMode="auto">
            <a:xfrm>
              <a:off x="2997" y="1482"/>
              <a:ext cx="154" cy="182"/>
            </a:xfrm>
            <a:custGeom>
              <a:avLst/>
              <a:gdLst>
                <a:gd name="T0" fmla="*/ 0 w 306"/>
                <a:gd name="T1" fmla="*/ 0 h 365"/>
                <a:gd name="T2" fmla="*/ 3 w 306"/>
                <a:gd name="T3" fmla="*/ 0 h 365"/>
                <a:gd name="T4" fmla="*/ 17 w 306"/>
                <a:gd name="T5" fmla="*/ 2 h 365"/>
                <a:gd name="T6" fmla="*/ 35 w 306"/>
                <a:gd name="T7" fmla="*/ 8 h 365"/>
                <a:gd name="T8" fmla="*/ 61 w 306"/>
                <a:gd name="T9" fmla="*/ 21 h 365"/>
                <a:gd name="T10" fmla="*/ 89 w 306"/>
                <a:gd name="T11" fmla="*/ 36 h 365"/>
                <a:gd name="T12" fmla="*/ 123 w 306"/>
                <a:gd name="T13" fmla="*/ 58 h 365"/>
                <a:gd name="T14" fmla="*/ 159 w 306"/>
                <a:gd name="T15" fmla="*/ 86 h 365"/>
                <a:gd name="T16" fmla="*/ 198 w 306"/>
                <a:gd name="T17" fmla="*/ 125 h 365"/>
                <a:gd name="T18" fmla="*/ 230 w 306"/>
                <a:gd name="T19" fmla="*/ 163 h 365"/>
                <a:gd name="T20" fmla="*/ 254 w 306"/>
                <a:gd name="T21" fmla="*/ 197 h 365"/>
                <a:gd name="T22" fmla="*/ 273 w 306"/>
                <a:gd name="T23" fmla="*/ 225 h 365"/>
                <a:gd name="T24" fmla="*/ 288 w 306"/>
                <a:gd name="T25" fmla="*/ 254 h 365"/>
                <a:gd name="T26" fmla="*/ 295 w 306"/>
                <a:gd name="T27" fmla="*/ 279 h 365"/>
                <a:gd name="T28" fmla="*/ 303 w 306"/>
                <a:gd name="T29" fmla="*/ 307 h 365"/>
                <a:gd name="T30" fmla="*/ 305 w 306"/>
                <a:gd name="T31" fmla="*/ 333 h 365"/>
                <a:gd name="T32" fmla="*/ 306 w 306"/>
                <a:gd name="T33" fmla="*/ 365 h 365"/>
                <a:gd name="T34" fmla="*/ 276 w 306"/>
                <a:gd name="T35" fmla="*/ 318 h 365"/>
                <a:gd name="T36" fmla="*/ 241 w 306"/>
                <a:gd name="T37" fmla="*/ 268 h 365"/>
                <a:gd name="T38" fmla="*/ 198 w 306"/>
                <a:gd name="T39" fmla="*/ 211 h 365"/>
                <a:gd name="T40" fmla="*/ 155 w 306"/>
                <a:gd name="T41" fmla="*/ 157 h 365"/>
                <a:gd name="T42" fmla="*/ 110 w 306"/>
                <a:gd name="T43" fmla="*/ 103 h 365"/>
                <a:gd name="T44" fmla="*/ 67 w 306"/>
                <a:gd name="T45" fmla="*/ 58 h 365"/>
                <a:gd name="T46" fmla="*/ 30 w 306"/>
                <a:gd name="T47" fmla="*/ 21 h 365"/>
                <a:gd name="T48" fmla="*/ 0 w 306"/>
                <a:gd name="T4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6" h="365">
                  <a:moveTo>
                    <a:pt x="0" y="0"/>
                  </a:moveTo>
                  <a:lnTo>
                    <a:pt x="3" y="0"/>
                  </a:lnTo>
                  <a:lnTo>
                    <a:pt x="17" y="2"/>
                  </a:lnTo>
                  <a:lnTo>
                    <a:pt x="35" y="8"/>
                  </a:lnTo>
                  <a:lnTo>
                    <a:pt x="61" y="21"/>
                  </a:lnTo>
                  <a:lnTo>
                    <a:pt x="89" y="36"/>
                  </a:lnTo>
                  <a:lnTo>
                    <a:pt x="123" y="58"/>
                  </a:lnTo>
                  <a:lnTo>
                    <a:pt x="159" y="86"/>
                  </a:lnTo>
                  <a:lnTo>
                    <a:pt x="198" y="125"/>
                  </a:lnTo>
                  <a:lnTo>
                    <a:pt x="230" y="163"/>
                  </a:lnTo>
                  <a:lnTo>
                    <a:pt x="254" y="197"/>
                  </a:lnTo>
                  <a:lnTo>
                    <a:pt x="273" y="225"/>
                  </a:lnTo>
                  <a:lnTo>
                    <a:pt x="288" y="254"/>
                  </a:lnTo>
                  <a:lnTo>
                    <a:pt x="295" y="279"/>
                  </a:lnTo>
                  <a:lnTo>
                    <a:pt x="303" y="307"/>
                  </a:lnTo>
                  <a:lnTo>
                    <a:pt x="305" y="333"/>
                  </a:lnTo>
                  <a:lnTo>
                    <a:pt x="306" y="365"/>
                  </a:lnTo>
                  <a:lnTo>
                    <a:pt x="276" y="318"/>
                  </a:lnTo>
                  <a:lnTo>
                    <a:pt x="241" y="268"/>
                  </a:lnTo>
                  <a:lnTo>
                    <a:pt x="198" y="211"/>
                  </a:lnTo>
                  <a:lnTo>
                    <a:pt x="155" y="157"/>
                  </a:lnTo>
                  <a:lnTo>
                    <a:pt x="110" y="103"/>
                  </a:lnTo>
                  <a:lnTo>
                    <a:pt x="67" y="58"/>
                  </a:lnTo>
                  <a:lnTo>
                    <a:pt x="3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9" name="Freeform 273"/>
            <p:cNvSpPr>
              <a:spLocks/>
            </p:cNvSpPr>
            <p:nvPr/>
          </p:nvSpPr>
          <p:spPr bwMode="auto">
            <a:xfrm>
              <a:off x="1458" y="1478"/>
              <a:ext cx="641" cy="271"/>
            </a:xfrm>
            <a:custGeom>
              <a:avLst/>
              <a:gdLst>
                <a:gd name="T0" fmla="*/ 1122 w 1281"/>
                <a:gd name="T1" fmla="*/ 540 h 540"/>
                <a:gd name="T2" fmla="*/ 0 w 1281"/>
                <a:gd name="T3" fmla="*/ 0 h 540"/>
                <a:gd name="T4" fmla="*/ 1281 w 1281"/>
                <a:gd name="T5" fmla="*/ 286 h 540"/>
                <a:gd name="T6" fmla="*/ 1122 w 1281"/>
                <a:gd name="T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1" h="540">
                  <a:moveTo>
                    <a:pt x="1122" y="540"/>
                  </a:moveTo>
                  <a:lnTo>
                    <a:pt x="0" y="0"/>
                  </a:lnTo>
                  <a:lnTo>
                    <a:pt x="1281" y="286"/>
                  </a:lnTo>
                  <a:lnTo>
                    <a:pt x="1122" y="54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0" name="Freeform 274"/>
            <p:cNvSpPr>
              <a:spLocks/>
            </p:cNvSpPr>
            <p:nvPr/>
          </p:nvSpPr>
          <p:spPr bwMode="auto">
            <a:xfrm>
              <a:off x="1886" y="1305"/>
              <a:ext cx="386" cy="329"/>
            </a:xfrm>
            <a:custGeom>
              <a:avLst/>
              <a:gdLst>
                <a:gd name="T0" fmla="*/ 0 w 770"/>
                <a:gd name="T1" fmla="*/ 0 h 656"/>
                <a:gd name="T2" fmla="*/ 610 w 770"/>
                <a:gd name="T3" fmla="*/ 656 h 656"/>
                <a:gd name="T4" fmla="*/ 770 w 770"/>
                <a:gd name="T5" fmla="*/ 495 h 656"/>
                <a:gd name="T6" fmla="*/ 0 w 770"/>
                <a:gd name="T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0" h="656">
                  <a:moveTo>
                    <a:pt x="0" y="0"/>
                  </a:moveTo>
                  <a:lnTo>
                    <a:pt x="610" y="656"/>
                  </a:lnTo>
                  <a:lnTo>
                    <a:pt x="770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1" name="Freeform 275"/>
            <p:cNvSpPr>
              <a:spLocks/>
            </p:cNvSpPr>
            <p:nvPr/>
          </p:nvSpPr>
          <p:spPr bwMode="auto">
            <a:xfrm>
              <a:off x="2209" y="1189"/>
              <a:ext cx="121" cy="306"/>
            </a:xfrm>
            <a:custGeom>
              <a:avLst/>
              <a:gdLst>
                <a:gd name="T0" fmla="*/ 92 w 241"/>
                <a:gd name="T1" fmla="*/ 611 h 611"/>
                <a:gd name="T2" fmla="*/ 0 w 241"/>
                <a:gd name="T3" fmla="*/ 0 h 611"/>
                <a:gd name="T4" fmla="*/ 241 w 241"/>
                <a:gd name="T5" fmla="*/ 578 h 611"/>
                <a:gd name="T6" fmla="*/ 92 w 241"/>
                <a:gd name="T7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611">
                  <a:moveTo>
                    <a:pt x="92" y="611"/>
                  </a:moveTo>
                  <a:lnTo>
                    <a:pt x="0" y="0"/>
                  </a:lnTo>
                  <a:lnTo>
                    <a:pt x="241" y="578"/>
                  </a:lnTo>
                  <a:lnTo>
                    <a:pt x="92" y="61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2" name="Freeform 276"/>
            <p:cNvSpPr>
              <a:spLocks/>
            </p:cNvSpPr>
            <p:nvPr/>
          </p:nvSpPr>
          <p:spPr bwMode="auto">
            <a:xfrm>
              <a:off x="3725" y="2008"/>
              <a:ext cx="472" cy="1527"/>
            </a:xfrm>
            <a:custGeom>
              <a:avLst/>
              <a:gdLst>
                <a:gd name="T0" fmla="*/ 944 w 944"/>
                <a:gd name="T1" fmla="*/ 0 h 3056"/>
                <a:gd name="T2" fmla="*/ 243 w 944"/>
                <a:gd name="T3" fmla="*/ 1014 h 3056"/>
                <a:gd name="T4" fmla="*/ 0 w 944"/>
                <a:gd name="T5" fmla="*/ 3056 h 3056"/>
                <a:gd name="T6" fmla="*/ 43 w 944"/>
                <a:gd name="T7" fmla="*/ 2977 h 3056"/>
                <a:gd name="T8" fmla="*/ 161 w 944"/>
                <a:gd name="T9" fmla="*/ 2766 h 3056"/>
                <a:gd name="T10" fmla="*/ 323 w 944"/>
                <a:gd name="T11" fmla="*/ 2439 h 3056"/>
                <a:gd name="T12" fmla="*/ 510 w 944"/>
                <a:gd name="T13" fmla="*/ 2029 h 3056"/>
                <a:gd name="T14" fmla="*/ 688 w 944"/>
                <a:gd name="T15" fmla="*/ 1552 h 3056"/>
                <a:gd name="T16" fmla="*/ 839 w 944"/>
                <a:gd name="T17" fmla="*/ 1040 h 3056"/>
                <a:gd name="T18" fmla="*/ 933 w 944"/>
                <a:gd name="T19" fmla="*/ 514 h 3056"/>
                <a:gd name="T20" fmla="*/ 944 w 944"/>
                <a:gd name="T21" fmla="*/ 0 h 3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4" h="3056">
                  <a:moveTo>
                    <a:pt x="944" y="0"/>
                  </a:moveTo>
                  <a:lnTo>
                    <a:pt x="243" y="1014"/>
                  </a:lnTo>
                  <a:lnTo>
                    <a:pt x="0" y="3056"/>
                  </a:lnTo>
                  <a:lnTo>
                    <a:pt x="43" y="2977"/>
                  </a:lnTo>
                  <a:lnTo>
                    <a:pt x="161" y="2766"/>
                  </a:lnTo>
                  <a:lnTo>
                    <a:pt x="323" y="2439"/>
                  </a:lnTo>
                  <a:lnTo>
                    <a:pt x="510" y="2029"/>
                  </a:lnTo>
                  <a:lnTo>
                    <a:pt x="688" y="1552"/>
                  </a:lnTo>
                  <a:lnTo>
                    <a:pt x="839" y="1040"/>
                  </a:lnTo>
                  <a:lnTo>
                    <a:pt x="933" y="51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3" name="Freeform 277"/>
            <p:cNvSpPr>
              <a:spLocks/>
            </p:cNvSpPr>
            <p:nvPr/>
          </p:nvSpPr>
          <p:spPr bwMode="auto">
            <a:xfrm>
              <a:off x="3718" y="1933"/>
              <a:ext cx="249" cy="173"/>
            </a:xfrm>
            <a:custGeom>
              <a:avLst/>
              <a:gdLst>
                <a:gd name="T0" fmla="*/ 46 w 497"/>
                <a:gd name="T1" fmla="*/ 0 h 346"/>
                <a:gd name="T2" fmla="*/ 497 w 497"/>
                <a:gd name="T3" fmla="*/ 0 h 346"/>
                <a:gd name="T4" fmla="*/ 207 w 497"/>
                <a:gd name="T5" fmla="*/ 346 h 346"/>
                <a:gd name="T6" fmla="*/ 172 w 497"/>
                <a:gd name="T7" fmla="*/ 344 h 346"/>
                <a:gd name="T8" fmla="*/ 131 w 497"/>
                <a:gd name="T9" fmla="*/ 331 h 346"/>
                <a:gd name="T10" fmla="*/ 84 w 497"/>
                <a:gd name="T11" fmla="*/ 303 h 346"/>
                <a:gd name="T12" fmla="*/ 45 w 497"/>
                <a:gd name="T13" fmla="*/ 265 h 346"/>
                <a:gd name="T14" fmla="*/ 13 w 497"/>
                <a:gd name="T15" fmla="*/ 213 h 346"/>
                <a:gd name="T16" fmla="*/ 0 w 497"/>
                <a:gd name="T17" fmla="*/ 151 h 346"/>
                <a:gd name="T18" fmla="*/ 7 w 497"/>
                <a:gd name="T19" fmla="*/ 80 h 346"/>
                <a:gd name="T20" fmla="*/ 46 w 497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346">
                  <a:moveTo>
                    <a:pt x="46" y="0"/>
                  </a:moveTo>
                  <a:lnTo>
                    <a:pt x="497" y="0"/>
                  </a:lnTo>
                  <a:lnTo>
                    <a:pt x="207" y="346"/>
                  </a:lnTo>
                  <a:lnTo>
                    <a:pt x="172" y="344"/>
                  </a:lnTo>
                  <a:lnTo>
                    <a:pt x="131" y="331"/>
                  </a:lnTo>
                  <a:lnTo>
                    <a:pt x="84" y="303"/>
                  </a:lnTo>
                  <a:lnTo>
                    <a:pt x="45" y="265"/>
                  </a:lnTo>
                  <a:lnTo>
                    <a:pt x="13" y="213"/>
                  </a:lnTo>
                  <a:lnTo>
                    <a:pt x="0" y="151"/>
                  </a:lnTo>
                  <a:lnTo>
                    <a:pt x="7" y="8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894" name="Group 278"/>
          <p:cNvGrpSpPr>
            <a:grpSpLocks noChangeAspect="1"/>
          </p:cNvGrpSpPr>
          <p:nvPr/>
        </p:nvGrpSpPr>
        <p:grpSpPr bwMode="auto">
          <a:xfrm>
            <a:off x="7315200" y="3371850"/>
            <a:ext cx="1544638" cy="1373188"/>
            <a:chOff x="1920" y="1440"/>
            <a:chExt cx="2943" cy="2616"/>
          </a:xfrm>
        </p:grpSpPr>
        <p:sp>
          <p:nvSpPr>
            <p:cNvPr id="111895" name="AutoShape 279"/>
            <p:cNvSpPr>
              <a:spLocks noChangeAspect="1" noChangeArrowheads="1" noTextEdit="1"/>
            </p:cNvSpPr>
            <p:nvPr/>
          </p:nvSpPr>
          <p:spPr bwMode="auto">
            <a:xfrm>
              <a:off x="1920" y="1440"/>
              <a:ext cx="2943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6" name="Freeform 280"/>
            <p:cNvSpPr>
              <a:spLocks/>
            </p:cNvSpPr>
            <p:nvPr/>
          </p:nvSpPr>
          <p:spPr bwMode="auto">
            <a:xfrm>
              <a:off x="1910" y="1493"/>
              <a:ext cx="2904" cy="2537"/>
            </a:xfrm>
            <a:custGeom>
              <a:avLst/>
              <a:gdLst>
                <a:gd name="T0" fmla="*/ 4309 w 5806"/>
                <a:gd name="T1" fmla="*/ 102 h 5073"/>
                <a:gd name="T2" fmla="*/ 4485 w 5806"/>
                <a:gd name="T3" fmla="*/ 240 h 5073"/>
                <a:gd name="T4" fmla="*/ 4375 w 5806"/>
                <a:gd name="T5" fmla="*/ 420 h 5073"/>
                <a:gd name="T6" fmla="*/ 4051 w 5806"/>
                <a:gd name="T7" fmla="*/ 574 h 5073"/>
                <a:gd name="T8" fmla="*/ 3849 w 5806"/>
                <a:gd name="T9" fmla="*/ 998 h 5073"/>
                <a:gd name="T10" fmla="*/ 3904 w 5806"/>
                <a:gd name="T11" fmla="*/ 1347 h 5073"/>
                <a:gd name="T12" fmla="*/ 4006 w 5806"/>
                <a:gd name="T13" fmla="*/ 1466 h 5073"/>
                <a:gd name="T14" fmla="*/ 4295 w 5806"/>
                <a:gd name="T15" fmla="*/ 1534 h 5073"/>
                <a:gd name="T16" fmla="*/ 4910 w 5806"/>
                <a:gd name="T17" fmla="*/ 1413 h 5073"/>
                <a:gd name="T18" fmla="*/ 5397 w 5806"/>
                <a:gd name="T19" fmla="*/ 1002 h 5073"/>
                <a:gd name="T20" fmla="*/ 5633 w 5806"/>
                <a:gd name="T21" fmla="*/ 1068 h 5073"/>
                <a:gd name="T22" fmla="*/ 5794 w 5806"/>
                <a:gd name="T23" fmla="*/ 1225 h 5073"/>
                <a:gd name="T24" fmla="*/ 5775 w 5806"/>
                <a:gd name="T25" fmla="*/ 1349 h 5073"/>
                <a:gd name="T26" fmla="*/ 5523 w 5806"/>
                <a:gd name="T27" fmla="*/ 1473 h 5073"/>
                <a:gd name="T28" fmla="*/ 5244 w 5806"/>
                <a:gd name="T29" fmla="*/ 1605 h 5073"/>
                <a:gd name="T30" fmla="*/ 5294 w 5806"/>
                <a:gd name="T31" fmla="*/ 1939 h 5073"/>
                <a:gd name="T32" fmla="*/ 5312 w 5806"/>
                <a:gd name="T33" fmla="*/ 2336 h 5073"/>
                <a:gd name="T34" fmla="*/ 5137 w 5806"/>
                <a:gd name="T35" fmla="*/ 2590 h 5073"/>
                <a:gd name="T36" fmla="*/ 5021 w 5806"/>
                <a:gd name="T37" fmla="*/ 2800 h 5073"/>
                <a:gd name="T38" fmla="*/ 4978 w 5806"/>
                <a:gd name="T39" fmla="*/ 2949 h 5073"/>
                <a:gd name="T40" fmla="*/ 4906 w 5806"/>
                <a:gd name="T41" fmla="*/ 3168 h 5073"/>
                <a:gd name="T42" fmla="*/ 4712 w 5806"/>
                <a:gd name="T43" fmla="*/ 3595 h 5073"/>
                <a:gd name="T44" fmla="*/ 4340 w 5806"/>
                <a:gd name="T45" fmla="*/ 3874 h 5073"/>
                <a:gd name="T46" fmla="*/ 3434 w 5806"/>
                <a:gd name="T47" fmla="*/ 4225 h 5073"/>
                <a:gd name="T48" fmla="*/ 3343 w 5806"/>
                <a:gd name="T49" fmla="*/ 4250 h 5073"/>
                <a:gd name="T50" fmla="*/ 3207 w 5806"/>
                <a:gd name="T51" fmla="*/ 4477 h 5073"/>
                <a:gd name="T52" fmla="*/ 3626 w 5806"/>
                <a:gd name="T53" fmla="*/ 4665 h 5073"/>
                <a:gd name="T54" fmla="*/ 3545 w 5806"/>
                <a:gd name="T55" fmla="*/ 4821 h 5073"/>
                <a:gd name="T56" fmla="*/ 3163 w 5806"/>
                <a:gd name="T57" fmla="*/ 4947 h 5073"/>
                <a:gd name="T58" fmla="*/ 2699 w 5806"/>
                <a:gd name="T59" fmla="*/ 4987 h 5073"/>
                <a:gd name="T60" fmla="*/ 2152 w 5806"/>
                <a:gd name="T61" fmla="*/ 5063 h 5073"/>
                <a:gd name="T62" fmla="*/ 1728 w 5806"/>
                <a:gd name="T63" fmla="*/ 4819 h 5073"/>
                <a:gd name="T64" fmla="*/ 2003 w 5806"/>
                <a:gd name="T65" fmla="*/ 4534 h 5073"/>
                <a:gd name="T66" fmla="*/ 2119 w 5806"/>
                <a:gd name="T67" fmla="*/ 4421 h 5073"/>
                <a:gd name="T68" fmla="*/ 1819 w 5806"/>
                <a:gd name="T69" fmla="*/ 4495 h 5073"/>
                <a:gd name="T70" fmla="*/ 1417 w 5806"/>
                <a:gd name="T71" fmla="*/ 4499 h 5073"/>
                <a:gd name="T72" fmla="*/ 1161 w 5806"/>
                <a:gd name="T73" fmla="*/ 4167 h 5073"/>
                <a:gd name="T74" fmla="*/ 835 w 5806"/>
                <a:gd name="T75" fmla="*/ 3861 h 5073"/>
                <a:gd name="T76" fmla="*/ 506 w 5806"/>
                <a:gd name="T77" fmla="*/ 3426 h 5073"/>
                <a:gd name="T78" fmla="*/ 597 w 5806"/>
                <a:gd name="T79" fmla="*/ 2945 h 5073"/>
                <a:gd name="T80" fmla="*/ 651 w 5806"/>
                <a:gd name="T81" fmla="*/ 2736 h 5073"/>
                <a:gd name="T82" fmla="*/ 566 w 5806"/>
                <a:gd name="T83" fmla="*/ 2641 h 5073"/>
                <a:gd name="T84" fmla="*/ 95 w 5806"/>
                <a:gd name="T85" fmla="*/ 2722 h 5073"/>
                <a:gd name="T86" fmla="*/ 0 w 5806"/>
                <a:gd name="T87" fmla="*/ 2623 h 5073"/>
                <a:gd name="T88" fmla="*/ 159 w 5806"/>
                <a:gd name="T89" fmla="*/ 2063 h 5073"/>
                <a:gd name="T90" fmla="*/ 839 w 5806"/>
                <a:gd name="T91" fmla="*/ 985 h 5073"/>
                <a:gd name="T92" fmla="*/ 996 w 5806"/>
                <a:gd name="T93" fmla="*/ 1035 h 5073"/>
                <a:gd name="T94" fmla="*/ 969 w 5806"/>
                <a:gd name="T95" fmla="*/ 1495 h 5073"/>
                <a:gd name="T96" fmla="*/ 870 w 5806"/>
                <a:gd name="T97" fmla="*/ 1978 h 5073"/>
                <a:gd name="T98" fmla="*/ 1165 w 5806"/>
                <a:gd name="T99" fmla="*/ 1755 h 5073"/>
                <a:gd name="T100" fmla="*/ 1400 w 5806"/>
                <a:gd name="T101" fmla="*/ 1712 h 5073"/>
                <a:gd name="T102" fmla="*/ 2511 w 5806"/>
                <a:gd name="T103" fmla="*/ 1293 h 5073"/>
                <a:gd name="T104" fmla="*/ 3134 w 5806"/>
                <a:gd name="T105" fmla="*/ 806 h 5073"/>
                <a:gd name="T106" fmla="*/ 3372 w 5806"/>
                <a:gd name="T107" fmla="*/ 649 h 5073"/>
                <a:gd name="T108" fmla="*/ 3690 w 5806"/>
                <a:gd name="T109" fmla="*/ 446 h 5073"/>
                <a:gd name="T110" fmla="*/ 3993 w 5806"/>
                <a:gd name="T111" fmla="*/ 50 h 5073"/>
                <a:gd name="T112" fmla="*/ 4169 w 5806"/>
                <a:gd name="T113" fmla="*/ 9 h 5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06" h="5073">
                  <a:moveTo>
                    <a:pt x="4187" y="21"/>
                  </a:moveTo>
                  <a:lnTo>
                    <a:pt x="4179" y="31"/>
                  </a:lnTo>
                  <a:lnTo>
                    <a:pt x="4187" y="44"/>
                  </a:lnTo>
                  <a:lnTo>
                    <a:pt x="4200" y="58"/>
                  </a:lnTo>
                  <a:lnTo>
                    <a:pt x="4212" y="73"/>
                  </a:lnTo>
                  <a:lnTo>
                    <a:pt x="4241" y="87"/>
                  </a:lnTo>
                  <a:lnTo>
                    <a:pt x="4274" y="97"/>
                  </a:lnTo>
                  <a:lnTo>
                    <a:pt x="4309" y="102"/>
                  </a:lnTo>
                  <a:lnTo>
                    <a:pt x="4344" y="108"/>
                  </a:lnTo>
                  <a:lnTo>
                    <a:pt x="4377" y="114"/>
                  </a:lnTo>
                  <a:lnTo>
                    <a:pt x="4410" y="126"/>
                  </a:lnTo>
                  <a:lnTo>
                    <a:pt x="4439" y="143"/>
                  </a:lnTo>
                  <a:lnTo>
                    <a:pt x="4464" y="172"/>
                  </a:lnTo>
                  <a:lnTo>
                    <a:pt x="4474" y="194"/>
                  </a:lnTo>
                  <a:lnTo>
                    <a:pt x="4481" y="217"/>
                  </a:lnTo>
                  <a:lnTo>
                    <a:pt x="4485" y="240"/>
                  </a:lnTo>
                  <a:lnTo>
                    <a:pt x="4487" y="263"/>
                  </a:lnTo>
                  <a:lnTo>
                    <a:pt x="4485" y="285"/>
                  </a:lnTo>
                  <a:lnTo>
                    <a:pt x="4481" y="306"/>
                  </a:lnTo>
                  <a:lnTo>
                    <a:pt x="4474" y="327"/>
                  </a:lnTo>
                  <a:lnTo>
                    <a:pt x="4464" y="351"/>
                  </a:lnTo>
                  <a:lnTo>
                    <a:pt x="4435" y="376"/>
                  </a:lnTo>
                  <a:lnTo>
                    <a:pt x="4406" y="399"/>
                  </a:lnTo>
                  <a:lnTo>
                    <a:pt x="4375" y="420"/>
                  </a:lnTo>
                  <a:lnTo>
                    <a:pt x="4342" y="438"/>
                  </a:lnTo>
                  <a:lnTo>
                    <a:pt x="4305" y="450"/>
                  </a:lnTo>
                  <a:lnTo>
                    <a:pt x="4268" y="455"/>
                  </a:lnTo>
                  <a:lnTo>
                    <a:pt x="4231" y="453"/>
                  </a:lnTo>
                  <a:lnTo>
                    <a:pt x="4194" y="446"/>
                  </a:lnTo>
                  <a:lnTo>
                    <a:pt x="4138" y="483"/>
                  </a:lnTo>
                  <a:lnTo>
                    <a:pt x="4092" y="527"/>
                  </a:lnTo>
                  <a:lnTo>
                    <a:pt x="4051" y="574"/>
                  </a:lnTo>
                  <a:lnTo>
                    <a:pt x="4018" y="628"/>
                  </a:lnTo>
                  <a:lnTo>
                    <a:pt x="3985" y="680"/>
                  </a:lnTo>
                  <a:lnTo>
                    <a:pt x="3954" y="735"/>
                  </a:lnTo>
                  <a:lnTo>
                    <a:pt x="3923" y="787"/>
                  </a:lnTo>
                  <a:lnTo>
                    <a:pt x="3892" y="839"/>
                  </a:lnTo>
                  <a:lnTo>
                    <a:pt x="3867" y="888"/>
                  </a:lnTo>
                  <a:lnTo>
                    <a:pt x="3855" y="942"/>
                  </a:lnTo>
                  <a:lnTo>
                    <a:pt x="3849" y="998"/>
                  </a:lnTo>
                  <a:lnTo>
                    <a:pt x="3851" y="1057"/>
                  </a:lnTo>
                  <a:lnTo>
                    <a:pt x="3855" y="1115"/>
                  </a:lnTo>
                  <a:lnTo>
                    <a:pt x="3865" y="1173"/>
                  </a:lnTo>
                  <a:lnTo>
                    <a:pt x="3873" y="1227"/>
                  </a:lnTo>
                  <a:lnTo>
                    <a:pt x="3882" y="1283"/>
                  </a:lnTo>
                  <a:lnTo>
                    <a:pt x="3886" y="1305"/>
                  </a:lnTo>
                  <a:lnTo>
                    <a:pt x="3894" y="1328"/>
                  </a:lnTo>
                  <a:lnTo>
                    <a:pt x="3904" y="1347"/>
                  </a:lnTo>
                  <a:lnTo>
                    <a:pt x="3915" y="1369"/>
                  </a:lnTo>
                  <a:lnTo>
                    <a:pt x="3927" y="1386"/>
                  </a:lnTo>
                  <a:lnTo>
                    <a:pt x="3938" y="1406"/>
                  </a:lnTo>
                  <a:lnTo>
                    <a:pt x="3948" y="1423"/>
                  </a:lnTo>
                  <a:lnTo>
                    <a:pt x="3960" y="1442"/>
                  </a:lnTo>
                  <a:lnTo>
                    <a:pt x="3971" y="1454"/>
                  </a:lnTo>
                  <a:lnTo>
                    <a:pt x="3989" y="1462"/>
                  </a:lnTo>
                  <a:lnTo>
                    <a:pt x="4006" y="1466"/>
                  </a:lnTo>
                  <a:lnTo>
                    <a:pt x="4026" y="1472"/>
                  </a:lnTo>
                  <a:lnTo>
                    <a:pt x="4043" y="1473"/>
                  </a:lnTo>
                  <a:lnTo>
                    <a:pt x="4061" y="1475"/>
                  </a:lnTo>
                  <a:lnTo>
                    <a:pt x="4078" y="1477"/>
                  </a:lnTo>
                  <a:lnTo>
                    <a:pt x="4098" y="1485"/>
                  </a:lnTo>
                  <a:lnTo>
                    <a:pt x="4162" y="1501"/>
                  </a:lnTo>
                  <a:lnTo>
                    <a:pt x="4229" y="1518"/>
                  </a:lnTo>
                  <a:lnTo>
                    <a:pt x="4295" y="1534"/>
                  </a:lnTo>
                  <a:lnTo>
                    <a:pt x="4365" y="1551"/>
                  </a:lnTo>
                  <a:lnTo>
                    <a:pt x="4433" y="1563"/>
                  </a:lnTo>
                  <a:lnTo>
                    <a:pt x="4503" y="1574"/>
                  </a:lnTo>
                  <a:lnTo>
                    <a:pt x="4573" y="1580"/>
                  </a:lnTo>
                  <a:lnTo>
                    <a:pt x="4644" y="1584"/>
                  </a:lnTo>
                  <a:lnTo>
                    <a:pt x="4739" y="1536"/>
                  </a:lnTo>
                  <a:lnTo>
                    <a:pt x="4829" y="1479"/>
                  </a:lnTo>
                  <a:lnTo>
                    <a:pt x="4910" y="1413"/>
                  </a:lnTo>
                  <a:lnTo>
                    <a:pt x="4993" y="1344"/>
                  </a:lnTo>
                  <a:lnTo>
                    <a:pt x="5071" y="1268"/>
                  </a:lnTo>
                  <a:lnTo>
                    <a:pt x="5151" y="1192"/>
                  </a:lnTo>
                  <a:lnTo>
                    <a:pt x="5232" y="1117"/>
                  </a:lnTo>
                  <a:lnTo>
                    <a:pt x="5321" y="1045"/>
                  </a:lnTo>
                  <a:lnTo>
                    <a:pt x="5343" y="1029"/>
                  </a:lnTo>
                  <a:lnTo>
                    <a:pt x="5370" y="1016"/>
                  </a:lnTo>
                  <a:lnTo>
                    <a:pt x="5397" y="1002"/>
                  </a:lnTo>
                  <a:lnTo>
                    <a:pt x="5430" y="993"/>
                  </a:lnTo>
                  <a:lnTo>
                    <a:pt x="5459" y="985"/>
                  </a:lnTo>
                  <a:lnTo>
                    <a:pt x="5492" y="985"/>
                  </a:lnTo>
                  <a:lnTo>
                    <a:pt x="5521" y="989"/>
                  </a:lnTo>
                  <a:lnTo>
                    <a:pt x="5552" y="1002"/>
                  </a:lnTo>
                  <a:lnTo>
                    <a:pt x="5585" y="1016"/>
                  </a:lnTo>
                  <a:lnTo>
                    <a:pt x="5612" y="1039"/>
                  </a:lnTo>
                  <a:lnTo>
                    <a:pt x="5633" y="1068"/>
                  </a:lnTo>
                  <a:lnTo>
                    <a:pt x="5655" y="1101"/>
                  </a:lnTo>
                  <a:lnTo>
                    <a:pt x="5674" y="1132"/>
                  </a:lnTo>
                  <a:lnTo>
                    <a:pt x="5699" y="1161"/>
                  </a:lnTo>
                  <a:lnTo>
                    <a:pt x="5730" y="1181"/>
                  </a:lnTo>
                  <a:lnTo>
                    <a:pt x="5771" y="1194"/>
                  </a:lnTo>
                  <a:lnTo>
                    <a:pt x="5779" y="1202"/>
                  </a:lnTo>
                  <a:lnTo>
                    <a:pt x="5789" y="1214"/>
                  </a:lnTo>
                  <a:lnTo>
                    <a:pt x="5794" y="1225"/>
                  </a:lnTo>
                  <a:lnTo>
                    <a:pt x="5802" y="1241"/>
                  </a:lnTo>
                  <a:lnTo>
                    <a:pt x="5806" y="1254"/>
                  </a:lnTo>
                  <a:lnTo>
                    <a:pt x="5806" y="1270"/>
                  </a:lnTo>
                  <a:lnTo>
                    <a:pt x="5804" y="1287"/>
                  </a:lnTo>
                  <a:lnTo>
                    <a:pt x="5800" y="1305"/>
                  </a:lnTo>
                  <a:lnTo>
                    <a:pt x="5779" y="1357"/>
                  </a:lnTo>
                  <a:lnTo>
                    <a:pt x="5777" y="1351"/>
                  </a:lnTo>
                  <a:lnTo>
                    <a:pt x="5775" y="1349"/>
                  </a:lnTo>
                  <a:lnTo>
                    <a:pt x="5750" y="1375"/>
                  </a:lnTo>
                  <a:lnTo>
                    <a:pt x="5723" y="1402"/>
                  </a:lnTo>
                  <a:lnTo>
                    <a:pt x="5694" y="1427"/>
                  </a:lnTo>
                  <a:lnTo>
                    <a:pt x="5666" y="1450"/>
                  </a:lnTo>
                  <a:lnTo>
                    <a:pt x="5632" y="1466"/>
                  </a:lnTo>
                  <a:lnTo>
                    <a:pt x="5597" y="1475"/>
                  </a:lnTo>
                  <a:lnTo>
                    <a:pt x="5560" y="1479"/>
                  </a:lnTo>
                  <a:lnTo>
                    <a:pt x="5523" y="1473"/>
                  </a:lnTo>
                  <a:lnTo>
                    <a:pt x="5480" y="1464"/>
                  </a:lnTo>
                  <a:lnTo>
                    <a:pt x="5441" y="1468"/>
                  </a:lnTo>
                  <a:lnTo>
                    <a:pt x="5405" y="1479"/>
                  </a:lnTo>
                  <a:lnTo>
                    <a:pt x="5372" y="1501"/>
                  </a:lnTo>
                  <a:lnTo>
                    <a:pt x="5337" y="1522"/>
                  </a:lnTo>
                  <a:lnTo>
                    <a:pt x="5304" y="1551"/>
                  </a:lnTo>
                  <a:lnTo>
                    <a:pt x="5273" y="1578"/>
                  </a:lnTo>
                  <a:lnTo>
                    <a:pt x="5244" y="1605"/>
                  </a:lnTo>
                  <a:lnTo>
                    <a:pt x="5077" y="1793"/>
                  </a:lnTo>
                  <a:lnTo>
                    <a:pt x="5077" y="1811"/>
                  </a:lnTo>
                  <a:lnTo>
                    <a:pt x="5090" y="1819"/>
                  </a:lnTo>
                  <a:lnTo>
                    <a:pt x="5120" y="1824"/>
                  </a:lnTo>
                  <a:lnTo>
                    <a:pt x="5158" y="1854"/>
                  </a:lnTo>
                  <a:lnTo>
                    <a:pt x="5205" y="1883"/>
                  </a:lnTo>
                  <a:lnTo>
                    <a:pt x="5249" y="1910"/>
                  </a:lnTo>
                  <a:lnTo>
                    <a:pt x="5294" y="1939"/>
                  </a:lnTo>
                  <a:lnTo>
                    <a:pt x="5335" y="1970"/>
                  </a:lnTo>
                  <a:lnTo>
                    <a:pt x="5372" y="2007"/>
                  </a:lnTo>
                  <a:lnTo>
                    <a:pt x="5401" y="2049"/>
                  </a:lnTo>
                  <a:lnTo>
                    <a:pt x="5424" y="2102"/>
                  </a:lnTo>
                  <a:lnTo>
                    <a:pt x="5409" y="2168"/>
                  </a:lnTo>
                  <a:lnTo>
                    <a:pt x="5383" y="2228"/>
                  </a:lnTo>
                  <a:lnTo>
                    <a:pt x="5350" y="2282"/>
                  </a:lnTo>
                  <a:lnTo>
                    <a:pt x="5312" y="2336"/>
                  </a:lnTo>
                  <a:lnTo>
                    <a:pt x="5269" y="2387"/>
                  </a:lnTo>
                  <a:lnTo>
                    <a:pt x="5228" y="2439"/>
                  </a:lnTo>
                  <a:lnTo>
                    <a:pt x="5189" y="2492"/>
                  </a:lnTo>
                  <a:lnTo>
                    <a:pt x="5158" y="2552"/>
                  </a:lnTo>
                  <a:lnTo>
                    <a:pt x="5145" y="2556"/>
                  </a:lnTo>
                  <a:lnTo>
                    <a:pt x="5141" y="2565"/>
                  </a:lnTo>
                  <a:lnTo>
                    <a:pt x="5139" y="2577"/>
                  </a:lnTo>
                  <a:lnTo>
                    <a:pt x="5137" y="2590"/>
                  </a:lnTo>
                  <a:lnTo>
                    <a:pt x="5120" y="2614"/>
                  </a:lnTo>
                  <a:lnTo>
                    <a:pt x="5106" y="2641"/>
                  </a:lnTo>
                  <a:lnTo>
                    <a:pt x="5092" y="2668"/>
                  </a:lnTo>
                  <a:lnTo>
                    <a:pt x="5081" y="2695"/>
                  </a:lnTo>
                  <a:lnTo>
                    <a:pt x="5065" y="2720"/>
                  </a:lnTo>
                  <a:lnTo>
                    <a:pt x="5052" y="2748"/>
                  </a:lnTo>
                  <a:lnTo>
                    <a:pt x="5036" y="2773"/>
                  </a:lnTo>
                  <a:lnTo>
                    <a:pt x="5021" y="2800"/>
                  </a:lnTo>
                  <a:lnTo>
                    <a:pt x="5015" y="2817"/>
                  </a:lnTo>
                  <a:lnTo>
                    <a:pt x="5011" y="2837"/>
                  </a:lnTo>
                  <a:lnTo>
                    <a:pt x="5003" y="2856"/>
                  </a:lnTo>
                  <a:lnTo>
                    <a:pt x="4997" y="2876"/>
                  </a:lnTo>
                  <a:lnTo>
                    <a:pt x="4990" y="2893"/>
                  </a:lnTo>
                  <a:lnTo>
                    <a:pt x="4984" y="2910"/>
                  </a:lnTo>
                  <a:lnTo>
                    <a:pt x="4978" y="2930"/>
                  </a:lnTo>
                  <a:lnTo>
                    <a:pt x="4978" y="2949"/>
                  </a:lnTo>
                  <a:lnTo>
                    <a:pt x="4966" y="2976"/>
                  </a:lnTo>
                  <a:lnTo>
                    <a:pt x="4959" y="3003"/>
                  </a:lnTo>
                  <a:lnTo>
                    <a:pt x="4949" y="3031"/>
                  </a:lnTo>
                  <a:lnTo>
                    <a:pt x="4941" y="3060"/>
                  </a:lnTo>
                  <a:lnTo>
                    <a:pt x="4931" y="3087"/>
                  </a:lnTo>
                  <a:lnTo>
                    <a:pt x="4924" y="3114"/>
                  </a:lnTo>
                  <a:lnTo>
                    <a:pt x="4914" y="3141"/>
                  </a:lnTo>
                  <a:lnTo>
                    <a:pt x="4906" y="3168"/>
                  </a:lnTo>
                  <a:lnTo>
                    <a:pt x="4889" y="3225"/>
                  </a:lnTo>
                  <a:lnTo>
                    <a:pt x="4873" y="3281"/>
                  </a:lnTo>
                  <a:lnTo>
                    <a:pt x="4856" y="3337"/>
                  </a:lnTo>
                  <a:lnTo>
                    <a:pt x="4836" y="3395"/>
                  </a:lnTo>
                  <a:lnTo>
                    <a:pt x="4811" y="3448"/>
                  </a:lnTo>
                  <a:lnTo>
                    <a:pt x="4784" y="3500"/>
                  </a:lnTo>
                  <a:lnTo>
                    <a:pt x="4749" y="3548"/>
                  </a:lnTo>
                  <a:lnTo>
                    <a:pt x="4712" y="3595"/>
                  </a:lnTo>
                  <a:lnTo>
                    <a:pt x="4670" y="3632"/>
                  </a:lnTo>
                  <a:lnTo>
                    <a:pt x="4627" y="3669"/>
                  </a:lnTo>
                  <a:lnTo>
                    <a:pt x="4580" y="3705"/>
                  </a:lnTo>
                  <a:lnTo>
                    <a:pt x="4536" y="3742"/>
                  </a:lnTo>
                  <a:lnTo>
                    <a:pt x="4485" y="3775"/>
                  </a:lnTo>
                  <a:lnTo>
                    <a:pt x="4437" y="3810"/>
                  </a:lnTo>
                  <a:lnTo>
                    <a:pt x="4388" y="3843"/>
                  </a:lnTo>
                  <a:lnTo>
                    <a:pt x="4340" y="3874"/>
                  </a:lnTo>
                  <a:lnTo>
                    <a:pt x="4233" y="3934"/>
                  </a:lnTo>
                  <a:lnTo>
                    <a:pt x="4127" y="3989"/>
                  </a:lnTo>
                  <a:lnTo>
                    <a:pt x="4014" y="4035"/>
                  </a:lnTo>
                  <a:lnTo>
                    <a:pt x="3902" y="4080"/>
                  </a:lnTo>
                  <a:lnTo>
                    <a:pt x="3783" y="4117"/>
                  </a:lnTo>
                  <a:lnTo>
                    <a:pt x="3667" y="4155"/>
                  </a:lnTo>
                  <a:lnTo>
                    <a:pt x="3551" y="4190"/>
                  </a:lnTo>
                  <a:lnTo>
                    <a:pt x="3434" y="4225"/>
                  </a:lnTo>
                  <a:lnTo>
                    <a:pt x="3425" y="4231"/>
                  </a:lnTo>
                  <a:lnTo>
                    <a:pt x="3415" y="4239"/>
                  </a:lnTo>
                  <a:lnTo>
                    <a:pt x="3403" y="4241"/>
                  </a:lnTo>
                  <a:lnTo>
                    <a:pt x="3394" y="4245"/>
                  </a:lnTo>
                  <a:lnTo>
                    <a:pt x="3380" y="4245"/>
                  </a:lnTo>
                  <a:lnTo>
                    <a:pt x="3366" y="4247"/>
                  </a:lnTo>
                  <a:lnTo>
                    <a:pt x="3355" y="4247"/>
                  </a:lnTo>
                  <a:lnTo>
                    <a:pt x="3343" y="4250"/>
                  </a:lnTo>
                  <a:lnTo>
                    <a:pt x="3320" y="4276"/>
                  </a:lnTo>
                  <a:lnTo>
                    <a:pt x="3300" y="4303"/>
                  </a:lnTo>
                  <a:lnTo>
                    <a:pt x="3283" y="4332"/>
                  </a:lnTo>
                  <a:lnTo>
                    <a:pt x="3266" y="4361"/>
                  </a:lnTo>
                  <a:lnTo>
                    <a:pt x="3248" y="4390"/>
                  </a:lnTo>
                  <a:lnTo>
                    <a:pt x="3233" y="4419"/>
                  </a:lnTo>
                  <a:lnTo>
                    <a:pt x="3219" y="4448"/>
                  </a:lnTo>
                  <a:lnTo>
                    <a:pt x="3207" y="4477"/>
                  </a:lnTo>
                  <a:lnTo>
                    <a:pt x="3258" y="4499"/>
                  </a:lnTo>
                  <a:lnTo>
                    <a:pt x="3310" y="4522"/>
                  </a:lnTo>
                  <a:lnTo>
                    <a:pt x="3362" y="4543"/>
                  </a:lnTo>
                  <a:lnTo>
                    <a:pt x="3415" y="4567"/>
                  </a:lnTo>
                  <a:lnTo>
                    <a:pt x="3467" y="4590"/>
                  </a:lnTo>
                  <a:lnTo>
                    <a:pt x="3520" y="4613"/>
                  </a:lnTo>
                  <a:lnTo>
                    <a:pt x="3572" y="4636"/>
                  </a:lnTo>
                  <a:lnTo>
                    <a:pt x="3626" y="4665"/>
                  </a:lnTo>
                  <a:lnTo>
                    <a:pt x="3636" y="4677"/>
                  </a:lnTo>
                  <a:lnTo>
                    <a:pt x="3646" y="4694"/>
                  </a:lnTo>
                  <a:lnTo>
                    <a:pt x="3650" y="4710"/>
                  </a:lnTo>
                  <a:lnTo>
                    <a:pt x="3648" y="4729"/>
                  </a:lnTo>
                  <a:lnTo>
                    <a:pt x="3626" y="4757"/>
                  </a:lnTo>
                  <a:lnTo>
                    <a:pt x="3603" y="4782"/>
                  </a:lnTo>
                  <a:lnTo>
                    <a:pt x="3574" y="4801"/>
                  </a:lnTo>
                  <a:lnTo>
                    <a:pt x="3545" y="4821"/>
                  </a:lnTo>
                  <a:lnTo>
                    <a:pt x="3510" y="4834"/>
                  </a:lnTo>
                  <a:lnTo>
                    <a:pt x="3477" y="4848"/>
                  </a:lnTo>
                  <a:lnTo>
                    <a:pt x="3442" y="4857"/>
                  </a:lnTo>
                  <a:lnTo>
                    <a:pt x="3411" y="4867"/>
                  </a:lnTo>
                  <a:lnTo>
                    <a:pt x="3349" y="4894"/>
                  </a:lnTo>
                  <a:lnTo>
                    <a:pt x="3289" y="4916"/>
                  </a:lnTo>
                  <a:lnTo>
                    <a:pt x="3225" y="4933"/>
                  </a:lnTo>
                  <a:lnTo>
                    <a:pt x="3163" y="4947"/>
                  </a:lnTo>
                  <a:lnTo>
                    <a:pt x="3097" y="4956"/>
                  </a:lnTo>
                  <a:lnTo>
                    <a:pt x="3033" y="4968"/>
                  </a:lnTo>
                  <a:lnTo>
                    <a:pt x="2967" y="4978"/>
                  </a:lnTo>
                  <a:lnTo>
                    <a:pt x="2903" y="4991"/>
                  </a:lnTo>
                  <a:lnTo>
                    <a:pt x="2849" y="4991"/>
                  </a:lnTo>
                  <a:lnTo>
                    <a:pt x="2798" y="4991"/>
                  </a:lnTo>
                  <a:lnTo>
                    <a:pt x="2748" y="4987"/>
                  </a:lnTo>
                  <a:lnTo>
                    <a:pt x="2699" y="4987"/>
                  </a:lnTo>
                  <a:lnTo>
                    <a:pt x="2649" y="4985"/>
                  </a:lnTo>
                  <a:lnTo>
                    <a:pt x="2598" y="4989"/>
                  </a:lnTo>
                  <a:lnTo>
                    <a:pt x="2548" y="4995"/>
                  </a:lnTo>
                  <a:lnTo>
                    <a:pt x="2499" y="5009"/>
                  </a:lnTo>
                  <a:lnTo>
                    <a:pt x="2414" y="5011"/>
                  </a:lnTo>
                  <a:lnTo>
                    <a:pt x="2329" y="5026"/>
                  </a:lnTo>
                  <a:lnTo>
                    <a:pt x="2240" y="5044"/>
                  </a:lnTo>
                  <a:lnTo>
                    <a:pt x="2152" y="5063"/>
                  </a:lnTo>
                  <a:lnTo>
                    <a:pt x="2061" y="5073"/>
                  </a:lnTo>
                  <a:lnTo>
                    <a:pt x="1976" y="5073"/>
                  </a:lnTo>
                  <a:lnTo>
                    <a:pt x="1890" y="5053"/>
                  </a:lnTo>
                  <a:lnTo>
                    <a:pt x="1811" y="5013"/>
                  </a:lnTo>
                  <a:lnTo>
                    <a:pt x="1801" y="4964"/>
                  </a:lnTo>
                  <a:lnTo>
                    <a:pt x="1780" y="4916"/>
                  </a:lnTo>
                  <a:lnTo>
                    <a:pt x="1753" y="4865"/>
                  </a:lnTo>
                  <a:lnTo>
                    <a:pt x="1728" y="4819"/>
                  </a:lnTo>
                  <a:lnTo>
                    <a:pt x="1708" y="4772"/>
                  </a:lnTo>
                  <a:lnTo>
                    <a:pt x="1704" y="4726"/>
                  </a:lnTo>
                  <a:lnTo>
                    <a:pt x="1722" y="4683"/>
                  </a:lnTo>
                  <a:lnTo>
                    <a:pt x="1768" y="4644"/>
                  </a:lnTo>
                  <a:lnTo>
                    <a:pt x="1825" y="4613"/>
                  </a:lnTo>
                  <a:lnTo>
                    <a:pt x="1885" y="4586"/>
                  </a:lnTo>
                  <a:lnTo>
                    <a:pt x="1943" y="4559"/>
                  </a:lnTo>
                  <a:lnTo>
                    <a:pt x="2003" y="4534"/>
                  </a:lnTo>
                  <a:lnTo>
                    <a:pt x="2061" y="4504"/>
                  </a:lnTo>
                  <a:lnTo>
                    <a:pt x="2119" y="4477"/>
                  </a:lnTo>
                  <a:lnTo>
                    <a:pt x="2176" y="4444"/>
                  </a:lnTo>
                  <a:lnTo>
                    <a:pt x="2230" y="4409"/>
                  </a:lnTo>
                  <a:lnTo>
                    <a:pt x="2203" y="4409"/>
                  </a:lnTo>
                  <a:lnTo>
                    <a:pt x="2176" y="4411"/>
                  </a:lnTo>
                  <a:lnTo>
                    <a:pt x="2146" y="4415"/>
                  </a:lnTo>
                  <a:lnTo>
                    <a:pt x="2119" y="4421"/>
                  </a:lnTo>
                  <a:lnTo>
                    <a:pt x="2090" y="4427"/>
                  </a:lnTo>
                  <a:lnTo>
                    <a:pt x="2063" y="4435"/>
                  </a:lnTo>
                  <a:lnTo>
                    <a:pt x="2034" y="4442"/>
                  </a:lnTo>
                  <a:lnTo>
                    <a:pt x="2009" y="4452"/>
                  </a:lnTo>
                  <a:lnTo>
                    <a:pt x="1960" y="4462"/>
                  </a:lnTo>
                  <a:lnTo>
                    <a:pt x="1914" y="4473"/>
                  </a:lnTo>
                  <a:lnTo>
                    <a:pt x="1865" y="4483"/>
                  </a:lnTo>
                  <a:lnTo>
                    <a:pt x="1819" y="4495"/>
                  </a:lnTo>
                  <a:lnTo>
                    <a:pt x="1770" y="4504"/>
                  </a:lnTo>
                  <a:lnTo>
                    <a:pt x="1724" y="4516"/>
                  </a:lnTo>
                  <a:lnTo>
                    <a:pt x="1677" y="4528"/>
                  </a:lnTo>
                  <a:lnTo>
                    <a:pt x="1631" y="4541"/>
                  </a:lnTo>
                  <a:lnTo>
                    <a:pt x="1572" y="4535"/>
                  </a:lnTo>
                  <a:lnTo>
                    <a:pt x="1518" y="4530"/>
                  </a:lnTo>
                  <a:lnTo>
                    <a:pt x="1466" y="4516"/>
                  </a:lnTo>
                  <a:lnTo>
                    <a:pt x="1417" y="4499"/>
                  </a:lnTo>
                  <a:lnTo>
                    <a:pt x="1369" y="4473"/>
                  </a:lnTo>
                  <a:lnTo>
                    <a:pt x="1326" y="4442"/>
                  </a:lnTo>
                  <a:lnTo>
                    <a:pt x="1289" y="4402"/>
                  </a:lnTo>
                  <a:lnTo>
                    <a:pt x="1258" y="4357"/>
                  </a:lnTo>
                  <a:lnTo>
                    <a:pt x="1233" y="4309"/>
                  </a:lnTo>
                  <a:lnTo>
                    <a:pt x="1210" y="4262"/>
                  </a:lnTo>
                  <a:lnTo>
                    <a:pt x="1185" y="4214"/>
                  </a:lnTo>
                  <a:lnTo>
                    <a:pt x="1161" y="4167"/>
                  </a:lnTo>
                  <a:lnTo>
                    <a:pt x="1130" y="4120"/>
                  </a:lnTo>
                  <a:lnTo>
                    <a:pt x="1099" y="4078"/>
                  </a:lnTo>
                  <a:lnTo>
                    <a:pt x="1062" y="4037"/>
                  </a:lnTo>
                  <a:lnTo>
                    <a:pt x="1020" y="4002"/>
                  </a:lnTo>
                  <a:lnTo>
                    <a:pt x="977" y="3956"/>
                  </a:lnTo>
                  <a:lnTo>
                    <a:pt x="932" y="3919"/>
                  </a:lnTo>
                  <a:lnTo>
                    <a:pt x="884" y="3888"/>
                  </a:lnTo>
                  <a:lnTo>
                    <a:pt x="835" y="3861"/>
                  </a:lnTo>
                  <a:lnTo>
                    <a:pt x="785" y="3830"/>
                  </a:lnTo>
                  <a:lnTo>
                    <a:pt x="739" y="3799"/>
                  </a:lnTo>
                  <a:lnTo>
                    <a:pt x="694" y="3760"/>
                  </a:lnTo>
                  <a:lnTo>
                    <a:pt x="659" y="3715"/>
                  </a:lnTo>
                  <a:lnTo>
                    <a:pt x="603" y="3649"/>
                  </a:lnTo>
                  <a:lnTo>
                    <a:pt x="558" y="3579"/>
                  </a:lnTo>
                  <a:lnTo>
                    <a:pt x="525" y="3504"/>
                  </a:lnTo>
                  <a:lnTo>
                    <a:pt x="506" y="3426"/>
                  </a:lnTo>
                  <a:lnTo>
                    <a:pt x="494" y="3343"/>
                  </a:lnTo>
                  <a:lnTo>
                    <a:pt x="494" y="3261"/>
                  </a:lnTo>
                  <a:lnTo>
                    <a:pt x="504" y="3180"/>
                  </a:lnTo>
                  <a:lnTo>
                    <a:pt x="527" y="3102"/>
                  </a:lnTo>
                  <a:lnTo>
                    <a:pt x="545" y="3062"/>
                  </a:lnTo>
                  <a:lnTo>
                    <a:pt x="562" y="3023"/>
                  </a:lnTo>
                  <a:lnTo>
                    <a:pt x="579" y="2984"/>
                  </a:lnTo>
                  <a:lnTo>
                    <a:pt x="597" y="2945"/>
                  </a:lnTo>
                  <a:lnTo>
                    <a:pt x="612" y="2905"/>
                  </a:lnTo>
                  <a:lnTo>
                    <a:pt x="630" y="2866"/>
                  </a:lnTo>
                  <a:lnTo>
                    <a:pt x="647" y="2825"/>
                  </a:lnTo>
                  <a:lnTo>
                    <a:pt x="665" y="2786"/>
                  </a:lnTo>
                  <a:lnTo>
                    <a:pt x="655" y="2771"/>
                  </a:lnTo>
                  <a:lnTo>
                    <a:pt x="651" y="2763"/>
                  </a:lnTo>
                  <a:lnTo>
                    <a:pt x="649" y="2751"/>
                  </a:lnTo>
                  <a:lnTo>
                    <a:pt x="651" y="2736"/>
                  </a:lnTo>
                  <a:lnTo>
                    <a:pt x="645" y="2718"/>
                  </a:lnTo>
                  <a:lnTo>
                    <a:pt x="640" y="2705"/>
                  </a:lnTo>
                  <a:lnTo>
                    <a:pt x="628" y="2691"/>
                  </a:lnTo>
                  <a:lnTo>
                    <a:pt x="618" y="2680"/>
                  </a:lnTo>
                  <a:lnTo>
                    <a:pt x="605" y="2668"/>
                  </a:lnTo>
                  <a:lnTo>
                    <a:pt x="591" y="2656"/>
                  </a:lnTo>
                  <a:lnTo>
                    <a:pt x="578" y="2647"/>
                  </a:lnTo>
                  <a:lnTo>
                    <a:pt x="566" y="2641"/>
                  </a:lnTo>
                  <a:lnTo>
                    <a:pt x="500" y="2627"/>
                  </a:lnTo>
                  <a:lnTo>
                    <a:pt x="440" y="2633"/>
                  </a:lnTo>
                  <a:lnTo>
                    <a:pt x="382" y="2649"/>
                  </a:lnTo>
                  <a:lnTo>
                    <a:pt x="327" y="2674"/>
                  </a:lnTo>
                  <a:lnTo>
                    <a:pt x="271" y="2697"/>
                  </a:lnTo>
                  <a:lnTo>
                    <a:pt x="215" y="2718"/>
                  </a:lnTo>
                  <a:lnTo>
                    <a:pt x="155" y="2726"/>
                  </a:lnTo>
                  <a:lnTo>
                    <a:pt x="95" y="2722"/>
                  </a:lnTo>
                  <a:lnTo>
                    <a:pt x="79" y="2711"/>
                  </a:lnTo>
                  <a:lnTo>
                    <a:pt x="66" y="2701"/>
                  </a:lnTo>
                  <a:lnTo>
                    <a:pt x="52" y="2689"/>
                  </a:lnTo>
                  <a:lnTo>
                    <a:pt x="40" y="2678"/>
                  </a:lnTo>
                  <a:lnTo>
                    <a:pt x="29" y="2664"/>
                  </a:lnTo>
                  <a:lnTo>
                    <a:pt x="17" y="2653"/>
                  </a:lnTo>
                  <a:lnTo>
                    <a:pt x="7" y="2637"/>
                  </a:lnTo>
                  <a:lnTo>
                    <a:pt x="0" y="2623"/>
                  </a:lnTo>
                  <a:lnTo>
                    <a:pt x="2" y="2548"/>
                  </a:lnTo>
                  <a:lnTo>
                    <a:pt x="13" y="2478"/>
                  </a:lnTo>
                  <a:lnTo>
                    <a:pt x="29" y="2408"/>
                  </a:lnTo>
                  <a:lnTo>
                    <a:pt x="52" y="2338"/>
                  </a:lnTo>
                  <a:lnTo>
                    <a:pt x="77" y="2269"/>
                  </a:lnTo>
                  <a:lnTo>
                    <a:pt x="104" y="2199"/>
                  </a:lnTo>
                  <a:lnTo>
                    <a:pt x="131" y="2131"/>
                  </a:lnTo>
                  <a:lnTo>
                    <a:pt x="159" y="2063"/>
                  </a:lnTo>
                  <a:lnTo>
                    <a:pt x="236" y="1923"/>
                  </a:lnTo>
                  <a:lnTo>
                    <a:pt x="320" y="1788"/>
                  </a:lnTo>
                  <a:lnTo>
                    <a:pt x="405" y="1654"/>
                  </a:lnTo>
                  <a:lnTo>
                    <a:pt x="492" y="1520"/>
                  </a:lnTo>
                  <a:lnTo>
                    <a:pt x="579" y="1386"/>
                  </a:lnTo>
                  <a:lnTo>
                    <a:pt x="669" y="1252"/>
                  </a:lnTo>
                  <a:lnTo>
                    <a:pt x="754" y="1119"/>
                  </a:lnTo>
                  <a:lnTo>
                    <a:pt x="839" y="985"/>
                  </a:lnTo>
                  <a:lnTo>
                    <a:pt x="859" y="973"/>
                  </a:lnTo>
                  <a:lnTo>
                    <a:pt x="878" y="958"/>
                  </a:lnTo>
                  <a:lnTo>
                    <a:pt x="886" y="952"/>
                  </a:lnTo>
                  <a:lnTo>
                    <a:pt x="898" y="950"/>
                  </a:lnTo>
                  <a:lnTo>
                    <a:pt x="909" y="952"/>
                  </a:lnTo>
                  <a:lnTo>
                    <a:pt x="925" y="960"/>
                  </a:lnTo>
                  <a:lnTo>
                    <a:pt x="967" y="994"/>
                  </a:lnTo>
                  <a:lnTo>
                    <a:pt x="996" y="1035"/>
                  </a:lnTo>
                  <a:lnTo>
                    <a:pt x="1014" y="1080"/>
                  </a:lnTo>
                  <a:lnTo>
                    <a:pt x="1024" y="1132"/>
                  </a:lnTo>
                  <a:lnTo>
                    <a:pt x="1022" y="1183"/>
                  </a:lnTo>
                  <a:lnTo>
                    <a:pt x="1020" y="1237"/>
                  </a:lnTo>
                  <a:lnTo>
                    <a:pt x="1014" y="1289"/>
                  </a:lnTo>
                  <a:lnTo>
                    <a:pt x="1010" y="1344"/>
                  </a:lnTo>
                  <a:lnTo>
                    <a:pt x="987" y="1419"/>
                  </a:lnTo>
                  <a:lnTo>
                    <a:pt x="969" y="1495"/>
                  </a:lnTo>
                  <a:lnTo>
                    <a:pt x="950" y="1572"/>
                  </a:lnTo>
                  <a:lnTo>
                    <a:pt x="934" y="1650"/>
                  </a:lnTo>
                  <a:lnTo>
                    <a:pt x="917" y="1726"/>
                  </a:lnTo>
                  <a:lnTo>
                    <a:pt x="901" y="1805"/>
                  </a:lnTo>
                  <a:lnTo>
                    <a:pt x="882" y="1881"/>
                  </a:lnTo>
                  <a:lnTo>
                    <a:pt x="865" y="1960"/>
                  </a:lnTo>
                  <a:lnTo>
                    <a:pt x="868" y="1966"/>
                  </a:lnTo>
                  <a:lnTo>
                    <a:pt x="870" y="1978"/>
                  </a:lnTo>
                  <a:lnTo>
                    <a:pt x="872" y="1985"/>
                  </a:lnTo>
                  <a:lnTo>
                    <a:pt x="882" y="1995"/>
                  </a:lnTo>
                  <a:lnTo>
                    <a:pt x="934" y="1985"/>
                  </a:lnTo>
                  <a:lnTo>
                    <a:pt x="1109" y="1793"/>
                  </a:lnTo>
                  <a:lnTo>
                    <a:pt x="1105" y="1793"/>
                  </a:lnTo>
                  <a:lnTo>
                    <a:pt x="1124" y="1784"/>
                  </a:lnTo>
                  <a:lnTo>
                    <a:pt x="1146" y="1770"/>
                  </a:lnTo>
                  <a:lnTo>
                    <a:pt x="1165" y="1755"/>
                  </a:lnTo>
                  <a:lnTo>
                    <a:pt x="1187" y="1747"/>
                  </a:lnTo>
                  <a:lnTo>
                    <a:pt x="1218" y="1733"/>
                  </a:lnTo>
                  <a:lnTo>
                    <a:pt x="1249" y="1726"/>
                  </a:lnTo>
                  <a:lnTo>
                    <a:pt x="1278" y="1724"/>
                  </a:lnTo>
                  <a:lnTo>
                    <a:pt x="1309" y="1724"/>
                  </a:lnTo>
                  <a:lnTo>
                    <a:pt x="1338" y="1720"/>
                  </a:lnTo>
                  <a:lnTo>
                    <a:pt x="1369" y="1718"/>
                  </a:lnTo>
                  <a:lnTo>
                    <a:pt x="1400" y="1712"/>
                  </a:lnTo>
                  <a:lnTo>
                    <a:pt x="1431" y="1700"/>
                  </a:lnTo>
                  <a:lnTo>
                    <a:pt x="1561" y="1592"/>
                  </a:lnTo>
                  <a:lnTo>
                    <a:pt x="1704" y="1504"/>
                  </a:lnTo>
                  <a:lnTo>
                    <a:pt x="1854" y="1437"/>
                  </a:lnTo>
                  <a:lnTo>
                    <a:pt x="2013" y="1386"/>
                  </a:lnTo>
                  <a:lnTo>
                    <a:pt x="2174" y="1345"/>
                  </a:lnTo>
                  <a:lnTo>
                    <a:pt x="2342" y="1316"/>
                  </a:lnTo>
                  <a:lnTo>
                    <a:pt x="2511" y="1293"/>
                  </a:lnTo>
                  <a:lnTo>
                    <a:pt x="2684" y="1276"/>
                  </a:lnTo>
                  <a:lnTo>
                    <a:pt x="2771" y="1233"/>
                  </a:lnTo>
                  <a:lnTo>
                    <a:pt x="2843" y="1175"/>
                  </a:lnTo>
                  <a:lnTo>
                    <a:pt x="2903" y="1103"/>
                  </a:lnTo>
                  <a:lnTo>
                    <a:pt x="2957" y="1027"/>
                  </a:lnTo>
                  <a:lnTo>
                    <a:pt x="3010" y="948"/>
                  </a:lnTo>
                  <a:lnTo>
                    <a:pt x="3068" y="872"/>
                  </a:lnTo>
                  <a:lnTo>
                    <a:pt x="3134" y="806"/>
                  </a:lnTo>
                  <a:lnTo>
                    <a:pt x="3219" y="754"/>
                  </a:lnTo>
                  <a:lnTo>
                    <a:pt x="3236" y="733"/>
                  </a:lnTo>
                  <a:lnTo>
                    <a:pt x="3258" y="717"/>
                  </a:lnTo>
                  <a:lnTo>
                    <a:pt x="3281" y="700"/>
                  </a:lnTo>
                  <a:lnTo>
                    <a:pt x="3304" y="686"/>
                  </a:lnTo>
                  <a:lnTo>
                    <a:pt x="3326" y="673"/>
                  </a:lnTo>
                  <a:lnTo>
                    <a:pt x="3349" y="661"/>
                  </a:lnTo>
                  <a:lnTo>
                    <a:pt x="3372" y="649"/>
                  </a:lnTo>
                  <a:lnTo>
                    <a:pt x="3395" y="638"/>
                  </a:lnTo>
                  <a:lnTo>
                    <a:pt x="3434" y="607"/>
                  </a:lnTo>
                  <a:lnTo>
                    <a:pt x="3479" y="581"/>
                  </a:lnTo>
                  <a:lnTo>
                    <a:pt x="3522" y="556"/>
                  </a:lnTo>
                  <a:lnTo>
                    <a:pt x="3568" y="533"/>
                  </a:lnTo>
                  <a:lnTo>
                    <a:pt x="3609" y="506"/>
                  </a:lnTo>
                  <a:lnTo>
                    <a:pt x="3651" y="479"/>
                  </a:lnTo>
                  <a:lnTo>
                    <a:pt x="3690" y="446"/>
                  </a:lnTo>
                  <a:lnTo>
                    <a:pt x="3729" y="411"/>
                  </a:lnTo>
                  <a:lnTo>
                    <a:pt x="3768" y="358"/>
                  </a:lnTo>
                  <a:lnTo>
                    <a:pt x="3805" y="306"/>
                  </a:lnTo>
                  <a:lnTo>
                    <a:pt x="3840" y="254"/>
                  </a:lnTo>
                  <a:lnTo>
                    <a:pt x="3876" y="201"/>
                  </a:lnTo>
                  <a:lnTo>
                    <a:pt x="3911" y="149"/>
                  </a:lnTo>
                  <a:lnTo>
                    <a:pt x="3950" y="99"/>
                  </a:lnTo>
                  <a:lnTo>
                    <a:pt x="3993" y="50"/>
                  </a:lnTo>
                  <a:lnTo>
                    <a:pt x="4045" y="9"/>
                  </a:lnTo>
                  <a:lnTo>
                    <a:pt x="4063" y="4"/>
                  </a:lnTo>
                  <a:lnTo>
                    <a:pt x="4080" y="2"/>
                  </a:lnTo>
                  <a:lnTo>
                    <a:pt x="4099" y="0"/>
                  </a:lnTo>
                  <a:lnTo>
                    <a:pt x="4119" y="0"/>
                  </a:lnTo>
                  <a:lnTo>
                    <a:pt x="4136" y="0"/>
                  </a:lnTo>
                  <a:lnTo>
                    <a:pt x="4154" y="4"/>
                  </a:lnTo>
                  <a:lnTo>
                    <a:pt x="4169" y="9"/>
                  </a:lnTo>
                  <a:lnTo>
                    <a:pt x="4187" y="21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7" name="Freeform 281"/>
            <p:cNvSpPr>
              <a:spLocks/>
            </p:cNvSpPr>
            <p:nvPr/>
          </p:nvSpPr>
          <p:spPr bwMode="auto">
            <a:xfrm>
              <a:off x="3723" y="1510"/>
              <a:ext cx="398" cy="345"/>
            </a:xfrm>
            <a:custGeom>
              <a:avLst/>
              <a:gdLst>
                <a:gd name="T0" fmla="*/ 532 w 797"/>
                <a:gd name="T1" fmla="*/ 29 h 690"/>
                <a:gd name="T2" fmla="*/ 538 w 797"/>
                <a:gd name="T3" fmla="*/ 54 h 690"/>
                <a:gd name="T4" fmla="*/ 539 w 797"/>
                <a:gd name="T5" fmla="*/ 81 h 690"/>
                <a:gd name="T6" fmla="*/ 549 w 797"/>
                <a:gd name="T7" fmla="*/ 106 h 690"/>
                <a:gd name="T8" fmla="*/ 588 w 797"/>
                <a:gd name="T9" fmla="*/ 137 h 690"/>
                <a:gd name="T10" fmla="*/ 648 w 797"/>
                <a:gd name="T11" fmla="*/ 133 h 690"/>
                <a:gd name="T12" fmla="*/ 708 w 797"/>
                <a:gd name="T13" fmla="*/ 108 h 690"/>
                <a:gd name="T14" fmla="*/ 766 w 797"/>
                <a:gd name="T15" fmla="*/ 112 h 690"/>
                <a:gd name="T16" fmla="*/ 704 w 797"/>
                <a:gd name="T17" fmla="*/ 159 h 690"/>
                <a:gd name="T18" fmla="*/ 561 w 797"/>
                <a:gd name="T19" fmla="*/ 261 h 690"/>
                <a:gd name="T20" fmla="*/ 450 w 797"/>
                <a:gd name="T21" fmla="*/ 411 h 690"/>
                <a:gd name="T22" fmla="*/ 347 w 797"/>
                <a:gd name="T23" fmla="*/ 566 h 690"/>
                <a:gd name="T24" fmla="*/ 274 w 797"/>
                <a:gd name="T25" fmla="*/ 636 h 690"/>
                <a:gd name="T26" fmla="*/ 250 w 797"/>
                <a:gd name="T27" fmla="*/ 647 h 690"/>
                <a:gd name="T28" fmla="*/ 229 w 797"/>
                <a:gd name="T29" fmla="*/ 667 h 690"/>
                <a:gd name="T30" fmla="*/ 208 w 797"/>
                <a:gd name="T31" fmla="*/ 682 h 690"/>
                <a:gd name="T32" fmla="*/ 194 w 797"/>
                <a:gd name="T33" fmla="*/ 667 h 690"/>
                <a:gd name="T34" fmla="*/ 208 w 797"/>
                <a:gd name="T35" fmla="*/ 630 h 690"/>
                <a:gd name="T36" fmla="*/ 231 w 797"/>
                <a:gd name="T37" fmla="*/ 597 h 690"/>
                <a:gd name="T38" fmla="*/ 249 w 797"/>
                <a:gd name="T39" fmla="*/ 562 h 690"/>
                <a:gd name="T40" fmla="*/ 239 w 797"/>
                <a:gd name="T41" fmla="*/ 533 h 690"/>
                <a:gd name="T42" fmla="*/ 218 w 797"/>
                <a:gd name="T43" fmla="*/ 523 h 690"/>
                <a:gd name="T44" fmla="*/ 196 w 797"/>
                <a:gd name="T45" fmla="*/ 523 h 690"/>
                <a:gd name="T46" fmla="*/ 173 w 797"/>
                <a:gd name="T47" fmla="*/ 531 h 690"/>
                <a:gd name="T48" fmla="*/ 142 w 797"/>
                <a:gd name="T49" fmla="*/ 545 h 690"/>
                <a:gd name="T50" fmla="*/ 101 w 797"/>
                <a:gd name="T51" fmla="*/ 568 h 690"/>
                <a:gd name="T52" fmla="*/ 62 w 797"/>
                <a:gd name="T53" fmla="*/ 591 h 690"/>
                <a:gd name="T54" fmla="*/ 22 w 797"/>
                <a:gd name="T55" fmla="*/ 614 h 690"/>
                <a:gd name="T56" fmla="*/ 0 w 797"/>
                <a:gd name="T57" fmla="*/ 610 h 690"/>
                <a:gd name="T58" fmla="*/ 12 w 797"/>
                <a:gd name="T59" fmla="*/ 589 h 690"/>
                <a:gd name="T60" fmla="*/ 29 w 797"/>
                <a:gd name="T61" fmla="*/ 568 h 690"/>
                <a:gd name="T62" fmla="*/ 43 w 797"/>
                <a:gd name="T63" fmla="*/ 546 h 690"/>
                <a:gd name="T64" fmla="*/ 86 w 797"/>
                <a:gd name="T65" fmla="*/ 481 h 690"/>
                <a:gd name="T66" fmla="*/ 169 w 797"/>
                <a:gd name="T67" fmla="*/ 374 h 690"/>
                <a:gd name="T68" fmla="*/ 252 w 797"/>
                <a:gd name="T69" fmla="*/ 267 h 690"/>
                <a:gd name="T70" fmla="*/ 332 w 797"/>
                <a:gd name="T71" fmla="*/ 159 h 690"/>
                <a:gd name="T72" fmla="*/ 382 w 797"/>
                <a:gd name="T73" fmla="*/ 87 h 690"/>
                <a:gd name="T74" fmla="*/ 415 w 797"/>
                <a:gd name="T75" fmla="*/ 42 h 690"/>
                <a:gd name="T76" fmla="*/ 456 w 797"/>
                <a:gd name="T77" fmla="*/ 7 h 690"/>
                <a:gd name="T78" fmla="*/ 503 w 797"/>
                <a:gd name="T79" fmla="*/ 2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7" h="690">
                  <a:moveTo>
                    <a:pt x="528" y="19"/>
                  </a:moveTo>
                  <a:lnTo>
                    <a:pt x="532" y="29"/>
                  </a:lnTo>
                  <a:lnTo>
                    <a:pt x="536" y="40"/>
                  </a:lnTo>
                  <a:lnTo>
                    <a:pt x="538" y="54"/>
                  </a:lnTo>
                  <a:lnTo>
                    <a:pt x="539" y="67"/>
                  </a:lnTo>
                  <a:lnTo>
                    <a:pt x="539" y="81"/>
                  </a:lnTo>
                  <a:lnTo>
                    <a:pt x="543" y="95"/>
                  </a:lnTo>
                  <a:lnTo>
                    <a:pt x="549" y="106"/>
                  </a:lnTo>
                  <a:lnTo>
                    <a:pt x="559" y="118"/>
                  </a:lnTo>
                  <a:lnTo>
                    <a:pt x="588" y="137"/>
                  </a:lnTo>
                  <a:lnTo>
                    <a:pt x="619" y="141"/>
                  </a:lnTo>
                  <a:lnTo>
                    <a:pt x="648" y="133"/>
                  </a:lnTo>
                  <a:lnTo>
                    <a:pt x="679" y="122"/>
                  </a:lnTo>
                  <a:lnTo>
                    <a:pt x="708" y="108"/>
                  </a:lnTo>
                  <a:lnTo>
                    <a:pt x="737" y="104"/>
                  </a:lnTo>
                  <a:lnTo>
                    <a:pt x="766" y="112"/>
                  </a:lnTo>
                  <a:lnTo>
                    <a:pt x="797" y="139"/>
                  </a:lnTo>
                  <a:lnTo>
                    <a:pt x="704" y="159"/>
                  </a:lnTo>
                  <a:lnTo>
                    <a:pt x="627" y="203"/>
                  </a:lnTo>
                  <a:lnTo>
                    <a:pt x="561" y="261"/>
                  </a:lnTo>
                  <a:lnTo>
                    <a:pt x="505" y="333"/>
                  </a:lnTo>
                  <a:lnTo>
                    <a:pt x="450" y="411"/>
                  </a:lnTo>
                  <a:lnTo>
                    <a:pt x="400" y="490"/>
                  </a:lnTo>
                  <a:lnTo>
                    <a:pt x="347" y="566"/>
                  </a:lnTo>
                  <a:lnTo>
                    <a:pt x="289" y="636"/>
                  </a:lnTo>
                  <a:lnTo>
                    <a:pt x="274" y="636"/>
                  </a:lnTo>
                  <a:lnTo>
                    <a:pt x="262" y="642"/>
                  </a:lnTo>
                  <a:lnTo>
                    <a:pt x="250" y="647"/>
                  </a:lnTo>
                  <a:lnTo>
                    <a:pt x="241" y="657"/>
                  </a:lnTo>
                  <a:lnTo>
                    <a:pt x="229" y="667"/>
                  </a:lnTo>
                  <a:lnTo>
                    <a:pt x="219" y="676"/>
                  </a:lnTo>
                  <a:lnTo>
                    <a:pt x="208" y="682"/>
                  </a:lnTo>
                  <a:lnTo>
                    <a:pt x="198" y="690"/>
                  </a:lnTo>
                  <a:lnTo>
                    <a:pt x="194" y="667"/>
                  </a:lnTo>
                  <a:lnTo>
                    <a:pt x="200" y="649"/>
                  </a:lnTo>
                  <a:lnTo>
                    <a:pt x="208" y="630"/>
                  </a:lnTo>
                  <a:lnTo>
                    <a:pt x="221" y="614"/>
                  </a:lnTo>
                  <a:lnTo>
                    <a:pt x="231" y="597"/>
                  </a:lnTo>
                  <a:lnTo>
                    <a:pt x="243" y="581"/>
                  </a:lnTo>
                  <a:lnTo>
                    <a:pt x="249" y="562"/>
                  </a:lnTo>
                  <a:lnTo>
                    <a:pt x="250" y="545"/>
                  </a:lnTo>
                  <a:lnTo>
                    <a:pt x="239" y="533"/>
                  </a:lnTo>
                  <a:lnTo>
                    <a:pt x="229" y="527"/>
                  </a:lnTo>
                  <a:lnTo>
                    <a:pt x="218" y="523"/>
                  </a:lnTo>
                  <a:lnTo>
                    <a:pt x="208" y="523"/>
                  </a:lnTo>
                  <a:lnTo>
                    <a:pt x="196" y="523"/>
                  </a:lnTo>
                  <a:lnTo>
                    <a:pt x="185" y="527"/>
                  </a:lnTo>
                  <a:lnTo>
                    <a:pt x="173" y="531"/>
                  </a:lnTo>
                  <a:lnTo>
                    <a:pt x="165" y="537"/>
                  </a:lnTo>
                  <a:lnTo>
                    <a:pt x="142" y="545"/>
                  </a:lnTo>
                  <a:lnTo>
                    <a:pt x="122" y="556"/>
                  </a:lnTo>
                  <a:lnTo>
                    <a:pt x="101" y="568"/>
                  </a:lnTo>
                  <a:lnTo>
                    <a:pt x="84" y="581"/>
                  </a:lnTo>
                  <a:lnTo>
                    <a:pt x="62" y="591"/>
                  </a:lnTo>
                  <a:lnTo>
                    <a:pt x="43" y="603"/>
                  </a:lnTo>
                  <a:lnTo>
                    <a:pt x="22" y="614"/>
                  </a:lnTo>
                  <a:lnTo>
                    <a:pt x="2" y="626"/>
                  </a:lnTo>
                  <a:lnTo>
                    <a:pt x="0" y="610"/>
                  </a:lnTo>
                  <a:lnTo>
                    <a:pt x="6" y="599"/>
                  </a:lnTo>
                  <a:lnTo>
                    <a:pt x="12" y="589"/>
                  </a:lnTo>
                  <a:lnTo>
                    <a:pt x="22" y="579"/>
                  </a:lnTo>
                  <a:lnTo>
                    <a:pt x="29" y="568"/>
                  </a:lnTo>
                  <a:lnTo>
                    <a:pt x="37" y="558"/>
                  </a:lnTo>
                  <a:lnTo>
                    <a:pt x="43" y="546"/>
                  </a:lnTo>
                  <a:lnTo>
                    <a:pt x="49" y="537"/>
                  </a:lnTo>
                  <a:lnTo>
                    <a:pt x="86" y="481"/>
                  </a:lnTo>
                  <a:lnTo>
                    <a:pt x="126" y="428"/>
                  </a:lnTo>
                  <a:lnTo>
                    <a:pt x="169" y="374"/>
                  </a:lnTo>
                  <a:lnTo>
                    <a:pt x="212" y="322"/>
                  </a:lnTo>
                  <a:lnTo>
                    <a:pt x="252" y="267"/>
                  </a:lnTo>
                  <a:lnTo>
                    <a:pt x="293" y="213"/>
                  </a:lnTo>
                  <a:lnTo>
                    <a:pt x="332" y="159"/>
                  </a:lnTo>
                  <a:lnTo>
                    <a:pt x="371" y="104"/>
                  </a:lnTo>
                  <a:lnTo>
                    <a:pt x="382" y="87"/>
                  </a:lnTo>
                  <a:lnTo>
                    <a:pt x="398" y="66"/>
                  </a:lnTo>
                  <a:lnTo>
                    <a:pt x="415" y="42"/>
                  </a:lnTo>
                  <a:lnTo>
                    <a:pt x="437" y="23"/>
                  </a:lnTo>
                  <a:lnTo>
                    <a:pt x="456" y="7"/>
                  </a:lnTo>
                  <a:lnTo>
                    <a:pt x="479" y="0"/>
                  </a:lnTo>
                  <a:lnTo>
                    <a:pt x="503" y="2"/>
                  </a:lnTo>
                  <a:lnTo>
                    <a:pt x="528" y="19"/>
                  </a:lnTo>
                  <a:close/>
                </a:path>
              </a:pathLst>
            </a:custGeom>
            <a:solidFill>
              <a:srgbClr val="FFF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8" name="Freeform 282"/>
            <p:cNvSpPr>
              <a:spLocks/>
            </p:cNvSpPr>
            <p:nvPr/>
          </p:nvSpPr>
          <p:spPr bwMode="auto">
            <a:xfrm>
              <a:off x="4006" y="1610"/>
              <a:ext cx="124" cy="98"/>
            </a:xfrm>
            <a:custGeom>
              <a:avLst/>
              <a:gdLst>
                <a:gd name="T0" fmla="*/ 248 w 248"/>
                <a:gd name="T1" fmla="*/ 26 h 196"/>
                <a:gd name="T2" fmla="*/ 246 w 248"/>
                <a:gd name="T3" fmla="*/ 39 h 196"/>
                <a:gd name="T4" fmla="*/ 244 w 248"/>
                <a:gd name="T5" fmla="*/ 55 h 196"/>
                <a:gd name="T6" fmla="*/ 240 w 248"/>
                <a:gd name="T7" fmla="*/ 68 h 196"/>
                <a:gd name="T8" fmla="*/ 236 w 248"/>
                <a:gd name="T9" fmla="*/ 82 h 196"/>
                <a:gd name="T10" fmla="*/ 228 w 248"/>
                <a:gd name="T11" fmla="*/ 93 h 196"/>
                <a:gd name="T12" fmla="*/ 221 w 248"/>
                <a:gd name="T13" fmla="*/ 107 h 196"/>
                <a:gd name="T14" fmla="*/ 213 w 248"/>
                <a:gd name="T15" fmla="*/ 119 h 196"/>
                <a:gd name="T16" fmla="*/ 205 w 248"/>
                <a:gd name="T17" fmla="*/ 132 h 196"/>
                <a:gd name="T18" fmla="*/ 184 w 248"/>
                <a:gd name="T19" fmla="*/ 146 h 196"/>
                <a:gd name="T20" fmla="*/ 164 w 248"/>
                <a:gd name="T21" fmla="*/ 161 h 196"/>
                <a:gd name="T22" fmla="*/ 143 w 248"/>
                <a:gd name="T23" fmla="*/ 173 h 196"/>
                <a:gd name="T24" fmla="*/ 122 w 248"/>
                <a:gd name="T25" fmla="*/ 187 h 196"/>
                <a:gd name="T26" fmla="*/ 99 w 248"/>
                <a:gd name="T27" fmla="*/ 192 h 196"/>
                <a:gd name="T28" fmla="*/ 75 w 248"/>
                <a:gd name="T29" fmla="*/ 196 h 196"/>
                <a:gd name="T30" fmla="*/ 52 w 248"/>
                <a:gd name="T31" fmla="*/ 192 h 196"/>
                <a:gd name="T32" fmla="*/ 31 w 248"/>
                <a:gd name="T33" fmla="*/ 183 h 196"/>
                <a:gd name="T34" fmla="*/ 11 w 248"/>
                <a:gd name="T35" fmla="*/ 175 h 196"/>
                <a:gd name="T36" fmla="*/ 3 w 248"/>
                <a:gd name="T37" fmla="*/ 167 h 196"/>
                <a:gd name="T38" fmla="*/ 0 w 248"/>
                <a:gd name="T39" fmla="*/ 155 h 196"/>
                <a:gd name="T40" fmla="*/ 3 w 248"/>
                <a:gd name="T41" fmla="*/ 146 h 196"/>
                <a:gd name="T42" fmla="*/ 7 w 248"/>
                <a:gd name="T43" fmla="*/ 134 h 196"/>
                <a:gd name="T44" fmla="*/ 15 w 248"/>
                <a:gd name="T45" fmla="*/ 124 h 196"/>
                <a:gd name="T46" fmla="*/ 23 w 248"/>
                <a:gd name="T47" fmla="*/ 113 h 196"/>
                <a:gd name="T48" fmla="*/ 31 w 248"/>
                <a:gd name="T49" fmla="*/ 107 h 196"/>
                <a:gd name="T50" fmla="*/ 52 w 248"/>
                <a:gd name="T51" fmla="*/ 86 h 196"/>
                <a:gd name="T52" fmla="*/ 73 w 248"/>
                <a:gd name="T53" fmla="*/ 66 h 196"/>
                <a:gd name="T54" fmla="*/ 97 w 248"/>
                <a:gd name="T55" fmla="*/ 49 h 196"/>
                <a:gd name="T56" fmla="*/ 120 w 248"/>
                <a:gd name="T57" fmla="*/ 33 h 196"/>
                <a:gd name="T58" fmla="*/ 143 w 248"/>
                <a:gd name="T59" fmla="*/ 18 h 196"/>
                <a:gd name="T60" fmla="*/ 170 w 248"/>
                <a:gd name="T61" fmla="*/ 8 h 196"/>
                <a:gd name="T62" fmla="*/ 199 w 248"/>
                <a:gd name="T63" fmla="*/ 0 h 196"/>
                <a:gd name="T64" fmla="*/ 230 w 248"/>
                <a:gd name="T65" fmla="*/ 0 h 196"/>
                <a:gd name="T66" fmla="*/ 248 w 248"/>
                <a:gd name="T67" fmla="*/ 2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8" h="196">
                  <a:moveTo>
                    <a:pt x="248" y="26"/>
                  </a:moveTo>
                  <a:lnTo>
                    <a:pt x="246" y="39"/>
                  </a:lnTo>
                  <a:lnTo>
                    <a:pt x="244" y="55"/>
                  </a:lnTo>
                  <a:lnTo>
                    <a:pt x="240" y="68"/>
                  </a:lnTo>
                  <a:lnTo>
                    <a:pt x="236" y="82"/>
                  </a:lnTo>
                  <a:lnTo>
                    <a:pt x="228" y="93"/>
                  </a:lnTo>
                  <a:lnTo>
                    <a:pt x="221" y="107"/>
                  </a:lnTo>
                  <a:lnTo>
                    <a:pt x="213" y="119"/>
                  </a:lnTo>
                  <a:lnTo>
                    <a:pt x="205" y="132"/>
                  </a:lnTo>
                  <a:lnTo>
                    <a:pt x="184" y="146"/>
                  </a:lnTo>
                  <a:lnTo>
                    <a:pt x="164" y="161"/>
                  </a:lnTo>
                  <a:lnTo>
                    <a:pt x="143" y="173"/>
                  </a:lnTo>
                  <a:lnTo>
                    <a:pt x="122" y="187"/>
                  </a:lnTo>
                  <a:lnTo>
                    <a:pt x="99" y="192"/>
                  </a:lnTo>
                  <a:lnTo>
                    <a:pt x="75" y="196"/>
                  </a:lnTo>
                  <a:lnTo>
                    <a:pt x="52" y="192"/>
                  </a:lnTo>
                  <a:lnTo>
                    <a:pt x="31" y="183"/>
                  </a:lnTo>
                  <a:lnTo>
                    <a:pt x="11" y="175"/>
                  </a:lnTo>
                  <a:lnTo>
                    <a:pt x="3" y="167"/>
                  </a:lnTo>
                  <a:lnTo>
                    <a:pt x="0" y="155"/>
                  </a:lnTo>
                  <a:lnTo>
                    <a:pt x="3" y="146"/>
                  </a:lnTo>
                  <a:lnTo>
                    <a:pt x="7" y="134"/>
                  </a:lnTo>
                  <a:lnTo>
                    <a:pt x="15" y="124"/>
                  </a:lnTo>
                  <a:lnTo>
                    <a:pt x="23" y="113"/>
                  </a:lnTo>
                  <a:lnTo>
                    <a:pt x="31" y="107"/>
                  </a:lnTo>
                  <a:lnTo>
                    <a:pt x="52" y="86"/>
                  </a:lnTo>
                  <a:lnTo>
                    <a:pt x="73" y="66"/>
                  </a:lnTo>
                  <a:lnTo>
                    <a:pt x="97" y="49"/>
                  </a:lnTo>
                  <a:lnTo>
                    <a:pt x="120" y="33"/>
                  </a:lnTo>
                  <a:lnTo>
                    <a:pt x="143" y="18"/>
                  </a:lnTo>
                  <a:lnTo>
                    <a:pt x="170" y="8"/>
                  </a:lnTo>
                  <a:lnTo>
                    <a:pt x="199" y="0"/>
                  </a:lnTo>
                  <a:lnTo>
                    <a:pt x="230" y="0"/>
                  </a:lnTo>
                  <a:lnTo>
                    <a:pt x="248" y="26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9" name="Freeform 283"/>
            <p:cNvSpPr>
              <a:spLocks/>
            </p:cNvSpPr>
            <p:nvPr/>
          </p:nvSpPr>
          <p:spPr bwMode="auto">
            <a:xfrm>
              <a:off x="3321" y="1752"/>
              <a:ext cx="543" cy="463"/>
            </a:xfrm>
            <a:custGeom>
              <a:avLst/>
              <a:gdLst>
                <a:gd name="T0" fmla="*/ 772 w 1086"/>
                <a:gd name="T1" fmla="*/ 198 h 925"/>
                <a:gd name="T2" fmla="*/ 819 w 1086"/>
                <a:gd name="T3" fmla="*/ 179 h 925"/>
                <a:gd name="T4" fmla="*/ 861 w 1086"/>
                <a:gd name="T5" fmla="*/ 152 h 925"/>
                <a:gd name="T6" fmla="*/ 906 w 1086"/>
                <a:gd name="T7" fmla="*/ 125 h 925"/>
                <a:gd name="T8" fmla="*/ 937 w 1086"/>
                <a:gd name="T9" fmla="*/ 138 h 925"/>
                <a:gd name="T10" fmla="*/ 931 w 1086"/>
                <a:gd name="T11" fmla="*/ 185 h 925"/>
                <a:gd name="T12" fmla="*/ 908 w 1086"/>
                <a:gd name="T13" fmla="*/ 231 h 925"/>
                <a:gd name="T14" fmla="*/ 891 w 1086"/>
                <a:gd name="T15" fmla="*/ 278 h 925"/>
                <a:gd name="T16" fmla="*/ 912 w 1086"/>
                <a:gd name="T17" fmla="*/ 301 h 925"/>
                <a:gd name="T18" fmla="*/ 957 w 1086"/>
                <a:gd name="T19" fmla="*/ 278 h 925"/>
                <a:gd name="T20" fmla="*/ 997 w 1086"/>
                <a:gd name="T21" fmla="*/ 243 h 925"/>
                <a:gd name="T22" fmla="*/ 1038 w 1086"/>
                <a:gd name="T23" fmla="*/ 214 h 925"/>
                <a:gd name="T24" fmla="*/ 1044 w 1086"/>
                <a:gd name="T25" fmla="*/ 241 h 925"/>
                <a:gd name="T26" fmla="*/ 1019 w 1086"/>
                <a:gd name="T27" fmla="*/ 317 h 925"/>
                <a:gd name="T28" fmla="*/ 1005 w 1086"/>
                <a:gd name="T29" fmla="*/ 396 h 925"/>
                <a:gd name="T30" fmla="*/ 995 w 1086"/>
                <a:gd name="T31" fmla="*/ 477 h 925"/>
                <a:gd name="T32" fmla="*/ 999 w 1086"/>
                <a:gd name="T33" fmla="*/ 571 h 925"/>
                <a:gd name="T34" fmla="*/ 1013 w 1086"/>
                <a:gd name="T35" fmla="*/ 675 h 925"/>
                <a:gd name="T36" fmla="*/ 1030 w 1086"/>
                <a:gd name="T37" fmla="*/ 780 h 925"/>
                <a:gd name="T38" fmla="*/ 1063 w 1086"/>
                <a:gd name="T39" fmla="*/ 877 h 925"/>
                <a:gd name="T40" fmla="*/ 1075 w 1086"/>
                <a:gd name="T41" fmla="*/ 925 h 925"/>
                <a:gd name="T42" fmla="*/ 1052 w 1086"/>
                <a:gd name="T43" fmla="*/ 922 h 925"/>
                <a:gd name="T44" fmla="*/ 1026 w 1086"/>
                <a:gd name="T45" fmla="*/ 916 h 925"/>
                <a:gd name="T46" fmla="*/ 1003 w 1086"/>
                <a:gd name="T47" fmla="*/ 908 h 925"/>
                <a:gd name="T48" fmla="*/ 910 w 1086"/>
                <a:gd name="T49" fmla="*/ 887 h 925"/>
                <a:gd name="T50" fmla="*/ 747 w 1086"/>
                <a:gd name="T51" fmla="*/ 859 h 925"/>
                <a:gd name="T52" fmla="*/ 584 w 1086"/>
                <a:gd name="T53" fmla="*/ 834 h 925"/>
                <a:gd name="T54" fmla="*/ 425 w 1086"/>
                <a:gd name="T55" fmla="*/ 805 h 925"/>
                <a:gd name="T56" fmla="*/ 303 w 1086"/>
                <a:gd name="T57" fmla="*/ 782 h 925"/>
                <a:gd name="T58" fmla="*/ 214 w 1086"/>
                <a:gd name="T59" fmla="*/ 774 h 925"/>
                <a:gd name="T60" fmla="*/ 126 w 1086"/>
                <a:gd name="T61" fmla="*/ 764 h 925"/>
                <a:gd name="T62" fmla="*/ 41 w 1086"/>
                <a:gd name="T63" fmla="*/ 751 h 925"/>
                <a:gd name="T64" fmla="*/ 82 w 1086"/>
                <a:gd name="T65" fmla="*/ 650 h 925"/>
                <a:gd name="T66" fmla="*/ 247 w 1086"/>
                <a:gd name="T67" fmla="*/ 476 h 925"/>
                <a:gd name="T68" fmla="*/ 421 w 1086"/>
                <a:gd name="T69" fmla="*/ 307 h 925"/>
                <a:gd name="T70" fmla="*/ 615 w 1086"/>
                <a:gd name="T71" fmla="*/ 156 h 925"/>
                <a:gd name="T72" fmla="*/ 838 w 1086"/>
                <a:gd name="T73" fmla="*/ 0 h 925"/>
                <a:gd name="T74" fmla="*/ 809 w 1086"/>
                <a:gd name="T75" fmla="*/ 47 h 925"/>
                <a:gd name="T76" fmla="*/ 776 w 1086"/>
                <a:gd name="T77" fmla="*/ 95 h 925"/>
                <a:gd name="T78" fmla="*/ 747 w 1086"/>
                <a:gd name="T79" fmla="*/ 144 h 925"/>
                <a:gd name="T80" fmla="*/ 749 w 1086"/>
                <a:gd name="T81" fmla="*/ 202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6" h="925">
                  <a:moveTo>
                    <a:pt x="749" y="202"/>
                  </a:moveTo>
                  <a:lnTo>
                    <a:pt x="772" y="198"/>
                  </a:lnTo>
                  <a:lnTo>
                    <a:pt x="796" y="190"/>
                  </a:lnTo>
                  <a:lnTo>
                    <a:pt x="819" y="179"/>
                  </a:lnTo>
                  <a:lnTo>
                    <a:pt x="842" y="167"/>
                  </a:lnTo>
                  <a:lnTo>
                    <a:pt x="861" y="152"/>
                  </a:lnTo>
                  <a:lnTo>
                    <a:pt x="885" y="138"/>
                  </a:lnTo>
                  <a:lnTo>
                    <a:pt x="906" y="125"/>
                  </a:lnTo>
                  <a:lnTo>
                    <a:pt x="929" y="117"/>
                  </a:lnTo>
                  <a:lnTo>
                    <a:pt x="937" y="138"/>
                  </a:lnTo>
                  <a:lnTo>
                    <a:pt x="937" y="161"/>
                  </a:lnTo>
                  <a:lnTo>
                    <a:pt x="931" y="185"/>
                  </a:lnTo>
                  <a:lnTo>
                    <a:pt x="922" y="208"/>
                  </a:lnTo>
                  <a:lnTo>
                    <a:pt x="908" y="231"/>
                  </a:lnTo>
                  <a:lnTo>
                    <a:pt x="898" y="254"/>
                  </a:lnTo>
                  <a:lnTo>
                    <a:pt x="891" y="278"/>
                  </a:lnTo>
                  <a:lnTo>
                    <a:pt x="891" y="305"/>
                  </a:lnTo>
                  <a:lnTo>
                    <a:pt x="912" y="301"/>
                  </a:lnTo>
                  <a:lnTo>
                    <a:pt x="935" y="291"/>
                  </a:lnTo>
                  <a:lnTo>
                    <a:pt x="957" y="278"/>
                  </a:lnTo>
                  <a:lnTo>
                    <a:pt x="978" y="262"/>
                  </a:lnTo>
                  <a:lnTo>
                    <a:pt x="997" y="243"/>
                  </a:lnTo>
                  <a:lnTo>
                    <a:pt x="1017" y="227"/>
                  </a:lnTo>
                  <a:lnTo>
                    <a:pt x="1038" y="214"/>
                  </a:lnTo>
                  <a:lnTo>
                    <a:pt x="1061" y="206"/>
                  </a:lnTo>
                  <a:lnTo>
                    <a:pt x="1044" y="241"/>
                  </a:lnTo>
                  <a:lnTo>
                    <a:pt x="1030" y="278"/>
                  </a:lnTo>
                  <a:lnTo>
                    <a:pt x="1019" y="317"/>
                  </a:lnTo>
                  <a:lnTo>
                    <a:pt x="1013" y="357"/>
                  </a:lnTo>
                  <a:lnTo>
                    <a:pt x="1005" y="396"/>
                  </a:lnTo>
                  <a:lnTo>
                    <a:pt x="999" y="437"/>
                  </a:lnTo>
                  <a:lnTo>
                    <a:pt x="995" y="477"/>
                  </a:lnTo>
                  <a:lnTo>
                    <a:pt x="993" y="518"/>
                  </a:lnTo>
                  <a:lnTo>
                    <a:pt x="999" y="571"/>
                  </a:lnTo>
                  <a:lnTo>
                    <a:pt x="1005" y="623"/>
                  </a:lnTo>
                  <a:lnTo>
                    <a:pt x="1013" y="675"/>
                  </a:lnTo>
                  <a:lnTo>
                    <a:pt x="1022" y="730"/>
                  </a:lnTo>
                  <a:lnTo>
                    <a:pt x="1030" y="780"/>
                  </a:lnTo>
                  <a:lnTo>
                    <a:pt x="1046" y="830"/>
                  </a:lnTo>
                  <a:lnTo>
                    <a:pt x="1063" y="877"/>
                  </a:lnTo>
                  <a:lnTo>
                    <a:pt x="1086" y="925"/>
                  </a:lnTo>
                  <a:lnTo>
                    <a:pt x="1075" y="925"/>
                  </a:lnTo>
                  <a:lnTo>
                    <a:pt x="1063" y="925"/>
                  </a:lnTo>
                  <a:lnTo>
                    <a:pt x="1052" y="922"/>
                  </a:lnTo>
                  <a:lnTo>
                    <a:pt x="1040" y="920"/>
                  </a:lnTo>
                  <a:lnTo>
                    <a:pt x="1026" y="916"/>
                  </a:lnTo>
                  <a:lnTo>
                    <a:pt x="1015" y="912"/>
                  </a:lnTo>
                  <a:lnTo>
                    <a:pt x="1003" y="908"/>
                  </a:lnTo>
                  <a:lnTo>
                    <a:pt x="993" y="904"/>
                  </a:lnTo>
                  <a:lnTo>
                    <a:pt x="910" y="887"/>
                  </a:lnTo>
                  <a:lnTo>
                    <a:pt x="829" y="873"/>
                  </a:lnTo>
                  <a:lnTo>
                    <a:pt x="747" y="859"/>
                  </a:lnTo>
                  <a:lnTo>
                    <a:pt x="666" y="848"/>
                  </a:lnTo>
                  <a:lnTo>
                    <a:pt x="584" y="834"/>
                  </a:lnTo>
                  <a:lnTo>
                    <a:pt x="505" y="821"/>
                  </a:lnTo>
                  <a:lnTo>
                    <a:pt x="425" y="805"/>
                  </a:lnTo>
                  <a:lnTo>
                    <a:pt x="348" y="788"/>
                  </a:lnTo>
                  <a:lnTo>
                    <a:pt x="303" y="782"/>
                  </a:lnTo>
                  <a:lnTo>
                    <a:pt x="258" y="778"/>
                  </a:lnTo>
                  <a:lnTo>
                    <a:pt x="214" y="774"/>
                  </a:lnTo>
                  <a:lnTo>
                    <a:pt x="171" y="770"/>
                  </a:lnTo>
                  <a:lnTo>
                    <a:pt x="126" y="764"/>
                  </a:lnTo>
                  <a:lnTo>
                    <a:pt x="84" y="759"/>
                  </a:lnTo>
                  <a:lnTo>
                    <a:pt x="41" y="751"/>
                  </a:lnTo>
                  <a:lnTo>
                    <a:pt x="0" y="741"/>
                  </a:lnTo>
                  <a:lnTo>
                    <a:pt x="82" y="650"/>
                  </a:lnTo>
                  <a:lnTo>
                    <a:pt x="163" y="563"/>
                  </a:lnTo>
                  <a:lnTo>
                    <a:pt x="247" y="476"/>
                  </a:lnTo>
                  <a:lnTo>
                    <a:pt x="334" y="390"/>
                  </a:lnTo>
                  <a:lnTo>
                    <a:pt x="421" y="307"/>
                  </a:lnTo>
                  <a:lnTo>
                    <a:pt x="516" y="229"/>
                  </a:lnTo>
                  <a:lnTo>
                    <a:pt x="615" y="156"/>
                  </a:lnTo>
                  <a:lnTo>
                    <a:pt x="724" y="88"/>
                  </a:lnTo>
                  <a:lnTo>
                    <a:pt x="838" y="0"/>
                  </a:lnTo>
                  <a:lnTo>
                    <a:pt x="825" y="24"/>
                  </a:lnTo>
                  <a:lnTo>
                    <a:pt x="809" y="47"/>
                  </a:lnTo>
                  <a:lnTo>
                    <a:pt x="792" y="70"/>
                  </a:lnTo>
                  <a:lnTo>
                    <a:pt x="776" y="95"/>
                  </a:lnTo>
                  <a:lnTo>
                    <a:pt x="759" y="119"/>
                  </a:lnTo>
                  <a:lnTo>
                    <a:pt x="747" y="144"/>
                  </a:lnTo>
                  <a:lnTo>
                    <a:pt x="743" y="171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EB9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0" name="Freeform 284"/>
            <p:cNvSpPr>
              <a:spLocks/>
            </p:cNvSpPr>
            <p:nvPr/>
          </p:nvSpPr>
          <p:spPr bwMode="auto">
            <a:xfrm>
              <a:off x="1952" y="2007"/>
              <a:ext cx="626" cy="824"/>
            </a:xfrm>
            <a:custGeom>
              <a:avLst/>
              <a:gdLst>
                <a:gd name="T0" fmla="*/ 828 w 1253"/>
                <a:gd name="T1" fmla="*/ 361 h 1649"/>
                <a:gd name="T2" fmla="*/ 737 w 1253"/>
                <a:gd name="T3" fmla="*/ 580 h 1649"/>
                <a:gd name="T4" fmla="*/ 624 w 1253"/>
                <a:gd name="T5" fmla="*/ 790 h 1649"/>
                <a:gd name="T6" fmla="*/ 514 w 1253"/>
                <a:gd name="T7" fmla="*/ 1001 h 1649"/>
                <a:gd name="T8" fmla="*/ 464 w 1253"/>
                <a:gd name="T9" fmla="*/ 1123 h 1649"/>
                <a:gd name="T10" fmla="*/ 460 w 1253"/>
                <a:gd name="T11" fmla="*/ 1150 h 1649"/>
                <a:gd name="T12" fmla="*/ 458 w 1253"/>
                <a:gd name="T13" fmla="*/ 1176 h 1649"/>
                <a:gd name="T14" fmla="*/ 460 w 1253"/>
                <a:gd name="T15" fmla="*/ 1203 h 1649"/>
                <a:gd name="T16" fmla="*/ 496 w 1253"/>
                <a:gd name="T17" fmla="*/ 1238 h 1649"/>
                <a:gd name="T18" fmla="*/ 557 w 1253"/>
                <a:gd name="T19" fmla="*/ 1240 h 1649"/>
                <a:gd name="T20" fmla="*/ 613 w 1253"/>
                <a:gd name="T21" fmla="*/ 1205 h 1649"/>
                <a:gd name="T22" fmla="*/ 669 w 1253"/>
                <a:gd name="T23" fmla="*/ 1166 h 1649"/>
                <a:gd name="T24" fmla="*/ 764 w 1253"/>
                <a:gd name="T25" fmla="*/ 1104 h 1649"/>
                <a:gd name="T26" fmla="*/ 888 w 1253"/>
                <a:gd name="T27" fmla="*/ 982 h 1649"/>
                <a:gd name="T28" fmla="*/ 1016 w 1253"/>
                <a:gd name="T29" fmla="*/ 863 h 1649"/>
                <a:gd name="T30" fmla="*/ 1164 w 1253"/>
                <a:gd name="T31" fmla="*/ 788 h 1649"/>
                <a:gd name="T32" fmla="*/ 1179 w 1253"/>
                <a:gd name="T33" fmla="*/ 883 h 1649"/>
                <a:gd name="T34" fmla="*/ 1034 w 1253"/>
                <a:gd name="T35" fmla="*/ 1079 h 1649"/>
                <a:gd name="T36" fmla="*/ 892 w 1253"/>
                <a:gd name="T37" fmla="*/ 1276 h 1649"/>
                <a:gd name="T38" fmla="*/ 760 w 1253"/>
                <a:gd name="T39" fmla="*/ 1478 h 1649"/>
                <a:gd name="T40" fmla="*/ 675 w 1253"/>
                <a:gd name="T41" fmla="*/ 1596 h 1649"/>
                <a:gd name="T42" fmla="*/ 636 w 1253"/>
                <a:gd name="T43" fmla="*/ 1587 h 1649"/>
                <a:gd name="T44" fmla="*/ 603 w 1253"/>
                <a:gd name="T45" fmla="*/ 1550 h 1649"/>
                <a:gd name="T46" fmla="*/ 566 w 1253"/>
                <a:gd name="T47" fmla="*/ 1519 h 1649"/>
                <a:gd name="T48" fmla="*/ 489 w 1253"/>
                <a:gd name="T49" fmla="*/ 1509 h 1649"/>
                <a:gd name="T50" fmla="*/ 380 w 1253"/>
                <a:gd name="T51" fmla="*/ 1529 h 1649"/>
                <a:gd name="T52" fmla="*/ 277 w 1253"/>
                <a:gd name="T53" fmla="*/ 1571 h 1649"/>
                <a:gd name="T54" fmla="*/ 176 w 1253"/>
                <a:gd name="T55" fmla="*/ 1624 h 1649"/>
                <a:gd name="T56" fmla="*/ 109 w 1253"/>
                <a:gd name="T57" fmla="*/ 1647 h 1649"/>
                <a:gd name="T58" fmla="*/ 78 w 1253"/>
                <a:gd name="T59" fmla="*/ 1645 h 1649"/>
                <a:gd name="T60" fmla="*/ 52 w 1253"/>
                <a:gd name="T61" fmla="*/ 1637 h 1649"/>
                <a:gd name="T62" fmla="*/ 29 w 1253"/>
                <a:gd name="T63" fmla="*/ 1624 h 1649"/>
                <a:gd name="T64" fmla="*/ 2 w 1253"/>
                <a:gd name="T65" fmla="*/ 1546 h 1649"/>
                <a:gd name="T66" fmla="*/ 6 w 1253"/>
                <a:gd name="T67" fmla="*/ 1412 h 1649"/>
                <a:gd name="T68" fmla="*/ 43 w 1253"/>
                <a:gd name="T69" fmla="*/ 1280 h 1649"/>
                <a:gd name="T70" fmla="*/ 95 w 1253"/>
                <a:gd name="T71" fmla="*/ 1152 h 1649"/>
                <a:gd name="T72" fmla="*/ 178 w 1253"/>
                <a:gd name="T73" fmla="*/ 978 h 1649"/>
                <a:gd name="T74" fmla="*/ 303 w 1253"/>
                <a:gd name="T75" fmla="*/ 751 h 1649"/>
                <a:gd name="T76" fmla="*/ 436 w 1253"/>
                <a:gd name="T77" fmla="*/ 524 h 1649"/>
                <a:gd name="T78" fmla="*/ 576 w 1253"/>
                <a:gd name="T79" fmla="*/ 301 h 1649"/>
                <a:gd name="T80" fmla="*/ 669 w 1253"/>
                <a:gd name="T81" fmla="*/ 167 h 1649"/>
                <a:gd name="T82" fmla="*/ 712 w 1253"/>
                <a:gd name="T83" fmla="*/ 117 h 1649"/>
                <a:gd name="T84" fmla="*/ 754 w 1253"/>
                <a:gd name="T85" fmla="*/ 68 h 1649"/>
                <a:gd name="T86" fmla="*/ 799 w 1253"/>
                <a:gd name="T87" fmla="*/ 20 h 1649"/>
                <a:gd name="T88" fmla="*/ 846 w 1253"/>
                <a:gd name="T89" fmla="*/ 22 h 1649"/>
                <a:gd name="T90" fmla="*/ 867 w 1253"/>
                <a:gd name="T91" fmla="*/ 82 h 1649"/>
                <a:gd name="T92" fmla="*/ 869 w 1253"/>
                <a:gd name="T93" fmla="*/ 148 h 1649"/>
                <a:gd name="T94" fmla="*/ 863 w 1253"/>
                <a:gd name="T95" fmla="*/ 216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3" h="1649">
                  <a:moveTo>
                    <a:pt x="863" y="249"/>
                  </a:moveTo>
                  <a:lnTo>
                    <a:pt x="828" y="361"/>
                  </a:lnTo>
                  <a:lnTo>
                    <a:pt x="787" y="474"/>
                  </a:lnTo>
                  <a:lnTo>
                    <a:pt x="737" y="580"/>
                  </a:lnTo>
                  <a:lnTo>
                    <a:pt x="683" y="687"/>
                  </a:lnTo>
                  <a:lnTo>
                    <a:pt x="624" y="790"/>
                  </a:lnTo>
                  <a:lnTo>
                    <a:pt x="568" y="894"/>
                  </a:lnTo>
                  <a:lnTo>
                    <a:pt x="514" y="1001"/>
                  </a:lnTo>
                  <a:lnTo>
                    <a:pt x="465" y="1110"/>
                  </a:lnTo>
                  <a:lnTo>
                    <a:pt x="464" y="1123"/>
                  </a:lnTo>
                  <a:lnTo>
                    <a:pt x="462" y="1137"/>
                  </a:lnTo>
                  <a:lnTo>
                    <a:pt x="460" y="1150"/>
                  </a:lnTo>
                  <a:lnTo>
                    <a:pt x="460" y="1164"/>
                  </a:lnTo>
                  <a:lnTo>
                    <a:pt x="458" y="1176"/>
                  </a:lnTo>
                  <a:lnTo>
                    <a:pt x="458" y="1189"/>
                  </a:lnTo>
                  <a:lnTo>
                    <a:pt x="460" y="1203"/>
                  </a:lnTo>
                  <a:lnTo>
                    <a:pt x="465" y="1216"/>
                  </a:lnTo>
                  <a:lnTo>
                    <a:pt x="496" y="1238"/>
                  </a:lnTo>
                  <a:lnTo>
                    <a:pt x="528" y="1245"/>
                  </a:lnTo>
                  <a:lnTo>
                    <a:pt x="557" y="1240"/>
                  </a:lnTo>
                  <a:lnTo>
                    <a:pt x="586" y="1226"/>
                  </a:lnTo>
                  <a:lnTo>
                    <a:pt x="613" y="1205"/>
                  </a:lnTo>
                  <a:lnTo>
                    <a:pt x="640" y="1185"/>
                  </a:lnTo>
                  <a:lnTo>
                    <a:pt x="669" y="1166"/>
                  </a:lnTo>
                  <a:lnTo>
                    <a:pt x="700" y="1152"/>
                  </a:lnTo>
                  <a:lnTo>
                    <a:pt x="764" y="1104"/>
                  </a:lnTo>
                  <a:lnTo>
                    <a:pt x="828" y="1046"/>
                  </a:lnTo>
                  <a:lnTo>
                    <a:pt x="888" y="982"/>
                  </a:lnTo>
                  <a:lnTo>
                    <a:pt x="952" y="922"/>
                  </a:lnTo>
                  <a:lnTo>
                    <a:pt x="1016" y="863"/>
                  </a:lnTo>
                  <a:lnTo>
                    <a:pt x="1086" y="817"/>
                  </a:lnTo>
                  <a:lnTo>
                    <a:pt x="1164" y="788"/>
                  </a:lnTo>
                  <a:lnTo>
                    <a:pt x="1253" y="784"/>
                  </a:lnTo>
                  <a:lnTo>
                    <a:pt x="1179" y="883"/>
                  </a:lnTo>
                  <a:lnTo>
                    <a:pt x="1105" y="982"/>
                  </a:lnTo>
                  <a:lnTo>
                    <a:pt x="1034" y="1079"/>
                  </a:lnTo>
                  <a:lnTo>
                    <a:pt x="964" y="1178"/>
                  </a:lnTo>
                  <a:lnTo>
                    <a:pt x="892" y="1276"/>
                  </a:lnTo>
                  <a:lnTo>
                    <a:pt x="826" y="1377"/>
                  </a:lnTo>
                  <a:lnTo>
                    <a:pt x="760" y="1478"/>
                  </a:lnTo>
                  <a:lnTo>
                    <a:pt x="700" y="1585"/>
                  </a:lnTo>
                  <a:lnTo>
                    <a:pt x="675" y="1596"/>
                  </a:lnTo>
                  <a:lnTo>
                    <a:pt x="654" y="1598"/>
                  </a:lnTo>
                  <a:lnTo>
                    <a:pt x="636" y="1587"/>
                  </a:lnTo>
                  <a:lnTo>
                    <a:pt x="621" y="1571"/>
                  </a:lnTo>
                  <a:lnTo>
                    <a:pt x="603" y="1550"/>
                  </a:lnTo>
                  <a:lnTo>
                    <a:pt x="586" y="1532"/>
                  </a:lnTo>
                  <a:lnTo>
                    <a:pt x="566" y="1519"/>
                  </a:lnTo>
                  <a:lnTo>
                    <a:pt x="547" y="1515"/>
                  </a:lnTo>
                  <a:lnTo>
                    <a:pt x="489" y="1509"/>
                  </a:lnTo>
                  <a:lnTo>
                    <a:pt x="434" y="1515"/>
                  </a:lnTo>
                  <a:lnTo>
                    <a:pt x="380" y="1529"/>
                  </a:lnTo>
                  <a:lnTo>
                    <a:pt x="330" y="1550"/>
                  </a:lnTo>
                  <a:lnTo>
                    <a:pt x="277" y="1571"/>
                  </a:lnTo>
                  <a:lnTo>
                    <a:pt x="229" y="1598"/>
                  </a:lnTo>
                  <a:lnTo>
                    <a:pt x="176" y="1624"/>
                  </a:lnTo>
                  <a:lnTo>
                    <a:pt x="128" y="1649"/>
                  </a:lnTo>
                  <a:lnTo>
                    <a:pt x="109" y="1647"/>
                  </a:lnTo>
                  <a:lnTo>
                    <a:pt x="93" y="1647"/>
                  </a:lnTo>
                  <a:lnTo>
                    <a:pt x="78" y="1645"/>
                  </a:lnTo>
                  <a:lnTo>
                    <a:pt x="66" y="1643"/>
                  </a:lnTo>
                  <a:lnTo>
                    <a:pt x="52" y="1637"/>
                  </a:lnTo>
                  <a:lnTo>
                    <a:pt x="41" y="1633"/>
                  </a:lnTo>
                  <a:lnTo>
                    <a:pt x="29" y="1624"/>
                  </a:lnTo>
                  <a:lnTo>
                    <a:pt x="19" y="1614"/>
                  </a:lnTo>
                  <a:lnTo>
                    <a:pt x="2" y="1546"/>
                  </a:lnTo>
                  <a:lnTo>
                    <a:pt x="0" y="1480"/>
                  </a:lnTo>
                  <a:lnTo>
                    <a:pt x="6" y="1412"/>
                  </a:lnTo>
                  <a:lnTo>
                    <a:pt x="23" y="1348"/>
                  </a:lnTo>
                  <a:lnTo>
                    <a:pt x="43" y="1280"/>
                  </a:lnTo>
                  <a:lnTo>
                    <a:pt x="68" y="1216"/>
                  </a:lnTo>
                  <a:lnTo>
                    <a:pt x="95" y="1152"/>
                  </a:lnTo>
                  <a:lnTo>
                    <a:pt x="122" y="1092"/>
                  </a:lnTo>
                  <a:lnTo>
                    <a:pt x="178" y="978"/>
                  </a:lnTo>
                  <a:lnTo>
                    <a:pt x="240" y="865"/>
                  </a:lnTo>
                  <a:lnTo>
                    <a:pt x="303" y="751"/>
                  </a:lnTo>
                  <a:lnTo>
                    <a:pt x="370" y="638"/>
                  </a:lnTo>
                  <a:lnTo>
                    <a:pt x="436" y="524"/>
                  </a:lnTo>
                  <a:lnTo>
                    <a:pt x="506" y="412"/>
                  </a:lnTo>
                  <a:lnTo>
                    <a:pt x="576" y="301"/>
                  </a:lnTo>
                  <a:lnTo>
                    <a:pt x="650" y="192"/>
                  </a:lnTo>
                  <a:lnTo>
                    <a:pt x="669" y="167"/>
                  </a:lnTo>
                  <a:lnTo>
                    <a:pt x="692" y="142"/>
                  </a:lnTo>
                  <a:lnTo>
                    <a:pt x="712" y="117"/>
                  </a:lnTo>
                  <a:lnTo>
                    <a:pt x="735" y="94"/>
                  </a:lnTo>
                  <a:lnTo>
                    <a:pt x="754" y="68"/>
                  </a:lnTo>
                  <a:lnTo>
                    <a:pt x="776" y="43"/>
                  </a:lnTo>
                  <a:lnTo>
                    <a:pt x="799" y="20"/>
                  </a:lnTo>
                  <a:lnTo>
                    <a:pt x="824" y="0"/>
                  </a:lnTo>
                  <a:lnTo>
                    <a:pt x="846" y="22"/>
                  </a:lnTo>
                  <a:lnTo>
                    <a:pt x="861" y="51"/>
                  </a:lnTo>
                  <a:lnTo>
                    <a:pt x="867" y="82"/>
                  </a:lnTo>
                  <a:lnTo>
                    <a:pt x="871" y="115"/>
                  </a:lnTo>
                  <a:lnTo>
                    <a:pt x="869" y="148"/>
                  </a:lnTo>
                  <a:lnTo>
                    <a:pt x="867" y="183"/>
                  </a:lnTo>
                  <a:lnTo>
                    <a:pt x="863" y="216"/>
                  </a:lnTo>
                  <a:lnTo>
                    <a:pt x="863" y="249"/>
                  </a:lnTo>
                  <a:close/>
                </a:path>
              </a:pathLst>
            </a:custGeom>
            <a:solidFill>
              <a:srgbClr val="FFC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1" name="Freeform 285"/>
            <p:cNvSpPr>
              <a:spLocks/>
            </p:cNvSpPr>
            <p:nvPr/>
          </p:nvSpPr>
          <p:spPr bwMode="auto">
            <a:xfrm>
              <a:off x="4316" y="2011"/>
              <a:ext cx="411" cy="319"/>
            </a:xfrm>
            <a:custGeom>
              <a:avLst/>
              <a:gdLst>
                <a:gd name="T0" fmla="*/ 720 w 822"/>
                <a:gd name="T1" fmla="*/ 87 h 638"/>
                <a:gd name="T2" fmla="*/ 729 w 822"/>
                <a:gd name="T3" fmla="*/ 93 h 638"/>
                <a:gd name="T4" fmla="*/ 741 w 822"/>
                <a:gd name="T5" fmla="*/ 99 h 638"/>
                <a:gd name="T6" fmla="*/ 753 w 822"/>
                <a:gd name="T7" fmla="*/ 105 h 638"/>
                <a:gd name="T8" fmla="*/ 766 w 822"/>
                <a:gd name="T9" fmla="*/ 111 h 638"/>
                <a:gd name="T10" fmla="*/ 778 w 822"/>
                <a:gd name="T11" fmla="*/ 115 h 638"/>
                <a:gd name="T12" fmla="*/ 793 w 822"/>
                <a:gd name="T13" fmla="*/ 120 h 638"/>
                <a:gd name="T14" fmla="*/ 807 w 822"/>
                <a:gd name="T15" fmla="*/ 124 h 638"/>
                <a:gd name="T16" fmla="*/ 822 w 822"/>
                <a:gd name="T17" fmla="*/ 130 h 638"/>
                <a:gd name="T18" fmla="*/ 733 w 822"/>
                <a:gd name="T19" fmla="*/ 159 h 638"/>
                <a:gd name="T20" fmla="*/ 650 w 822"/>
                <a:gd name="T21" fmla="*/ 202 h 638"/>
                <a:gd name="T22" fmla="*/ 568 w 822"/>
                <a:gd name="T23" fmla="*/ 250 h 638"/>
                <a:gd name="T24" fmla="*/ 491 w 822"/>
                <a:gd name="T25" fmla="*/ 307 h 638"/>
                <a:gd name="T26" fmla="*/ 413 w 822"/>
                <a:gd name="T27" fmla="*/ 365 h 638"/>
                <a:gd name="T28" fmla="*/ 340 w 822"/>
                <a:gd name="T29" fmla="*/ 431 h 638"/>
                <a:gd name="T30" fmla="*/ 270 w 822"/>
                <a:gd name="T31" fmla="*/ 497 h 638"/>
                <a:gd name="T32" fmla="*/ 202 w 822"/>
                <a:gd name="T33" fmla="*/ 566 h 638"/>
                <a:gd name="T34" fmla="*/ 173 w 822"/>
                <a:gd name="T35" fmla="*/ 570 h 638"/>
                <a:gd name="T36" fmla="*/ 146 w 822"/>
                <a:gd name="T37" fmla="*/ 578 h 638"/>
                <a:gd name="T38" fmla="*/ 118 w 822"/>
                <a:gd name="T39" fmla="*/ 584 h 638"/>
                <a:gd name="T40" fmla="*/ 93 w 822"/>
                <a:gd name="T41" fmla="*/ 596 h 638"/>
                <a:gd name="T42" fmla="*/ 68 w 822"/>
                <a:gd name="T43" fmla="*/ 603 h 638"/>
                <a:gd name="T44" fmla="*/ 43 w 822"/>
                <a:gd name="T45" fmla="*/ 615 h 638"/>
                <a:gd name="T46" fmla="*/ 20 w 822"/>
                <a:gd name="T47" fmla="*/ 627 h 638"/>
                <a:gd name="T48" fmla="*/ 0 w 822"/>
                <a:gd name="T49" fmla="*/ 638 h 638"/>
                <a:gd name="T50" fmla="*/ 4 w 822"/>
                <a:gd name="T51" fmla="*/ 609 h 638"/>
                <a:gd name="T52" fmla="*/ 16 w 822"/>
                <a:gd name="T53" fmla="*/ 584 h 638"/>
                <a:gd name="T54" fmla="*/ 27 w 822"/>
                <a:gd name="T55" fmla="*/ 561 h 638"/>
                <a:gd name="T56" fmla="*/ 43 w 822"/>
                <a:gd name="T57" fmla="*/ 537 h 638"/>
                <a:gd name="T58" fmla="*/ 54 w 822"/>
                <a:gd name="T59" fmla="*/ 512 h 638"/>
                <a:gd name="T60" fmla="*/ 68 w 822"/>
                <a:gd name="T61" fmla="*/ 489 h 638"/>
                <a:gd name="T62" fmla="*/ 76 w 822"/>
                <a:gd name="T63" fmla="*/ 464 h 638"/>
                <a:gd name="T64" fmla="*/ 82 w 822"/>
                <a:gd name="T65" fmla="*/ 438 h 638"/>
                <a:gd name="T66" fmla="*/ 148 w 822"/>
                <a:gd name="T67" fmla="*/ 390 h 638"/>
                <a:gd name="T68" fmla="*/ 212 w 822"/>
                <a:gd name="T69" fmla="*/ 338 h 638"/>
                <a:gd name="T70" fmla="*/ 272 w 822"/>
                <a:gd name="T71" fmla="*/ 281 h 638"/>
                <a:gd name="T72" fmla="*/ 332 w 822"/>
                <a:gd name="T73" fmla="*/ 227 h 638"/>
                <a:gd name="T74" fmla="*/ 390 w 822"/>
                <a:gd name="T75" fmla="*/ 169 h 638"/>
                <a:gd name="T76" fmla="*/ 450 w 822"/>
                <a:gd name="T77" fmla="*/ 117 h 638"/>
                <a:gd name="T78" fmla="*/ 514 w 822"/>
                <a:gd name="T79" fmla="*/ 64 h 638"/>
                <a:gd name="T80" fmla="*/ 582 w 822"/>
                <a:gd name="T81" fmla="*/ 18 h 638"/>
                <a:gd name="T82" fmla="*/ 592 w 822"/>
                <a:gd name="T83" fmla="*/ 14 h 638"/>
                <a:gd name="T84" fmla="*/ 603 w 822"/>
                <a:gd name="T85" fmla="*/ 10 h 638"/>
                <a:gd name="T86" fmla="*/ 613 w 822"/>
                <a:gd name="T87" fmla="*/ 6 h 638"/>
                <a:gd name="T88" fmla="*/ 625 w 822"/>
                <a:gd name="T89" fmla="*/ 4 h 638"/>
                <a:gd name="T90" fmla="*/ 634 w 822"/>
                <a:gd name="T91" fmla="*/ 0 h 638"/>
                <a:gd name="T92" fmla="*/ 644 w 822"/>
                <a:gd name="T93" fmla="*/ 0 h 638"/>
                <a:gd name="T94" fmla="*/ 656 w 822"/>
                <a:gd name="T95" fmla="*/ 2 h 638"/>
                <a:gd name="T96" fmla="*/ 667 w 822"/>
                <a:gd name="T97" fmla="*/ 10 h 638"/>
                <a:gd name="T98" fmla="*/ 677 w 822"/>
                <a:gd name="T99" fmla="*/ 16 h 638"/>
                <a:gd name="T100" fmla="*/ 685 w 822"/>
                <a:gd name="T101" fmla="*/ 25 h 638"/>
                <a:gd name="T102" fmla="*/ 691 w 822"/>
                <a:gd name="T103" fmla="*/ 35 h 638"/>
                <a:gd name="T104" fmla="*/ 696 w 822"/>
                <a:gd name="T105" fmla="*/ 45 h 638"/>
                <a:gd name="T106" fmla="*/ 700 w 822"/>
                <a:gd name="T107" fmla="*/ 54 h 638"/>
                <a:gd name="T108" fmla="*/ 704 w 822"/>
                <a:gd name="T109" fmla="*/ 66 h 638"/>
                <a:gd name="T110" fmla="*/ 710 w 822"/>
                <a:gd name="T111" fmla="*/ 76 h 638"/>
                <a:gd name="T112" fmla="*/ 720 w 822"/>
                <a:gd name="T113" fmla="*/ 8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2" h="638">
                  <a:moveTo>
                    <a:pt x="720" y="87"/>
                  </a:moveTo>
                  <a:lnTo>
                    <a:pt x="729" y="93"/>
                  </a:lnTo>
                  <a:lnTo>
                    <a:pt x="741" y="99"/>
                  </a:lnTo>
                  <a:lnTo>
                    <a:pt x="753" y="105"/>
                  </a:lnTo>
                  <a:lnTo>
                    <a:pt x="766" y="111"/>
                  </a:lnTo>
                  <a:lnTo>
                    <a:pt x="778" y="115"/>
                  </a:lnTo>
                  <a:lnTo>
                    <a:pt x="793" y="120"/>
                  </a:lnTo>
                  <a:lnTo>
                    <a:pt x="807" y="124"/>
                  </a:lnTo>
                  <a:lnTo>
                    <a:pt x="822" y="130"/>
                  </a:lnTo>
                  <a:lnTo>
                    <a:pt x="733" y="159"/>
                  </a:lnTo>
                  <a:lnTo>
                    <a:pt x="650" y="202"/>
                  </a:lnTo>
                  <a:lnTo>
                    <a:pt x="568" y="250"/>
                  </a:lnTo>
                  <a:lnTo>
                    <a:pt x="491" y="307"/>
                  </a:lnTo>
                  <a:lnTo>
                    <a:pt x="413" y="365"/>
                  </a:lnTo>
                  <a:lnTo>
                    <a:pt x="340" y="431"/>
                  </a:lnTo>
                  <a:lnTo>
                    <a:pt x="270" y="497"/>
                  </a:lnTo>
                  <a:lnTo>
                    <a:pt x="202" y="566"/>
                  </a:lnTo>
                  <a:lnTo>
                    <a:pt x="173" y="570"/>
                  </a:lnTo>
                  <a:lnTo>
                    <a:pt x="146" y="578"/>
                  </a:lnTo>
                  <a:lnTo>
                    <a:pt x="118" y="584"/>
                  </a:lnTo>
                  <a:lnTo>
                    <a:pt x="93" y="596"/>
                  </a:lnTo>
                  <a:lnTo>
                    <a:pt x="68" y="603"/>
                  </a:lnTo>
                  <a:lnTo>
                    <a:pt x="43" y="615"/>
                  </a:lnTo>
                  <a:lnTo>
                    <a:pt x="20" y="627"/>
                  </a:lnTo>
                  <a:lnTo>
                    <a:pt x="0" y="638"/>
                  </a:lnTo>
                  <a:lnTo>
                    <a:pt x="4" y="609"/>
                  </a:lnTo>
                  <a:lnTo>
                    <a:pt x="16" y="584"/>
                  </a:lnTo>
                  <a:lnTo>
                    <a:pt x="27" y="561"/>
                  </a:lnTo>
                  <a:lnTo>
                    <a:pt x="43" y="537"/>
                  </a:lnTo>
                  <a:lnTo>
                    <a:pt x="54" y="512"/>
                  </a:lnTo>
                  <a:lnTo>
                    <a:pt x="68" y="489"/>
                  </a:lnTo>
                  <a:lnTo>
                    <a:pt x="76" y="464"/>
                  </a:lnTo>
                  <a:lnTo>
                    <a:pt x="82" y="438"/>
                  </a:lnTo>
                  <a:lnTo>
                    <a:pt x="148" y="390"/>
                  </a:lnTo>
                  <a:lnTo>
                    <a:pt x="212" y="338"/>
                  </a:lnTo>
                  <a:lnTo>
                    <a:pt x="272" y="281"/>
                  </a:lnTo>
                  <a:lnTo>
                    <a:pt x="332" y="227"/>
                  </a:lnTo>
                  <a:lnTo>
                    <a:pt x="390" y="169"/>
                  </a:lnTo>
                  <a:lnTo>
                    <a:pt x="450" y="117"/>
                  </a:lnTo>
                  <a:lnTo>
                    <a:pt x="514" y="64"/>
                  </a:lnTo>
                  <a:lnTo>
                    <a:pt x="582" y="18"/>
                  </a:lnTo>
                  <a:lnTo>
                    <a:pt x="592" y="14"/>
                  </a:lnTo>
                  <a:lnTo>
                    <a:pt x="603" y="10"/>
                  </a:lnTo>
                  <a:lnTo>
                    <a:pt x="613" y="6"/>
                  </a:lnTo>
                  <a:lnTo>
                    <a:pt x="625" y="4"/>
                  </a:lnTo>
                  <a:lnTo>
                    <a:pt x="634" y="0"/>
                  </a:lnTo>
                  <a:lnTo>
                    <a:pt x="644" y="0"/>
                  </a:lnTo>
                  <a:lnTo>
                    <a:pt x="656" y="2"/>
                  </a:lnTo>
                  <a:lnTo>
                    <a:pt x="667" y="10"/>
                  </a:lnTo>
                  <a:lnTo>
                    <a:pt x="677" y="16"/>
                  </a:lnTo>
                  <a:lnTo>
                    <a:pt x="685" y="25"/>
                  </a:lnTo>
                  <a:lnTo>
                    <a:pt x="691" y="35"/>
                  </a:lnTo>
                  <a:lnTo>
                    <a:pt x="696" y="45"/>
                  </a:lnTo>
                  <a:lnTo>
                    <a:pt x="700" y="54"/>
                  </a:lnTo>
                  <a:lnTo>
                    <a:pt x="704" y="66"/>
                  </a:lnTo>
                  <a:lnTo>
                    <a:pt x="710" y="76"/>
                  </a:lnTo>
                  <a:lnTo>
                    <a:pt x="720" y="87"/>
                  </a:lnTo>
                  <a:close/>
                </a:path>
              </a:pathLst>
            </a:custGeom>
            <a:solidFill>
              <a:srgbClr val="FFF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2" name="Freeform 286"/>
            <p:cNvSpPr>
              <a:spLocks/>
            </p:cNvSpPr>
            <p:nvPr/>
          </p:nvSpPr>
          <p:spPr bwMode="auto">
            <a:xfrm>
              <a:off x="4378" y="2091"/>
              <a:ext cx="415" cy="324"/>
            </a:xfrm>
            <a:custGeom>
              <a:avLst/>
              <a:gdLst>
                <a:gd name="T0" fmla="*/ 823 w 830"/>
                <a:gd name="T1" fmla="*/ 72 h 650"/>
                <a:gd name="T2" fmla="*/ 803 w 830"/>
                <a:gd name="T3" fmla="*/ 122 h 650"/>
                <a:gd name="T4" fmla="*/ 778 w 830"/>
                <a:gd name="T5" fmla="*/ 169 h 650"/>
                <a:gd name="T6" fmla="*/ 741 w 830"/>
                <a:gd name="T7" fmla="*/ 210 h 650"/>
                <a:gd name="T8" fmla="*/ 704 w 830"/>
                <a:gd name="T9" fmla="*/ 229 h 650"/>
                <a:gd name="T10" fmla="*/ 675 w 830"/>
                <a:gd name="T11" fmla="*/ 239 h 650"/>
                <a:gd name="T12" fmla="*/ 646 w 830"/>
                <a:gd name="T13" fmla="*/ 246 h 650"/>
                <a:gd name="T14" fmla="*/ 617 w 830"/>
                <a:gd name="T15" fmla="*/ 243 h 650"/>
                <a:gd name="T16" fmla="*/ 596 w 830"/>
                <a:gd name="T17" fmla="*/ 215 h 650"/>
                <a:gd name="T18" fmla="*/ 572 w 830"/>
                <a:gd name="T19" fmla="*/ 181 h 650"/>
                <a:gd name="T20" fmla="*/ 530 w 830"/>
                <a:gd name="T21" fmla="*/ 165 h 650"/>
                <a:gd name="T22" fmla="*/ 485 w 830"/>
                <a:gd name="T23" fmla="*/ 179 h 650"/>
                <a:gd name="T24" fmla="*/ 442 w 830"/>
                <a:gd name="T25" fmla="*/ 210 h 650"/>
                <a:gd name="T26" fmla="*/ 404 w 830"/>
                <a:gd name="T27" fmla="*/ 245 h 650"/>
                <a:gd name="T28" fmla="*/ 340 w 830"/>
                <a:gd name="T29" fmla="*/ 305 h 650"/>
                <a:gd name="T30" fmla="*/ 254 w 830"/>
                <a:gd name="T31" fmla="*/ 400 h 650"/>
                <a:gd name="T32" fmla="*/ 173 w 830"/>
                <a:gd name="T33" fmla="*/ 499 h 650"/>
                <a:gd name="T34" fmla="*/ 91 w 830"/>
                <a:gd name="T35" fmla="*/ 597 h 650"/>
                <a:gd name="T36" fmla="*/ 37 w 830"/>
                <a:gd name="T37" fmla="*/ 650 h 650"/>
                <a:gd name="T38" fmla="*/ 10 w 830"/>
                <a:gd name="T39" fmla="*/ 644 h 650"/>
                <a:gd name="T40" fmla="*/ 8 w 830"/>
                <a:gd name="T41" fmla="*/ 613 h 650"/>
                <a:gd name="T42" fmla="*/ 31 w 830"/>
                <a:gd name="T43" fmla="*/ 566 h 650"/>
                <a:gd name="T44" fmla="*/ 58 w 830"/>
                <a:gd name="T45" fmla="*/ 518 h 650"/>
                <a:gd name="T46" fmla="*/ 80 w 830"/>
                <a:gd name="T47" fmla="*/ 468 h 650"/>
                <a:gd name="T48" fmla="*/ 115 w 830"/>
                <a:gd name="T49" fmla="*/ 407 h 650"/>
                <a:gd name="T50" fmla="*/ 175 w 830"/>
                <a:gd name="T51" fmla="*/ 347 h 650"/>
                <a:gd name="T52" fmla="*/ 239 w 830"/>
                <a:gd name="T53" fmla="*/ 289 h 650"/>
                <a:gd name="T54" fmla="*/ 305 w 830"/>
                <a:gd name="T55" fmla="*/ 241 h 650"/>
                <a:gd name="T56" fmla="*/ 369 w 830"/>
                <a:gd name="T57" fmla="*/ 190 h 650"/>
                <a:gd name="T58" fmla="*/ 435 w 830"/>
                <a:gd name="T59" fmla="*/ 140 h 650"/>
                <a:gd name="T60" fmla="*/ 505 w 830"/>
                <a:gd name="T61" fmla="*/ 95 h 650"/>
                <a:gd name="T62" fmla="*/ 578 w 830"/>
                <a:gd name="T63" fmla="*/ 53 h 650"/>
                <a:gd name="T64" fmla="*/ 636 w 830"/>
                <a:gd name="T65" fmla="*/ 25 h 650"/>
                <a:gd name="T66" fmla="*/ 683 w 830"/>
                <a:gd name="T67" fmla="*/ 10 h 650"/>
                <a:gd name="T68" fmla="*/ 731 w 830"/>
                <a:gd name="T69" fmla="*/ 0 h 650"/>
                <a:gd name="T70" fmla="*/ 778 w 830"/>
                <a:gd name="T71" fmla="*/ 4 h 650"/>
                <a:gd name="T72" fmla="*/ 813 w 830"/>
                <a:gd name="T73" fmla="*/ 2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0" h="650">
                  <a:moveTo>
                    <a:pt x="830" y="47"/>
                  </a:moveTo>
                  <a:lnTo>
                    <a:pt x="823" y="72"/>
                  </a:lnTo>
                  <a:lnTo>
                    <a:pt x="815" y="97"/>
                  </a:lnTo>
                  <a:lnTo>
                    <a:pt x="803" y="122"/>
                  </a:lnTo>
                  <a:lnTo>
                    <a:pt x="794" y="148"/>
                  </a:lnTo>
                  <a:lnTo>
                    <a:pt x="778" y="169"/>
                  </a:lnTo>
                  <a:lnTo>
                    <a:pt x="762" y="190"/>
                  </a:lnTo>
                  <a:lnTo>
                    <a:pt x="741" y="210"/>
                  </a:lnTo>
                  <a:lnTo>
                    <a:pt x="720" y="227"/>
                  </a:lnTo>
                  <a:lnTo>
                    <a:pt x="704" y="229"/>
                  </a:lnTo>
                  <a:lnTo>
                    <a:pt x="691" y="235"/>
                  </a:lnTo>
                  <a:lnTo>
                    <a:pt x="675" y="239"/>
                  </a:lnTo>
                  <a:lnTo>
                    <a:pt x="662" y="245"/>
                  </a:lnTo>
                  <a:lnTo>
                    <a:pt x="646" y="246"/>
                  </a:lnTo>
                  <a:lnTo>
                    <a:pt x="633" y="246"/>
                  </a:lnTo>
                  <a:lnTo>
                    <a:pt x="617" y="243"/>
                  </a:lnTo>
                  <a:lnTo>
                    <a:pt x="603" y="235"/>
                  </a:lnTo>
                  <a:lnTo>
                    <a:pt x="596" y="215"/>
                  </a:lnTo>
                  <a:lnTo>
                    <a:pt x="586" y="198"/>
                  </a:lnTo>
                  <a:lnTo>
                    <a:pt x="572" y="181"/>
                  </a:lnTo>
                  <a:lnTo>
                    <a:pt x="557" y="167"/>
                  </a:lnTo>
                  <a:lnTo>
                    <a:pt x="530" y="165"/>
                  </a:lnTo>
                  <a:lnTo>
                    <a:pt x="506" y="169"/>
                  </a:lnTo>
                  <a:lnTo>
                    <a:pt x="485" y="179"/>
                  </a:lnTo>
                  <a:lnTo>
                    <a:pt x="464" y="194"/>
                  </a:lnTo>
                  <a:lnTo>
                    <a:pt x="442" y="210"/>
                  </a:lnTo>
                  <a:lnTo>
                    <a:pt x="423" y="227"/>
                  </a:lnTo>
                  <a:lnTo>
                    <a:pt x="404" y="245"/>
                  </a:lnTo>
                  <a:lnTo>
                    <a:pt x="386" y="262"/>
                  </a:lnTo>
                  <a:lnTo>
                    <a:pt x="340" y="305"/>
                  </a:lnTo>
                  <a:lnTo>
                    <a:pt x="297" y="351"/>
                  </a:lnTo>
                  <a:lnTo>
                    <a:pt x="254" y="400"/>
                  </a:lnTo>
                  <a:lnTo>
                    <a:pt x="214" y="450"/>
                  </a:lnTo>
                  <a:lnTo>
                    <a:pt x="173" y="499"/>
                  </a:lnTo>
                  <a:lnTo>
                    <a:pt x="132" y="549"/>
                  </a:lnTo>
                  <a:lnTo>
                    <a:pt x="91" y="597"/>
                  </a:lnTo>
                  <a:lnTo>
                    <a:pt x="53" y="646"/>
                  </a:lnTo>
                  <a:lnTo>
                    <a:pt x="37" y="650"/>
                  </a:lnTo>
                  <a:lnTo>
                    <a:pt x="24" y="650"/>
                  </a:lnTo>
                  <a:lnTo>
                    <a:pt x="10" y="644"/>
                  </a:lnTo>
                  <a:lnTo>
                    <a:pt x="0" y="638"/>
                  </a:lnTo>
                  <a:lnTo>
                    <a:pt x="8" y="613"/>
                  </a:lnTo>
                  <a:lnTo>
                    <a:pt x="20" y="590"/>
                  </a:lnTo>
                  <a:lnTo>
                    <a:pt x="31" y="566"/>
                  </a:lnTo>
                  <a:lnTo>
                    <a:pt x="47" y="543"/>
                  </a:lnTo>
                  <a:lnTo>
                    <a:pt x="58" y="518"/>
                  </a:lnTo>
                  <a:lnTo>
                    <a:pt x="70" y="495"/>
                  </a:lnTo>
                  <a:lnTo>
                    <a:pt x="80" y="468"/>
                  </a:lnTo>
                  <a:lnTo>
                    <a:pt x="86" y="440"/>
                  </a:lnTo>
                  <a:lnTo>
                    <a:pt x="115" y="407"/>
                  </a:lnTo>
                  <a:lnTo>
                    <a:pt x="144" y="378"/>
                  </a:lnTo>
                  <a:lnTo>
                    <a:pt x="175" y="347"/>
                  </a:lnTo>
                  <a:lnTo>
                    <a:pt x="208" y="318"/>
                  </a:lnTo>
                  <a:lnTo>
                    <a:pt x="239" y="289"/>
                  </a:lnTo>
                  <a:lnTo>
                    <a:pt x="272" y="264"/>
                  </a:lnTo>
                  <a:lnTo>
                    <a:pt x="305" y="241"/>
                  </a:lnTo>
                  <a:lnTo>
                    <a:pt x="340" y="219"/>
                  </a:lnTo>
                  <a:lnTo>
                    <a:pt x="369" y="190"/>
                  </a:lnTo>
                  <a:lnTo>
                    <a:pt x="402" y="165"/>
                  </a:lnTo>
                  <a:lnTo>
                    <a:pt x="435" y="140"/>
                  </a:lnTo>
                  <a:lnTo>
                    <a:pt x="470" y="119"/>
                  </a:lnTo>
                  <a:lnTo>
                    <a:pt x="505" y="95"/>
                  </a:lnTo>
                  <a:lnTo>
                    <a:pt x="541" y="74"/>
                  </a:lnTo>
                  <a:lnTo>
                    <a:pt x="578" y="53"/>
                  </a:lnTo>
                  <a:lnTo>
                    <a:pt x="617" y="35"/>
                  </a:lnTo>
                  <a:lnTo>
                    <a:pt x="636" y="25"/>
                  </a:lnTo>
                  <a:lnTo>
                    <a:pt x="660" y="18"/>
                  </a:lnTo>
                  <a:lnTo>
                    <a:pt x="683" y="10"/>
                  </a:lnTo>
                  <a:lnTo>
                    <a:pt x="708" y="6"/>
                  </a:lnTo>
                  <a:lnTo>
                    <a:pt x="731" y="0"/>
                  </a:lnTo>
                  <a:lnTo>
                    <a:pt x="755" y="0"/>
                  </a:lnTo>
                  <a:lnTo>
                    <a:pt x="778" y="4"/>
                  </a:lnTo>
                  <a:lnTo>
                    <a:pt x="801" y="14"/>
                  </a:lnTo>
                  <a:lnTo>
                    <a:pt x="813" y="29"/>
                  </a:lnTo>
                  <a:lnTo>
                    <a:pt x="830" y="47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3" name="Freeform 287"/>
            <p:cNvSpPr>
              <a:spLocks/>
            </p:cNvSpPr>
            <p:nvPr/>
          </p:nvSpPr>
          <p:spPr bwMode="auto">
            <a:xfrm>
              <a:off x="2630" y="2150"/>
              <a:ext cx="1232" cy="240"/>
            </a:xfrm>
            <a:custGeom>
              <a:avLst/>
              <a:gdLst>
                <a:gd name="T0" fmla="*/ 2053 w 2465"/>
                <a:gd name="T1" fmla="*/ 104 h 480"/>
                <a:gd name="T2" fmla="*/ 2465 w 2465"/>
                <a:gd name="T3" fmla="*/ 172 h 480"/>
                <a:gd name="T4" fmla="*/ 2352 w 2465"/>
                <a:gd name="T5" fmla="*/ 178 h 480"/>
                <a:gd name="T6" fmla="*/ 2242 w 2465"/>
                <a:gd name="T7" fmla="*/ 186 h 480"/>
                <a:gd name="T8" fmla="*/ 2131 w 2465"/>
                <a:gd name="T9" fmla="*/ 191 h 480"/>
                <a:gd name="T10" fmla="*/ 2022 w 2465"/>
                <a:gd name="T11" fmla="*/ 199 h 480"/>
                <a:gd name="T12" fmla="*/ 1912 w 2465"/>
                <a:gd name="T13" fmla="*/ 207 h 480"/>
                <a:gd name="T14" fmla="*/ 1805 w 2465"/>
                <a:gd name="T15" fmla="*/ 221 h 480"/>
                <a:gd name="T16" fmla="*/ 1700 w 2465"/>
                <a:gd name="T17" fmla="*/ 238 h 480"/>
                <a:gd name="T18" fmla="*/ 1596 w 2465"/>
                <a:gd name="T19" fmla="*/ 263 h 480"/>
                <a:gd name="T20" fmla="*/ 1578 w 2465"/>
                <a:gd name="T21" fmla="*/ 259 h 480"/>
                <a:gd name="T22" fmla="*/ 1561 w 2465"/>
                <a:gd name="T23" fmla="*/ 261 h 480"/>
                <a:gd name="T24" fmla="*/ 1543 w 2465"/>
                <a:gd name="T25" fmla="*/ 263 h 480"/>
                <a:gd name="T26" fmla="*/ 1528 w 2465"/>
                <a:gd name="T27" fmla="*/ 269 h 480"/>
                <a:gd name="T28" fmla="*/ 1510 w 2465"/>
                <a:gd name="T29" fmla="*/ 271 h 480"/>
                <a:gd name="T30" fmla="*/ 1493 w 2465"/>
                <a:gd name="T31" fmla="*/ 275 h 480"/>
                <a:gd name="T32" fmla="*/ 1475 w 2465"/>
                <a:gd name="T33" fmla="*/ 275 h 480"/>
                <a:gd name="T34" fmla="*/ 1460 w 2465"/>
                <a:gd name="T35" fmla="*/ 275 h 480"/>
                <a:gd name="T36" fmla="*/ 1429 w 2465"/>
                <a:gd name="T37" fmla="*/ 281 h 480"/>
                <a:gd name="T38" fmla="*/ 1400 w 2465"/>
                <a:gd name="T39" fmla="*/ 287 h 480"/>
                <a:gd name="T40" fmla="*/ 1371 w 2465"/>
                <a:gd name="T41" fmla="*/ 292 h 480"/>
                <a:gd name="T42" fmla="*/ 1344 w 2465"/>
                <a:gd name="T43" fmla="*/ 300 h 480"/>
                <a:gd name="T44" fmla="*/ 1315 w 2465"/>
                <a:gd name="T45" fmla="*/ 306 h 480"/>
                <a:gd name="T46" fmla="*/ 1285 w 2465"/>
                <a:gd name="T47" fmla="*/ 314 h 480"/>
                <a:gd name="T48" fmla="*/ 1256 w 2465"/>
                <a:gd name="T49" fmla="*/ 319 h 480"/>
                <a:gd name="T50" fmla="*/ 1227 w 2465"/>
                <a:gd name="T51" fmla="*/ 327 h 480"/>
                <a:gd name="T52" fmla="*/ 1072 w 2465"/>
                <a:gd name="T53" fmla="*/ 296 h 480"/>
                <a:gd name="T54" fmla="*/ 913 w 2465"/>
                <a:gd name="T55" fmla="*/ 279 h 480"/>
                <a:gd name="T56" fmla="*/ 752 w 2465"/>
                <a:gd name="T57" fmla="*/ 275 h 480"/>
                <a:gd name="T58" fmla="*/ 593 w 2465"/>
                <a:gd name="T59" fmla="*/ 287 h 480"/>
                <a:gd name="T60" fmla="*/ 434 w 2465"/>
                <a:gd name="T61" fmla="*/ 310 h 480"/>
                <a:gd name="T62" fmla="*/ 281 w 2465"/>
                <a:gd name="T63" fmla="*/ 351 h 480"/>
                <a:gd name="T64" fmla="*/ 135 w 2465"/>
                <a:gd name="T65" fmla="*/ 407 h 480"/>
                <a:gd name="T66" fmla="*/ 0 w 2465"/>
                <a:gd name="T67" fmla="*/ 480 h 480"/>
                <a:gd name="T68" fmla="*/ 112 w 2465"/>
                <a:gd name="T69" fmla="*/ 368 h 480"/>
                <a:gd name="T70" fmla="*/ 236 w 2465"/>
                <a:gd name="T71" fmla="*/ 279 h 480"/>
                <a:gd name="T72" fmla="*/ 368 w 2465"/>
                <a:gd name="T73" fmla="*/ 205 h 480"/>
                <a:gd name="T74" fmla="*/ 508 w 2465"/>
                <a:gd name="T75" fmla="*/ 149 h 480"/>
                <a:gd name="T76" fmla="*/ 651 w 2465"/>
                <a:gd name="T77" fmla="*/ 102 h 480"/>
                <a:gd name="T78" fmla="*/ 801 w 2465"/>
                <a:gd name="T79" fmla="*/ 69 h 480"/>
                <a:gd name="T80" fmla="*/ 950 w 2465"/>
                <a:gd name="T81" fmla="*/ 44 h 480"/>
                <a:gd name="T82" fmla="*/ 1103 w 2465"/>
                <a:gd name="T83" fmla="*/ 27 h 480"/>
                <a:gd name="T84" fmla="*/ 1128 w 2465"/>
                <a:gd name="T85" fmla="*/ 29 h 480"/>
                <a:gd name="T86" fmla="*/ 1155 w 2465"/>
                <a:gd name="T87" fmla="*/ 29 h 480"/>
                <a:gd name="T88" fmla="*/ 1181 w 2465"/>
                <a:gd name="T89" fmla="*/ 23 h 480"/>
                <a:gd name="T90" fmla="*/ 1208 w 2465"/>
                <a:gd name="T91" fmla="*/ 19 h 480"/>
                <a:gd name="T92" fmla="*/ 1233 w 2465"/>
                <a:gd name="T93" fmla="*/ 11 h 480"/>
                <a:gd name="T94" fmla="*/ 1260 w 2465"/>
                <a:gd name="T95" fmla="*/ 5 h 480"/>
                <a:gd name="T96" fmla="*/ 1289 w 2465"/>
                <a:gd name="T97" fmla="*/ 0 h 480"/>
                <a:gd name="T98" fmla="*/ 1318 w 2465"/>
                <a:gd name="T99" fmla="*/ 1 h 480"/>
                <a:gd name="T100" fmla="*/ 1410 w 2465"/>
                <a:gd name="T101" fmla="*/ 7 h 480"/>
                <a:gd name="T102" fmla="*/ 1503 w 2465"/>
                <a:gd name="T103" fmla="*/ 17 h 480"/>
                <a:gd name="T104" fmla="*/ 1594 w 2465"/>
                <a:gd name="T105" fmla="*/ 29 h 480"/>
                <a:gd name="T106" fmla="*/ 1687 w 2465"/>
                <a:gd name="T107" fmla="*/ 44 h 480"/>
                <a:gd name="T108" fmla="*/ 1776 w 2465"/>
                <a:gd name="T109" fmla="*/ 58 h 480"/>
                <a:gd name="T110" fmla="*/ 1867 w 2465"/>
                <a:gd name="T111" fmla="*/ 73 h 480"/>
                <a:gd name="T112" fmla="*/ 1960 w 2465"/>
                <a:gd name="T113" fmla="*/ 89 h 480"/>
                <a:gd name="T114" fmla="*/ 2053 w 2465"/>
                <a:gd name="T115" fmla="*/ 10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65" h="480">
                  <a:moveTo>
                    <a:pt x="2053" y="104"/>
                  </a:moveTo>
                  <a:lnTo>
                    <a:pt x="2465" y="172"/>
                  </a:lnTo>
                  <a:lnTo>
                    <a:pt x="2352" y="178"/>
                  </a:lnTo>
                  <a:lnTo>
                    <a:pt x="2242" y="186"/>
                  </a:lnTo>
                  <a:lnTo>
                    <a:pt x="2131" y="191"/>
                  </a:lnTo>
                  <a:lnTo>
                    <a:pt x="2022" y="199"/>
                  </a:lnTo>
                  <a:lnTo>
                    <a:pt x="1912" y="207"/>
                  </a:lnTo>
                  <a:lnTo>
                    <a:pt x="1805" y="221"/>
                  </a:lnTo>
                  <a:lnTo>
                    <a:pt x="1700" y="238"/>
                  </a:lnTo>
                  <a:lnTo>
                    <a:pt x="1596" y="263"/>
                  </a:lnTo>
                  <a:lnTo>
                    <a:pt x="1578" y="259"/>
                  </a:lnTo>
                  <a:lnTo>
                    <a:pt x="1561" y="261"/>
                  </a:lnTo>
                  <a:lnTo>
                    <a:pt x="1543" y="263"/>
                  </a:lnTo>
                  <a:lnTo>
                    <a:pt x="1528" y="269"/>
                  </a:lnTo>
                  <a:lnTo>
                    <a:pt x="1510" y="271"/>
                  </a:lnTo>
                  <a:lnTo>
                    <a:pt x="1493" y="275"/>
                  </a:lnTo>
                  <a:lnTo>
                    <a:pt x="1475" y="275"/>
                  </a:lnTo>
                  <a:lnTo>
                    <a:pt x="1460" y="275"/>
                  </a:lnTo>
                  <a:lnTo>
                    <a:pt x="1429" y="281"/>
                  </a:lnTo>
                  <a:lnTo>
                    <a:pt x="1400" y="287"/>
                  </a:lnTo>
                  <a:lnTo>
                    <a:pt x="1371" y="292"/>
                  </a:lnTo>
                  <a:lnTo>
                    <a:pt x="1344" y="300"/>
                  </a:lnTo>
                  <a:lnTo>
                    <a:pt x="1315" y="306"/>
                  </a:lnTo>
                  <a:lnTo>
                    <a:pt x="1285" y="314"/>
                  </a:lnTo>
                  <a:lnTo>
                    <a:pt x="1256" y="319"/>
                  </a:lnTo>
                  <a:lnTo>
                    <a:pt x="1227" y="327"/>
                  </a:lnTo>
                  <a:lnTo>
                    <a:pt x="1072" y="296"/>
                  </a:lnTo>
                  <a:lnTo>
                    <a:pt x="913" y="279"/>
                  </a:lnTo>
                  <a:lnTo>
                    <a:pt x="752" y="275"/>
                  </a:lnTo>
                  <a:lnTo>
                    <a:pt x="593" y="287"/>
                  </a:lnTo>
                  <a:lnTo>
                    <a:pt x="434" y="310"/>
                  </a:lnTo>
                  <a:lnTo>
                    <a:pt x="281" y="351"/>
                  </a:lnTo>
                  <a:lnTo>
                    <a:pt x="135" y="407"/>
                  </a:lnTo>
                  <a:lnTo>
                    <a:pt x="0" y="480"/>
                  </a:lnTo>
                  <a:lnTo>
                    <a:pt x="112" y="368"/>
                  </a:lnTo>
                  <a:lnTo>
                    <a:pt x="236" y="279"/>
                  </a:lnTo>
                  <a:lnTo>
                    <a:pt x="368" y="205"/>
                  </a:lnTo>
                  <a:lnTo>
                    <a:pt x="508" y="149"/>
                  </a:lnTo>
                  <a:lnTo>
                    <a:pt x="651" y="102"/>
                  </a:lnTo>
                  <a:lnTo>
                    <a:pt x="801" y="69"/>
                  </a:lnTo>
                  <a:lnTo>
                    <a:pt x="950" y="44"/>
                  </a:lnTo>
                  <a:lnTo>
                    <a:pt x="1103" y="27"/>
                  </a:lnTo>
                  <a:lnTo>
                    <a:pt x="1128" y="29"/>
                  </a:lnTo>
                  <a:lnTo>
                    <a:pt x="1155" y="29"/>
                  </a:lnTo>
                  <a:lnTo>
                    <a:pt x="1181" y="23"/>
                  </a:lnTo>
                  <a:lnTo>
                    <a:pt x="1208" y="19"/>
                  </a:lnTo>
                  <a:lnTo>
                    <a:pt x="1233" y="11"/>
                  </a:lnTo>
                  <a:lnTo>
                    <a:pt x="1260" y="5"/>
                  </a:lnTo>
                  <a:lnTo>
                    <a:pt x="1289" y="0"/>
                  </a:lnTo>
                  <a:lnTo>
                    <a:pt x="1318" y="1"/>
                  </a:lnTo>
                  <a:lnTo>
                    <a:pt x="1410" y="7"/>
                  </a:lnTo>
                  <a:lnTo>
                    <a:pt x="1503" y="17"/>
                  </a:lnTo>
                  <a:lnTo>
                    <a:pt x="1594" y="29"/>
                  </a:lnTo>
                  <a:lnTo>
                    <a:pt x="1687" y="44"/>
                  </a:lnTo>
                  <a:lnTo>
                    <a:pt x="1776" y="58"/>
                  </a:lnTo>
                  <a:lnTo>
                    <a:pt x="1867" y="73"/>
                  </a:lnTo>
                  <a:lnTo>
                    <a:pt x="1960" y="89"/>
                  </a:lnTo>
                  <a:lnTo>
                    <a:pt x="2053" y="104"/>
                  </a:lnTo>
                  <a:close/>
                </a:path>
              </a:pathLst>
            </a:custGeom>
            <a:solidFill>
              <a:srgbClr val="ED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4" name="Freeform 288"/>
            <p:cNvSpPr>
              <a:spLocks/>
            </p:cNvSpPr>
            <p:nvPr/>
          </p:nvSpPr>
          <p:spPr bwMode="auto">
            <a:xfrm>
              <a:off x="2197" y="2208"/>
              <a:ext cx="178" cy="404"/>
            </a:xfrm>
            <a:custGeom>
              <a:avLst/>
              <a:gdLst>
                <a:gd name="T0" fmla="*/ 265 w 355"/>
                <a:gd name="T1" fmla="*/ 407 h 809"/>
                <a:gd name="T2" fmla="*/ 256 w 355"/>
                <a:gd name="T3" fmla="*/ 436 h 809"/>
                <a:gd name="T4" fmla="*/ 248 w 355"/>
                <a:gd name="T5" fmla="*/ 467 h 809"/>
                <a:gd name="T6" fmla="*/ 238 w 355"/>
                <a:gd name="T7" fmla="*/ 496 h 809"/>
                <a:gd name="T8" fmla="*/ 232 w 355"/>
                <a:gd name="T9" fmla="*/ 527 h 809"/>
                <a:gd name="T10" fmla="*/ 227 w 355"/>
                <a:gd name="T11" fmla="*/ 556 h 809"/>
                <a:gd name="T12" fmla="*/ 223 w 355"/>
                <a:gd name="T13" fmla="*/ 586 h 809"/>
                <a:gd name="T14" fmla="*/ 219 w 355"/>
                <a:gd name="T15" fmla="*/ 617 h 809"/>
                <a:gd name="T16" fmla="*/ 219 w 355"/>
                <a:gd name="T17" fmla="*/ 651 h 809"/>
                <a:gd name="T18" fmla="*/ 252 w 355"/>
                <a:gd name="T19" fmla="*/ 681 h 809"/>
                <a:gd name="T20" fmla="*/ 73 w 355"/>
                <a:gd name="T21" fmla="*/ 805 h 809"/>
                <a:gd name="T22" fmla="*/ 60 w 355"/>
                <a:gd name="T23" fmla="*/ 805 h 809"/>
                <a:gd name="T24" fmla="*/ 48 w 355"/>
                <a:gd name="T25" fmla="*/ 807 h 809"/>
                <a:gd name="T26" fmla="*/ 37 w 355"/>
                <a:gd name="T27" fmla="*/ 807 h 809"/>
                <a:gd name="T28" fmla="*/ 25 w 355"/>
                <a:gd name="T29" fmla="*/ 809 h 809"/>
                <a:gd name="T30" fmla="*/ 13 w 355"/>
                <a:gd name="T31" fmla="*/ 807 h 809"/>
                <a:gd name="T32" fmla="*/ 5 w 355"/>
                <a:gd name="T33" fmla="*/ 801 h 809"/>
                <a:gd name="T34" fmla="*/ 0 w 355"/>
                <a:gd name="T35" fmla="*/ 791 h 809"/>
                <a:gd name="T36" fmla="*/ 0 w 355"/>
                <a:gd name="T37" fmla="*/ 779 h 809"/>
                <a:gd name="T38" fmla="*/ 4 w 355"/>
                <a:gd name="T39" fmla="*/ 727 h 809"/>
                <a:gd name="T40" fmla="*/ 15 w 355"/>
                <a:gd name="T41" fmla="*/ 681 h 809"/>
                <a:gd name="T42" fmla="*/ 33 w 355"/>
                <a:gd name="T43" fmla="*/ 634 h 809"/>
                <a:gd name="T44" fmla="*/ 56 w 355"/>
                <a:gd name="T45" fmla="*/ 591 h 809"/>
                <a:gd name="T46" fmla="*/ 77 w 355"/>
                <a:gd name="T47" fmla="*/ 547 h 809"/>
                <a:gd name="T48" fmla="*/ 102 w 355"/>
                <a:gd name="T49" fmla="*/ 504 h 809"/>
                <a:gd name="T50" fmla="*/ 124 w 355"/>
                <a:gd name="T51" fmla="*/ 461 h 809"/>
                <a:gd name="T52" fmla="*/ 145 w 355"/>
                <a:gd name="T53" fmla="*/ 421 h 809"/>
                <a:gd name="T54" fmla="*/ 163 w 355"/>
                <a:gd name="T55" fmla="*/ 411 h 809"/>
                <a:gd name="T56" fmla="*/ 182 w 355"/>
                <a:gd name="T57" fmla="*/ 366 h 809"/>
                <a:gd name="T58" fmla="*/ 203 w 355"/>
                <a:gd name="T59" fmla="*/ 326 h 809"/>
                <a:gd name="T60" fmla="*/ 227 w 355"/>
                <a:gd name="T61" fmla="*/ 283 h 809"/>
                <a:gd name="T62" fmla="*/ 250 w 355"/>
                <a:gd name="T63" fmla="*/ 240 h 809"/>
                <a:gd name="T64" fmla="*/ 269 w 355"/>
                <a:gd name="T65" fmla="*/ 198 h 809"/>
                <a:gd name="T66" fmla="*/ 291 w 355"/>
                <a:gd name="T67" fmla="*/ 155 h 809"/>
                <a:gd name="T68" fmla="*/ 308 w 355"/>
                <a:gd name="T69" fmla="*/ 110 h 809"/>
                <a:gd name="T70" fmla="*/ 325 w 355"/>
                <a:gd name="T71" fmla="*/ 66 h 809"/>
                <a:gd name="T72" fmla="*/ 337 w 355"/>
                <a:gd name="T73" fmla="*/ 54 h 809"/>
                <a:gd name="T74" fmla="*/ 345 w 355"/>
                <a:gd name="T75" fmla="*/ 39 h 809"/>
                <a:gd name="T76" fmla="*/ 351 w 355"/>
                <a:gd name="T77" fmla="*/ 19 h 809"/>
                <a:gd name="T78" fmla="*/ 355 w 355"/>
                <a:gd name="T79" fmla="*/ 0 h 809"/>
                <a:gd name="T80" fmla="*/ 355 w 355"/>
                <a:gd name="T81" fmla="*/ 54 h 809"/>
                <a:gd name="T82" fmla="*/ 349 w 355"/>
                <a:gd name="T83" fmla="*/ 107 h 809"/>
                <a:gd name="T84" fmla="*/ 337 w 355"/>
                <a:gd name="T85" fmla="*/ 157 h 809"/>
                <a:gd name="T86" fmla="*/ 322 w 355"/>
                <a:gd name="T87" fmla="*/ 209 h 809"/>
                <a:gd name="T88" fmla="*/ 304 w 355"/>
                <a:gd name="T89" fmla="*/ 258 h 809"/>
                <a:gd name="T90" fmla="*/ 287 w 355"/>
                <a:gd name="T91" fmla="*/ 306 h 809"/>
                <a:gd name="T92" fmla="*/ 273 w 355"/>
                <a:gd name="T93" fmla="*/ 355 h 809"/>
                <a:gd name="T94" fmla="*/ 265 w 355"/>
                <a:gd name="T95" fmla="*/ 407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809">
                  <a:moveTo>
                    <a:pt x="265" y="407"/>
                  </a:moveTo>
                  <a:lnTo>
                    <a:pt x="256" y="436"/>
                  </a:lnTo>
                  <a:lnTo>
                    <a:pt x="248" y="467"/>
                  </a:lnTo>
                  <a:lnTo>
                    <a:pt x="238" y="496"/>
                  </a:lnTo>
                  <a:lnTo>
                    <a:pt x="232" y="527"/>
                  </a:lnTo>
                  <a:lnTo>
                    <a:pt x="227" y="556"/>
                  </a:lnTo>
                  <a:lnTo>
                    <a:pt x="223" y="586"/>
                  </a:lnTo>
                  <a:lnTo>
                    <a:pt x="219" y="617"/>
                  </a:lnTo>
                  <a:lnTo>
                    <a:pt x="219" y="651"/>
                  </a:lnTo>
                  <a:lnTo>
                    <a:pt x="252" y="681"/>
                  </a:lnTo>
                  <a:lnTo>
                    <a:pt x="73" y="805"/>
                  </a:lnTo>
                  <a:lnTo>
                    <a:pt x="60" y="805"/>
                  </a:lnTo>
                  <a:lnTo>
                    <a:pt x="48" y="807"/>
                  </a:lnTo>
                  <a:lnTo>
                    <a:pt x="37" y="807"/>
                  </a:lnTo>
                  <a:lnTo>
                    <a:pt x="25" y="809"/>
                  </a:lnTo>
                  <a:lnTo>
                    <a:pt x="13" y="807"/>
                  </a:lnTo>
                  <a:lnTo>
                    <a:pt x="5" y="801"/>
                  </a:lnTo>
                  <a:lnTo>
                    <a:pt x="0" y="791"/>
                  </a:lnTo>
                  <a:lnTo>
                    <a:pt x="0" y="779"/>
                  </a:lnTo>
                  <a:lnTo>
                    <a:pt x="4" y="727"/>
                  </a:lnTo>
                  <a:lnTo>
                    <a:pt x="15" y="681"/>
                  </a:lnTo>
                  <a:lnTo>
                    <a:pt x="33" y="634"/>
                  </a:lnTo>
                  <a:lnTo>
                    <a:pt x="56" y="591"/>
                  </a:lnTo>
                  <a:lnTo>
                    <a:pt x="77" y="547"/>
                  </a:lnTo>
                  <a:lnTo>
                    <a:pt x="102" y="504"/>
                  </a:lnTo>
                  <a:lnTo>
                    <a:pt x="124" y="461"/>
                  </a:lnTo>
                  <a:lnTo>
                    <a:pt x="145" y="421"/>
                  </a:lnTo>
                  <a:lnTo>
                    <a:pt x="163" y="411"/>
                  </a:lnTo>
                  <a:lnTo>
                    <a:pt x="182" y="366"/>
                  </a:lnTo>
                  <a:lnTo>
                    <a:pt x="203" y="326"/>
                  </a:lnTo>
                  <a:lnTo>
                    <a:pt x="227" y="283"/>
                  </a:lnTo>
                  <a:lnTo>
                    <a:pt x="250" y="240"/>
                  </a:lnTo>
                  <a:lnTo>
                    <a:pt x="269" y="198"/>
                  </a:lnTo>
                  <a:lnTo>
                    <a:pt x="291" y="155"/>
                  </a:lnTo>
                  <a:lnTo>
                    <a:pt x="308" y="110"/>
                  </a:lnTo>
                  <a:lnTo>
                    <a:pt x="325" y="66"/>
                  </a:lnTo>
                  <a:lnTo>
                    <a:pt x="337" y="54"/>
                  </a:lnTo>
                  <a:lnTo>
                    <a:pt x="345" y="39"/>
                  </a:lnTo>
                  <a:lnTo>
                    <a:pt x="351" y="19"/>
                  </a:lnTo>
                  <a:lnTo>
                    <a:pt x="355" y="0"/>
                  </a:lnTo>
                  <a:lnTo>
                    <a:pt x="355" y="54"/>
                  </a:lnTo>
                  <a:lnTo>
                    <a:pt x="349" y="107"/>
                  </a:lnTo>
                  <a:lnTo>
                    <a:pt x="337" y="157"/>
                  </a:lnTo>
                  <a:lnTo>
                    <a:pt x="322" y="209"/>
                  </a:lnTo>
                  <a:lnTo>
                    <a:pt x="304" y="258"/>
                  </a:lnTo>
                  <a:lnTo>
                    <a:pt x="287" y="306"/>
                  </a:lnTo>
                  <a:lnTo>
                    <a:pt x="273" y="355"/>
                  </a:lnTo>
                  <a:lnTo>
                    <a:pt x="265" y="407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5" name="Freeform 289"/>
            <p:cNvSpPr>
              <a:spLocks/>
            </p:cNvSpPr>
            <p:nvPr/>
          </p:nvSpPr>
          <p:spPr bwMode="auto">
            <a:xfrm>
              <a:off x="2761" y="2249"/>
              <a:ext cx="1399" cy="1440"/>
            </a:xfrm>
            <a:custGeom>
              <a:avLst/>
              <a:gdLst>
                <a:gd name="T0" fmla="*/ 2531 w 2799"/>
                <a:gd name="T1" fmla="*/ 272 h 2880"/>
                <a:gd name="T2" fmla="*/ 2143 w 2799"/>
                <a:gd name="T3" fmla="*/ 499 h 2880"/>
                <a:gd name="T4" fmla="*/ 1806 w 2799"/>
                <a:gd name="T5" fmla="*/ 805 h 2880"/>
                <a:gd name="T6" fmla="*/ 1672 w 2799"/>
                <a:gd name="T7" fmla="*/ 1098 h 2880"/>
                <a:gd name="T8" fmla="*/ 1564 w 2799"/>
                <a:gd name="T9" fmla="*/ 1404 h 2880"/>
                <a:gd name="T10" fmla="*/ 1490 w 2799"/>
                <a:gd name="T11" fmla="*/ 1649 h 2880"/>
                <a:gd name="T12" fmla="*/ 1496 w 2799"/>
                <a:gd name="T13" fmla="*/ 1759 h 2880"/>
                <a:gd name="T14" fmla="*/ 1531 w 2799"/>
                <a:gd name="T15" fmla="*/ 1862 h 2880"/>
                <a:gd name="T16" fmla="*/ 1606 w 2799"/>
                <a:gd name="T17" fmla="*/ 1934 h 2880"/>
                <a:gd name="T18" fmla="*/ 1705 w 2799"/>
                <a:gd name="T19" fmla="*/ 1953 h 2880"/>
                <a:gd name="T20" fmla="*/ 1814 w 2799"/>
                <a:gd name="T21" fmla="*/ 1965 h 2880"/>
                <a:gd name="T22" fmla="*/ 1884 w 2799"/>
                <a:gd name="T23" fmla="*/ 2077 h 2880"/>
                <a:gd name="T24" fmla="*/ 1911 w 2799"/>
                <a:gd name="T25" fmla="*/ 2209 h 2880"/>
                <a:gd name="T26" fmla="*/ 1880 w 2799"/>
                <a:gd name="T27" fmla="*/ 2335 h 2880"/>
                <a:gd name="T28" fmla="*/ 1823 w 2799"/>
                <a:gd name="T29" fmla="*/ 2459 h 2880"/>
                <a:gd name="T30" fmla="*/ 1794 w 2799"/>
                <a:gd name="T31" fmla="*/ 2587 h 2880"/>
                <a:gd name="T32" fmla="*/ 1763 w 2799"/>
                <a:gd name="T33" fmla="*/ 2638 h 2880"/>
                <a:gd name="T34" fmla="*/ 1709 w 2799"/>
                <a:gd name="T35" fmla="*/ 2651 h 2880"/>
                <a:gd name="T36" fmla="*/ 1657 w 2799"/>
                <a:gd name="T37" fmla="*/ 2655 h 2880"/>
                <a:gd name="T38" fmla="*/ 1643 w 2799"/>
                <a:gd name="T39" fmla="*/ 2506 h 2880"/>
                <a:gd name="T40" fmla="*/ 1577 w 2799"/>
                <a:gd name="T41" fmla="*/ 2378 h 2880"/>
                <a:gd name="T42" fmla="*/ 1430 w 2799"/>
                <a:gd name="T43" fmla="*/ 2252 h 2880"/>
                <a:gd name="T44" fmla="*/ 1158 w 2799"/>
                <a:gd name="T45" fmla="*/ 2170 h 2880"/>
                <a:gd name="T46" fmla="*/ 873 w 2799"/>
                <a:gd name="T47" fmla="*/ 2184 h 2880"/>
                <a:gd name="T48" fmla="*/ 743 w 2799"/>
                <a:gd name="T49" fmla="*/ 2244 h 2880"/>
                <a:gd name="T50" fmla="*/ 679 w 2799"/>
                <a:gd name="T51" fmla="*/ 2304 h 2880"/>
                <a:gd name="T52" fmla="*/ 646 w 2799"/>
                <a:gd name="T53" fmla="*/ 2386 h 2880"/>
                <a:gd name="T54" fmla="*/ 619 w 2799"/>
                <a:gd name="T55" fmla="*/ 2550 h 2880"/>
                <a:gd name="T56" fmla="*/ 604 w 2799"/>
                <a:gd name="T57" fmla="*/ 2727 h 2880"/>
                <a:gd name="T58" fmla="*/ 493 w 2799"/>
                <a:gd name="T59" fmla="*/ 2828 h 2880"/>
                <a:gd name="T60" fmla="*/ 386 w 2799"/>
                <a:gd name="T61" fmla="*/ 2865 h 2880"/>
                <a:gd name="T62" fmla="*/ 270 w 2799"/>
                <a:gd name="T63" fmla="*/ 2880 h 2880"/>
                <a:gd name="T64" fmla="*/ 233 w 2799"/>
                <a:gd name="T65" fmla="*/ 2713 h 2880"/>
                <a:gd name="T66" fmla="*/ 212 w 2799"/>
                <a:gd name="T67" fmla="*/ 2477 h 2880"/>
                <a:gd name="T68" fmla="*/ 146 w 2799"/>
                <a:gd name="T69" fmla="*/ 2252 h 2880"/>
                <a:gd name="T70" fmla="*/ 90 w 2799"/>
                <a:gd name="T71" fmla="*/ 2155 h 2880"/>
                <a:gd name="T72" fmla="*/ 35 w 2799"/>
                <a:gd name="T73" fmla="*/ 2050 h 2880"/>
                <a:gd name="T74" fmla="*/ 66 w 2799"/>
                <a:gd name="T75" fmla="*/ 2009 h 2880"/>
                <a:gd name="T76" fmla="*/ 295 w 2799"/>
                <a:gd name="T77" fmla="*/ 2052 h 2880"/>
                <a:gd name="T78" fmla="*/ 536 w 2799"/>
                <a:gd name="T79" fmla="*/ 2052 h 2880"/>
                <a:gd name="T80" fmla="*/ 728 w 2799"/>
                <a:gd name="T81" fmla="*/ 2017 h 2880"/>
                <a:gd name="T82" fmla="*/ 896 w 2799"/>
                <a:gd name="T83" fmla="*/ 1976 h 2880"/>
                <a:gd name="T84" fmla="*/ 1044 w 2799"/>
                <a:gd name="T85" fmla="*/ 1885 h 2880"/>
                <a:gd name="T86" fmla="*/ 1205 w 2799"/>
                <a:gd name="T87" fmla="*/ 1693 h 2880"/>
                <a:gd name="T88" fmla="*/ 1311 w 2799"/>
                <a:gd name="T89" fmla="*/ 1480 h 2880"/>
                <a:gd name="T90" fmla="*/ 1356 w 2799"/>
                <a:gd name="T91" fmla="*/ 1185 h 2880"/>
                <a:gd name="T92" fmla="*/ 1344 w 2799"/>
                <a:gd name="T93" fmla="*/ 780 h 2880"/>
                <a:gd name="T94" fmla="*/ 1222 w 2799"/>
                <a:gd name="T95" fmla="*/ 392 h 2880"/>
                <a:gd name="T96" fmla="*/ 1118 w 2799"/>
                <a:gd name="T97" fmla="*/ 239 h 2880"/>
                <a:gd name="T98" fmla="*/ 1069 w 2799"/>
                <a:gd name="T99" fmla="*/ 186 h 2880"/>
                <a:gd name="T100" fmla="*/ 1015 w 2799"/>
                <a:gd name="T101" fmla="*/ 146 h 2880"/>
                <a:gd name="T102" fmla="*/ 1189 w 2799"/>
                <a:gd name="T103" fmla="*/ 103 h 2880"/>
                <a:gd name="T104" fmla="*/ 1362 w 2799"/>
                <a:gd name="T105" fmla="*/ 76 h 2880"/>
                <a:gd name="T106" fmla="*/ 1496 w 2799"/>
                <a:gd name="T107" fmla="*/ 55 h 2880"/>
                <a:gd name="T108" fmla="*/ 1540 w 2799"/>
                <a:gd name="T109" fmla="*/ 43 h 2880"/>
                <a:gd name="T110" fmla="*/ 1773 w 2799"/>
                <a:gd name="T111" fmla="*/ 24 h 2880"/>
                <a:gd name="T112" fmla="*/ 2010 w 2799"/>
                <a:gd name="T113" fmla="*/ 16 h 2880"/>
                <a:gd name="T114" fmla="*/ 2184 w 2799"/>
                <a:gd name="T115" fmla="*/ 6 h 2880"/>
                <a:gd name="T116" fmla="*/ 2223 w 2799"/>
                <a:gd name="T117" fmla="*/ 10 h 2880"/>
                <a:gd name="T118" fmla="*/ 2262 w 2799"/>
                <a:gd name="T119" fmla="*/ 4 h 2880"/>
                <a:gd name="T120" fmla="*/ 2411 w 2799"/>
                <a:gd name="T121" fmla="*/ 24 h 2880"/>
                <a:gd name="T122" fmla="*/ 2607 w 2799"/>
                <a:gd name="T123" fmla="*/ 72 h 2880"/>
                <a:gd name="T124" fmla="*/ 2799 w 2799"/>
                <a:gd name="T125" fmla="*/ 138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880">
                  <a:moveTo>
                    <a:pt x="2799" y="138"/>
                  </a:moveTo>
                  <a:lnTo>
                    <a:pt x="2665" y="204"/>
                  </a:lnTo>
                  <a:lnTo>
                    <a:pt x="2531" y="272"/>
                  </a:lnTo>
                  <a:lnTo>
                    <a:pt x="2399" y="342"/>
                  </a:lnTo>
                  <a:lnTo>
                    <a:pt x="2271" y="419"/>
                  </a:lnTo>
                  <a:lnTo>
                    <a:pt x="2143" y="499"/>
                  </a:lnTo>
                  <a:lnTo>
                    <a:pt x="2023" y="590"/>
                  </a:lnTo>
                  <a:lnTo>
                    <a:pt x="1909" y="691"/>
                  </a:lnTo>
                  <a:lnTo>
                    <a:pt x="1806" y="805"/>
                  </a:lnTo>
                  <a:lnTo>
                    <a:pt x="1758" y="900"/>
                  </a:lnTo>
                  <a:lnTo>
                    <a:pt x="1715" y="999"/>
                  </a:lnTo>
                  <a:lnTo>
                    <a:pt x="1672" y="1098"/>
                  </a:lnTo>
                  <a:lnTo>
                    <a:pt x="1635" y="1201"/>
                  </a:lnTo>
                  <a:lnTo>
                    <a:pt x="1597" y="1300"/>
                  </a:lnTo>
                  <a:lnTo>
                    <a:pt x="1564" y="1404"/>
                  </a:lnTo>
                  <a:lnTo>
                    <a:pt x="1529" y="1507"/>
                  </a:lnTo>
                  <a:lnTo>
                    <a:pt x="1498" y="1614"/>
                  </a:lnTo>
                  <a:lnTo>
                    <a:pt x="1490" y="1649"/>
                  </a:lnTo>
                  <a:lnTo>
                    <a:pt x="1490" y="1685"/>
                  </a:lnTo>
                  <a:lnTo>
                    <a:pt x="1490" y="1720"/>
                  </a:lnTo>
                  <a:lnTo>
                    <a:pt x="1496" y="1759"/>
                  </a:lnTo>
                  <a:lnTo>
                    <a:pt x="1503" y="1794"/>
                  </a:lnTo>
                  <a:lnTo>
                    <a:pt x="1515" y="1829"/>
                  </a:lnTo>
                  <a:lnTo>
                    <a:pt x="1531" y="1862"/>
                  </a:lnTo>
                  <a:lnTo>
                    <a:pt x="1554" y="1893"/>
                  </a:lnTo>
                  <a:lnTo>
                    <a:pt x="1577" y="1916"/>
                  </a:lnTo>
                  <a:lnTo>
                    <a:pt x="1606" y="1934"/>
                  </a:lnTo>
                  <a:lnTo>
                    <a:pt x="1637" y="1943"/>
                  </a:lnTo>
                  <a:lnTo>
                    <a:pt x="1672" y="1951"/>
                  </a:lnTo>
                  <a:lnTo>
                    <a:pt x="1705" y="1953"/>
                  </a:lnTo>
                  <a:lnTo>
                    <a:pt x="1742" y="1957"/>
                  </a:lnTo>
                  <a:lnTo>
                    <a:pt x="1777" y="1959"/>
                  </a:lnTo>
                  <a:lnTo>
                    <a:pt x="1814" y="1965"/>
                  </a:lnTo>
                  <a:lnTo>
                    <a:pt x="1841" y="1998"/>
                  </a:lnTo>
                  <a:lnTo>
                    <a:pt x="1864" y="2036"/>
                  </a:lnTo>
                  <a:lnTo>
                    <a:pt x="1884" y="2077"/>
                  </a:lnTo>
                  <a:lnTo>
                    <a:pt x="1899" y="2122"/>
                  </a:lnTo>
                  <a:lnTo>
                    <a:pt x="1907" y="2164"/>
                  </a:lnTo>
                  <a:lnTo>
                    <a:pt x="1911" y="2209"/>
                  </a:lnTo>
                  <a:lnTo>
                    <a:pt x="1909" y="2252"/>
                  </a:lnTo>
                  <a:lnTo>
                    <a:pt x="1901" y="2294"/>
                  </a:lnTo>
                  <a:lnTo>
                    <a:pt x="1880" y="2335"/>
                  </a:lnTo>
                  <a:lnTo>
                    <a:pt x="1860" y="2376"/>
                  </a:lnTo>
                  <a:lnTo>
                    <a:pt x="1839" y="2417"/>
                  </a:lnTo>
                  <a:lnTo>
                    <a:pt x="1823" y="2459"/>
                  </a:lnTo>
                  <a:lnTo>
                    <a:pt x="1808" y="2500"/>
                  </a:lnTo>
                  <a:lnTo>
                    <a:pt x="1798" y="2545"/>
                  </a:lnTo>
                  <a:lnTo>
                    <a:pt x="1794" y="2587"/>
                  </a:lnTo>
                  <a:lnTo>
                    <a:pt x="1802" y="2634"/>
                  </a:lnTo>
                  <a:lnTo>
                    <a:pt x="1781" y="2634"/>
                  </a:lnTo>
                  <a:lnTo>
                    <a:pt x="1763" y="2638"/>
                  </a:lnTo>
                  <a:lnTo>
                    <a:pt x="1746" y="2642"/>
                  </a:lnTo>
                  <a:lnTo>
                    <a:pt x="1728" y="2647"/>
                  </a:lnTo>
                  <a:lnTo>
                    <a:pt x="1709" y="2651"/>
                  </a:lnTo>
                  <a:lnTo>
                    <a:pt x="1692" y="2655"/>
                  </a:lnTo>
                  <a:lnTo>
                    <a:pt x="1674" y="2655"/>
                  </a:lnTo>
                  <a:lnTo>
                    <a:pt x="1657" y="2655"/>
                  </a:lnTo>
                  <a:lnTo>
                    <a:pt x="1659" y="2603"/>
                  </a:lnTo>
                  <a:lnTo>
                    <a:pt x="1655" y="2554"/>
                  </a:lnTo>
                  <a:lnTo>
                    <a:pt x="1643" y="2506"/>
                  </a:lnTo>
                  <a:lnTo>
                    <a:pt x="1628" y="2461"/>
                  </a:lnTo>
                  <a:lnTo>
                    <a:pt x="1604" y="2417"/>
                  </a:lnTo>
                  <a:lnTo>
                    <a:pt x="1577" y="2378"/>
                  </a:lnTo>
                  <a:lnTo>
                    <a:pt x="1542" y="2339"/>
                  </a:lnTo>
                  <a:lnTo>
                    <a:pt x="1507" y="2304"/>
                  </a:lnTo>
                  <a:lnTo>
                    <a:pt x="1430" y="2252"/>
                  </a:lnTo>
                  <a:lnTo>
                    <a:pt x="1344" y="2213"/>
                  </a:lnTo>
                  <a:lnTo>
                    <a:pt x="1253" y="2184"/>
                  </a:lnTo>
                  <a:lnTo>
                    <a:pt x="1158" y="2170"/>
                  </a:lnTo>
                  <a:lnTo>
                    <a:pt x="1061" y="2164"/>
                  </a:lnTo>
                  <a:lnTo>
                    <a:pt x="966" y="2170"/>
                  </a:lnTo>
                  <a:lnTo>
                    <a:pt x="873" y="2184"/>
                  </a:lnTo>
                  <a:lnTo>
                    <a:pt x="788" y="2209"/>
                  </a:lnTo>
                  <a:lnTo>
                    <a:pt x="765" y="2227"/>
                  </a:lnTo>
                  <a:lnTo>
                    <a:pt x="743" y="2244"/>
                  </a:lnTo>
                  <a:lnTo>
                    <a:pt x="720" y="2261"/>
                  </a:lnTo>
                  <a:lnTo>
                    <a:pt x="701" y="2285"/>
                  </a:lnTo>
                  <a:lnTo>
                    <a:pt x="679" y="2304"/>
                  </a:lnTo>
                  <a:lnTo>
                    <a:pt x="664" y="2329"/>
                  </a:lnTo>
                  <a:lnTo>
                    <a:pt x="652" y="2355"/>
                  </a:lnTo>
                  <a:lnTo>
                    <a:pt x="646" y="2386"/>
                  </a:lnTo>
                  <a:lnTo>
                    <a:pt x="627" y="2436"/>
                  </a:lnTo>
                  <a:lnTo>
                    <a:pt x="621" y="2492"/>
                  </a:lnTo>
                  <a:lnTo>
                    <a:pt x="619" y="2550"/>
                  </a:lnTo>
                  <a:lnTo>
                    <a:pt x="621" y="2612"/>
                  </a:lnTo>
                  <a:lnTo>
                    <a:pt x="615" y="2671"/>
                  </a:lnTo>
                  <a:lnTo>
                    <a:pt x="604" y="2727"/>
                  </a:lnTo>
                  <a:lnTo>
                    <a:pt x="574" y="2775"/>
                  </a:lnTo>
                  <a:lnTo>
                    <a:pt x="530" y="2818"/>
                  </a:lnTo>
                  <a:lnTo>
                    <a:pt x="493" y="2828"/>
                  </a:lnTo>
                  <a:lnTo>
                    <a:pt x="458" y="2839"/>
                  </a:lnTo>
                  <a:lnTo>
                    <a:pt x="421" y="2851"/>
                  </a:lnTo>
                  <a:lnTo>
                    <a:pt x="386" y="2865"/>
                  </a:lnTo>
                  <a:lnTo>
                    <a:pt x="348" y="2874"/>
                  </a:lnTo>
                  <a:lnTo>
                    <a:pt x="311" y="2880"/>
                  </a:lnTo>
                  <a:lnTo>
                    <a:pt x="270" y="2880"/>
                  </a:lnTo>
                  <a:lnTo>
                    <a:pt x="231" y="2878"/>
                  </a:lnTo>
                  <a:lnTo>
                    <a:pt x="231" y="2793"/>
                  </a:lnTo>
                  <a:lnTo>
                    <a:pt x="233" y="2713"/>
                  </a:lnTo>
                  <a:lnTo>
                    <a:pt x="229" y="2632"/>
                  </a:lnTo>
                  <a:lnTo>
                    <a:pt x="223" y="2554"/>
                  </a:lnTo>
                  <a:lnTo>
                    <a:pt x="212" y="2477"/>
                  </a:lnTo>
                  <a:lnTo>
                    <a:pt x="196" y="2401"/>
                  </a:lnTo>
                  <a:lnTo>
                    <a:pt x="173" y="2325"/>
                  </a:lnTo>
                  <a:lnTo>
                    <a:pt x="146" y="2252"/>
                  </a:lnTo>
                  <a:lnTo>
                    <a:pt x="126" y="2221"/>
                  </a:lnTo>
                  <a:lnTo>
                    <a:pt x="107" y="2190"/>
                  </a:lnTo>
                  <a:lnTo>
                    <a:pt x="90" y="2155"/>
                  </a:lnTo>
                  <a:lnTo>
                    <a:pt x="72" y="2122"/>
                  </a:lnTo>
                  <a:lnTo>
                    <a:pt x="53" y="2085"/>
                  </a:lnTo>
                  <a:lnTo>
                    <a:pt x="35" y="2050"/>
                  </a:lnTo>
                  <a:lnTo>
                    <a:pt x="18" y="2013"/>
                  </a:lnTo>
                  <a:lnTo>
                    <a:pt x="0" y="1978"/>
                  </a:lnTo>
                  <a:lnTo>
                    <a:pt x="66" y="2009"/>
                  </a:lnTo>
                  <a:lnTo>
                    <a:pt x="140" y="2033"/>
                  </a:lnTo>
                  <a:lnTo>
                    <a:pt x="216" y="2044"/>
                  </a:lnTo>
                  <a:lnTo>
                    <a:pt x="295" y="2052"/>
                  </a:lnTo>
                  <a:lnTo>
                    <a:pt x="375" y="2052"/>
                  </a:lnTo>
                  <a:lnTo>
                    <a:pt x="456" y="2054"/>
                  </a:lnTo>
                  <a:lnTo>
                    <a:pt x="536" y="2052"/>
                  </a:lnTo>
                  <a:lnTo>
                    <a:pt x="615" y="2052"/>
                  </a:lnTo>
                  <a:lnTo>
                    <a:pt x="670" y="2031"/>
                  </a:lnTo>
                  <a:lnTo>
                    <a:pt x="728" y="2017"/>
                  </a:lnTo>
                  <a:lnTo>
                    <a:pt x="784" y="2005"/>
                  </a:lnTo>
                  <a:lnTo>
                    <a:pt x="842" y="1994"/>
                  </a:lnTo>
                  <a:lnTo>
                    <a:pt x="896" y="1976"/>
                  </a:lnTo>
                  <a:lnTo>
                    <a:pt x="949" y="1955"/>
                  </a:lnTo>
                  <a:lnTo>
                    <a:pt x="997" y="1926"/>
                  </a:lnTo>
                  <a:lnTo>
                    <a:pt x="1044" y="1885"/>
                  </a:lnTo>
                  <a:lnTo>
                    <a:pt x="1102" y="1823"/>
                  </a:lnTo>
                  <a:lnTo>
                    <a:pt x="1158" y="1759"/>
                  </a:lnTo>
                  <a:lnTo>
                    <a:pt x="1205" y="1693"/>
                  </a:lnTo>
                  <a:lnTo>
                    <a:pt x="1249" y="1625"/>
                  </a:lnTo>
                  <a:lnTo>
                    <a:pt x="1282" y="1554"/>
                  </a:lnTo>
                  <a:lnTo>
                    <a:pt x="1311" y="1480"/>
                  </a:lnTo>
                  <a:lnTo>
                    <a:pt x="1331" y="1402"/>
                  </a:lnTo>
                  <a:lnTo>
                    <a:pt x="1344" y="1323"/>
                  </a:lnTo>
                  <a:lnTo>
                    <a:pt x="1356" y="1185"/>
                  </a:lnTo>
                  <a:lnTo>
                    <a:pt x="1362" y="1049"/>
                  </a:lnTo>
                  <a:lnTo>
                    <a:pt x="1358" y="914"/>
                  </a:lnTo>
                  <a:lnTo>
                    <a:pt x="1344" y="780"/>
                  </a:lnTo>
                  <a:lnTo>
                    <a:pt x="1317" y="646"/>
                  </a:lnTo>
                  <a:lnTo>
                    <a:pt x="1278" y="518"/>
                  </a:lnTo>
                  <a:lnTo>
                    <a:pt x="1222" y="392"/>
                  </a:lnTo>
                  <a:lnTo>
                    <a:pt x="1150" y="276"/>
                  </a:lnTo>
                  <a:lnTo>
                    <a:pt x="1133" y="256"/>
                  </a:lnTo>
                  <a:lnTo>
                    <a:pt x="1118" y="239"/>
                  </a:lnTo>
                  <a:lnTo>
                    <a:pt x="1100" y="221"/>
                  </a:lnTo>
                  <a:lnTo>
                    <a:pt x="1086" y="204"/>
                  </a:lnTo>
                  <a:lnTo>
                    <a:pt x="1069" y="186"/>
                  </a:lnTo>
                  <a:lnTo>
                    <a:pt x="1054" y="171"/>
                  </a:lnTo>
                  <a:lnTo>
                    <a:pt x="1034" y="155"/>
                  </a:lnTo>
                  <a:lnTo>
                    <a:pt x="1015" y="146"/>
                  </a:lnTo>
                  <a:lnTo>
                    <a:pt x="1073" y="128"/>
                  </a:lnTo>
                  <a:lnTo>
                    <a:pt x="1133" y="115"/>
                  </a:lnTo>
                  <a:lnTo>
                    <a:pt x="1189" y="103"/>
                  </a:lnTo>
                  <a:lnTo>
                    <a:pt x="1247" y="95"/>
                  </a:lnTo>
                  <a:lnTo>
                    <a:pt x="1304" y="84"/>
                  </a:lnTo>
                  <a:lnTo>
                    <a:pt x="1362" y="76"/>
                  </a:lnTo>
                  <a:lnTo>
                    <a:pt x="1420" y="66"/>
                  </a:lnTo>
                  <a:lnTo>
                    <a:pt x="1486" y="57"/>
                  </a:lnTo>
                  <a:lnTo>
                    <a:pt x="1496" y="55"/>
                  </a:lnTo>
                  <a:lnTo>
                    <a:pt x="1509" y="53"/>
                  </a:lnTo>
                  <a:lnTo>
                    <a:pt x="1525" y="49"/>
                  </a:lnTo>
                  <a:lnTo>
                    <a:pt x="1540" y="43"/>
                  </a:lnTo>
                  <a:lnTo>
                    <a:pt x="1618" y="33"/>
                  </a:lnTo>
                  <a:lnTo>
                    <a:pt x="1695" y="27"/>
                  </a:lnTo>
                  <a:lnTo>
                    <a:pt x="1773" y="24"/>
                  </a:lnTo>
                  <a:lnTo>
                    <a:pt x="1853" y="22"/>
                  </a:lnTo>
                  <a:lnTo>
                    <a:pt x="1930" y="18"/>
                  </a:lnTo>
                  <a:lnTo>
                    <a:pt x="2010" y="16"/>
                  </a:lnTo>
                  <a:lnTo>
                    <a:pt x="2091" y="10"/>
                  </a:lnTo>
                  <a:lnTo>
                    <a:pt x="2174" y="6"/>
                  </a:lnTo>
                  <a:lnTo>
                    <a:pt x="2184" y="6"/>
                  </a:lnTo>
                  <a:lnTo>
                    <a:pt x="2196" y="8"/>
                  </a:lnTo>
                  <a:lnTo>
                    <a:pt x="2209" y="8"/>
                  </a:lnTo>
                  <a:lnTo>
                    <a:pt x="2223" y="10"/>
                  </a:lnTo>
                  <a:lnTo>
                    <a:pt x="2235" y="8"/>
                  </a:lnTo>
                  <a:lnTo>
                    <a:pt x="2250" y="8"/>
                  </a:lnTo>
                  <a:lnTo>
                    <a:pt x="2262" y="4"/>
                  </a:lnTo>
                  <a:lnTo>
                    <a:pt x="2277" y="0"/>
                  </a:lnTo>
                  <a:lnTo>
                    <a:pt x="2343" y="10"/>
                  </a:lnTo>
                  <a:lnTo>
                    <a:pt x="2411" y="24"/>
                  </a:lnTo>
                  <a:lnTo>
                    <a:pt x="2477" y="37"/>
                  </a:lnTo>
                  <a:lnTo>
                    <a:pt x="2543" y="55"/>
                  </a:lnTo>
                  <a:lnTo>
                    <a:pt x="2607" y="72"/>
                  </a:lnTo>
                  <a:lnTo>
                    <a:pt x="2671" y="91"/>
                  </a:lnTo>
                  <a:lnTo>
                    <a:pt x="2735" y="113"/>
                  </a:lnTo>
                  <a:lnTo>
                    <a:pt x="2799" y="138"/>
                  </a:lnTo>
                  <a:close/>
                </a:path>
              </a:pathLst>
            </a:custGeom>
            <a:solidFill>
              <a:srgbClr val="FF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6" name="Freeform 290"/>
            <p:cNvSpPr>
              <a:spLocks/>
            </p:cNvSpPr>
            <p:nvPr/>
          </p:nvSpPr>
          <p:spPr bwMode="auto">
            <a:xfrm>
              <a:off x="3542" y="2255"/>
              <a:ext cx="847" cy="952"/>
            </a:xfrm>
            <a:custGeom>
              <a:avLst/>
              <a:gdLst>
                <a:gd name="T0" fmla="*/ 1555 w 1693"/>
                <a:gd name="T1" fmla="*/ 21 h 1902"/>
                <a:gd name="T2" fmla="*/ 1534 w 1693"/>
                <a:gd name="T3" fmla="*/ 70 h 1902"/>
                <a:gd name="T4" fmla="*/ 1510 w 1693"/>
                <a:gd name="T5" fmla="*/ 122 h 1902"/>
                <a:gd name="T6" fmla="*/ 1481 w 1693"/>
                <a:gd name="T7" fmla="*/ 169 h 1902"/>
                <a:gd name="T8" fmla="*/ 1472 w 1693"/>
                <a:gd name="T9" fmla="*/ 205 h 1902"/>
                <a:gd name="T10" fmla="*/ 1510 w 1693"/>
                <a:gd name="T11" fmla="*/ 217 h 1902"/>
                <a:gd name="T12" fmla="*/ 1563 w 1693"/>
                <a:gd name="T13" fmla="*/ 198 h 1902"/>
                <a:gd name="T14" fmla="*/ 1611 w 1693"/>
                <a:gd name="T15" fmla="*/ 165 h 1902"/>
                <a:gd name="T16" fmla="*/ 1664 w 1693"/>
                <a:gd name="T17" fmla="*/ 138 h 1902"/>
                <a:gd name="T18" fmla="*/ 1681 w 1693"/>
                <a:gd name="T19" fmla="*/ 163 h 1902"/>
                <a:gd name="T20" fmla="*/ 1640 w 1693"/>
                <a:gd name="T21" fmla="*/ 233 h 1902"/>
                <a:gd name="T22" fmla="*/ 1605 w 1693"/>
                <a:gd name="T23" fmla="*/ 299 h 1902"/>
                <a:gd name="T24" fmla="*/ 1615 w 1693"/>
                <a:gd name="T25" fmla="*/ 361 h 1902"/>
                <a:gd name="T26" fmla="*/ 1656 w 1693"/>
                <a:gd name="T27" fmla="*/ 417 h 1902"/>
                <a:gd name="T28" fmla="*/ 1652 w 1693"/>
                <a:gd name="T29" fmla="*/ 467 h 1902"/>
                <a:gd name="T30" fmla="*/ 1633 w 1693"/>
                <a:gd name="T31" fmla="*/ 514 h 1902"/>
                <a:gd name="T32" fmla="*/ 1611 w 1693"/>
                <a:gd name="T33" fmla="*/ 560 h 1902"/>
                <a:gd name="T34" fmla="*/ 1580 w 1693"/>
                <a:gd name="T35" fmla="*/ 653 h 1902"/>
                <a:gd name="T36" fmla="*/ 1530 w 1693"/>
                <a:gd name="T37" fmla="*/ 789 h 1902"/>
                <a:gd name="T38" fmla="*/ 1483 w 1693"/>
                <a:gd name="T39" fmla="*/ 925 h 1902"/>
                <a:gd name="T40" fmla="*/ 1442 w 1693"/>
                <a:gd name="T41" fmla="*/ 1063 h 1902"/>
                <a:gd name="T42" fmla="*/ 1404 w 1693"/>
                <a:gd name="T43" fmla="*/ 1191 h 1902"/>
                <a:gd name="T44" fmla="*/ 1340 w 1693"/>
                <a:gd name="T45" fmla="*/ 1301 h 1902"/>
                <a:gd name="T46" fmla="*/ 1258 w 1693"/>
                <a:gd name="T47" fmla="*/ 1404 h 1902"/>
                <a:gd name="T48" fmla="*/ 1165 w 1693"/>
                <a:gd name="T49" fmla="*/ 1493 h 1902"/>
                <a:gd name="T50" fmla="*/ 1103 w 1693"/>
                <a:gd name="T51" fmla="*/ 1563 h 1902"/>
                <a:gd name="T52" fmla="*/ 925 w 1693"/>
                <a:gd name="T53" fmla="*/ 1666 h 1902"/>
                <a:gd name="T54" fmla="*/ 744 w 1693"/>
                <a:gd name="T55" fmla="*/ 1759 h 1902"/>
                <a:gd name="T56" fmla="*/ 558 w 1693"/>
                <a:gd name="T57" fmla="*/ 1836 h 1902"/>
                <a:gd name="T58" fmla="*/ 366 w 1693"/>
                <a:gd name="T59" fmla="*/ 1900 h 1902"/>
                <a:gd name="T60" fmla="*/ 275 w 1693"/>
                <a:gd name="T61" fmla="*/ 1894 h 1902"/>
                <a:gd name="T62" fmla="*/ 180 w 1693"/>
                <a:gd name="T63" fmla="*/ 1902 h 1902"/>
                <a:gd name="T64" fmla="*/ 91 w 1693"/>
                <a:gd name="T65" fmla="*/ 1889 h 1902"/>
                <a:gd name="T66" fmla="*/ 33 w 1693"/>
                <a:gd name="T67" fmla="*/ 1823 h 1902"/>
                <a:gd name="T68" fmla="*/ 11 w 1693"/>
                <a:gd name="T69" fmla="*/ 1751 h 1902"/>
                <a:gd name="T70" fmla="*/ 2 w 1693"/>
                <a:gd name="T71" fmla="*/ 1677 h 1902"/>
                <a:gd name="T72" fmla="*/ 5 w 1693"/>
                <a:gd name="T73" fmla="*/ 1602 h 1902"/>
                <a:gd name="T74" fmla="*/ 29 w 1693"/>
                <a:gd name="T75" fmla="*/ 1532 h 1902"/>
                <a:gd name="T76" fmla="*/ 29 w 1693"/>
                <a:gd name="T77" fmla="*/ 1474 h 1902"/>
                <a:gd name="T78" fmla="*/ 56 w 1693"/>
                <a:gd name="T79" fmla="*/ 1367 h 1902"/>
                <a:gd name="T80" fmla="*/ 89 w 1693"/>
                <a:gd name="T81" fmla="*/ 1260 h 1902"/>
                <a:gd name="T82" fmla="*/ 124 w 1693"/>
                <a:gd name="T83" fmla="*/ 1158 h 1902"/>
                <a:gd name="T84" fmla="*/ 180 w 1693"/>
                <a:gd name="T85" fmla="*/ 1030 h 1902"/>
                <a:gd name="T86" fmla="*/ 256 w 1693"/>
                <a:gd name="T87" fmla="*/ 871 h 1902"/>
                <a:gd name="T88" fmla="*/ 353 w 1693"/>
                <a:gd name="T89" fmla="*/ 723 h 1902"/>
                <a:gd name="T90" fmla="*/ 484 w 1693"/>
                <a:gd name="T91" fmla="*/ 605 h 1902"/>
                <a:gd name="T92" fmla="*/ 620 w 1693"/>
                <a:gd name="T93" fmla="*/ 522 h 1902"/>
                <a:gd name="T94" fmla="*/ 729 w 1693"/>
                <a:gd name="T95" fmla="*/ 454 h 1902"/>
                <a:gd name="T96" fmla="*/ 839 w 1693"/>
                <a:gd name="T97" fmla="*/ 390 h 1902"/>
                <a:gd name="T98" fmla="*/ 952 w 1693"/>
                <a:gd name="T99" fmla="*/ 324 h 1902"/>
                <a:gd name="T100" fmla="*/ 1027 w 1693"/>
                <a:gd name="T101" fmla="*/ 287 h 1902"/>
                <a:gd name="T102" fmla="*/ 1060 w 1693"/>
                <a:gd name="T103" fmla="*/ 269 h 1902"/>
                <a:gd name="T104" fmla="*/ 1091 w 1693"/>
                <a:gd name="T105" fmla="*/ 248 h 1902"/>
                <a:gd name="T106" fmla="*/ 1126 w 1693"/>
                <a:gd name="T107" fmla="*/ 231 h 1902"/>
                <a:gd name="T108" fmla="*/ 1303 w 1693"/>
                <a:gd name="T109" fmla="*/ 155 h 1902"/>
                <a:gd name="T110" fmla="*/ 1342 w 1693"/>
                <a:gd name="T111" fmla="*/ 141 h 1902"/>
                <a:gd name="T112" fmla="*/ 1404 w 1693"/>
                <a:gd name="T113" fmla="*/ 101 h 1902"/>
                <a:gd name="T114" fmla="*/ 1468 w 1693"/>
                <a:gd name="T115" fmla="*/ 58 h 1902"/>
                <a:gd name="T116" fmla="*/ 1532 w 1693"/>
                <a:gd name="T117" fmla="*/ 17 h 1902"/>
                <a:gd name="T118" fmla="*/ 1569 w 1693"/>
                <a:gd name="T119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3" h="1902">
                  <a:moveTo>
                    <a:pt x="1569" y="0"/>
                  </a:moveTo>
                  <a:lnTo>
                    <a:pt x="1555" y="21"/>
                  </a:lnTo>
                  <a:lnTo>
                    <a:pt x="1545" y="46"/>
                  </a:lnTo>
                  <a:lnTo>
                    <a:pt x="1534" y="70"/>
                  </a:lnTo>
                  <a:lnTo>
                    <a:pt x="1524" y="97"/>
                  </a:lnTo>
                  <a:lnTo>
                    <a:pt x="1510" y="122"/>
                  </a:lnTo>
                  <a:lnTo>
                    <a:pt x="1497" y="147"/>
                  </a:lnTo>
                  <a:lnTo>
                    <a:pt x="1481" y="169"/>
                  </a:lnTo>
                  <a:lnTo>
                    <a:pt x="1466" y="192"/>
                  </a:lnTo>
                  <a:lnTo>
                    <a:pt x="1472" y="205"/>
                  </a:lnTo>
                  <a:lnTo>
                    <a:pt x="1483" y="219"/>
                  </a:lnTo>
                  <a:lnTo>
                    <a:pt x="1510" y="217"/>
                  </a:lnTo>
                  <a:lnTo>
                    <a:pt x="1537" y="211"/>
                  </a:lnTo>
                  <a:lnTo>
                    <a:pt x="1563" y="198"/>
                  </a:lnTo>
                  <a:lnTo>
                    <a:pt x="1588" y="182"/>
                  </a:lnTo>
                  <a:lnTo>
                    <a:pt x="1611" y="165"/>
                  </a:lnTo>
                  <a:lnTo>
                    <a:pt x="1636" y="149"/>
                  </a:lnTo>
                  <a:lnTo>
                    <a:pt x="1664" y="138"/>
                  </a:lnTo>
                  <a:lnTo>
                    <a:pt x="1693" y="132"/>
                  </a:lnTo>
                  <a:lnTo>
                    <a:pt x="1681" y="163"/>
                  </a:lnTo>
                  <a:lnTo>
                    <a:pt x="1664" y="198"/>
                  </a:lnTo>
                  <a:lnTo>
                    <a:pt x="1640" y="233"/>
                  </a:lnTo>
                  <a:lnTo>
                    <a:pt x="1621" y="267"/>
                  </a:lnTo>
                  <a:lnTo>
                    <a:pt x="1605" y="299"/>
                  </a:lnTo>
                  <a:lnTo>
                    <a:pt x="1603" y="331"/>
                  </a:lnTo>
                  <a:lnTo>
                    <a:pt x="1615" y="361"/>
                  </a:lnTo>
                  <a:lnTo>
                    <a:pt x="1650" y="390"/>
                  </a:lnTo>
                  <a:lnTo>
                    <a:pt x="1656" y="417"/>
                  </a:lnTo>
                  <a:lnTo>
                    <a:pt x="1658" y="444"/>
                  </a:lnTo>
                  <a:lnTo>
                    <a:pt x="1652" y="467"/>
                  </a:lnTo>
                  <a:lnTo>
                    <a:pt x="1644" y="492"/>
                  </a:lnTo>
                  <a:lnTo>
                    <a:pt x="1633" y="514"/>
                  </a:lnTo>
                  <a:lnTo>
                    <a:pt x="1623" y="537"/>
                  </a:lnTo>
                  <a:lnTo>
                    <a:pt x="1611" y="560"/>
                  </a:lnTo>
                  <a:lnTo>
                    <a:pt x="1607" y="586"/>
                  </a:lnTo>
                  <a:lnTo>
                    <a:pt x="1580" y="653"/>
                  </a:lnTo>
                  <a:lnTo>
                    <a:pt x="1557" y="721"/>
                  </a:lnTo>
                  <a:lnTo>
                    <a:pt x="1530" y="789"/>
                  </a:lnTo>
                  <a:lnTo>
                    <a:pt x="1506" y="857"/>
                  </a:lnTo>
                  <a:lnTo>
                    <a:pt x="1483" y="925"/>
                  </a:lnTo>
                  <a:lnTo>
                    <a:pt x="1462" y="993"/>
                  </a:lnTo>
                  <a:lnTo>
                    <a:pt x="1442" y="1063"/>
                  </a:lnTo>
                  <a:lnTo>
                    <a:pt x="1427" y="1134"/>
                  </a:lnTo>
                  <a:lnTo>
                    <a:pt x="1404" y="1191"/>
                  </a:lnTo>
                  <a:lnTo>
                    <a:pt x="1375" y="1249"/>
                  </a:lnTo>
                  <a:lnTo>
                    <a:pt x="1340" y="1301"/>
                  </a:lnTo>
                  <a:lnTo>
                    <a:pt x="1303" y="1355"/>
                  </a:lnTo>
                  <a:lnTo>
                    <a:pt x="1258" y="1404"/>
                  </a:lnTo>
                  <a:lnTo>
                    <a:pt x="1214" y="1450"/>
                  </a:lnTo>
                  <a:lnTo>
                    <a:pt x="1165" y="1493"/>
                  </a:lnTo>
                  <a:lnTo>
                    <a:pt x="1119" y="1536"/>
                  </a:lnTo>
                  <a:lnTo>
                    <a:pt x="1103" y="1563"/>
                  </a:lnTo>
                  <a:lnTo>
                    <a:pt x="1014" y="1615"/>
                  </a:lnTo>
                  <a:lnTo>
                    <a:pt x="925" y="1666"/>
                  </a:lnTo>
                  <a:lnTo>
                    <a:pt x="834" y="1712"/>
                  </a:lnTo>
                  <a:lnTo>
                    <a:pt x="744" y="1759"/>
                  </a:lnTo>
                  <a:lnTo>
                    <a:pt x="651" y="1798"/>
                  </a:lnTo>
                  <a:lnTo>
                    <a:pt x="558" y="1836"/>
                  </a:lnTo>
                  <a:lnTo>
                    <a:pt x="461" y="1869"/>
                  </a:lnTo>
                  <a:lnTo>
                    <a:pt x="366" y="1900"/>
                  </a:lnTo>
                  <a:lnTo>
                    <a:pt x="322" y="1893"/>
                  </a:lnTo>
                  <a:lnTo>
                    <a:pt x="275" y="1894"/>
                  </a:lnTo>
                  <a:lnTo>
                    <a:pt x="226" y="1898"/>
                  </a:lnTo>
                  <a:lnTo>
                    <a:pt x="180" y="1902"/>
                  </a:lnTo>
                  <a:lnTo>
                    <a:pt x="131" y="1898"/>
                  </a:lnTo>
                  <a:lnTo>
                    <a:pt x="91" y="1889"/>
                  </a:lnTo>
                  <a:lnTo>
                    <a:pt x="56" y="1863"/>
                  </a:lnTo>
                  <a:lnTo>
                    <a:pt x="33" y="1823"/>
                  </a:lnTo>
                  <a:lnTo>
                    <a:pt x="19" y="1786"/>
                  </a:lnTo>
                  <a:lnTo>
                    <a:pt x="11" y="1751"/>
                  </a:lnTo>
                  <a:lnTo>
                    <a:pt x="3" y="1714"/>
                  </a:lnTo>
                  <a:lnTo>
                    <a:pt x="2" y="1677"/>
                  </a:lnTo>
                  <a:lnTo>
                    <a:pt x="0" y="1639"/>
                  </a:lnTo>
                  <a:lnTo>
                    <a:pt x="5" y="1602"/>
                  </a:lnTo>
                  <a:lnTo>
                    <a:pt x="13" y="1565"/>
                  </a:lnTo>
                  <a:lnTo>
                    <a:pt x="29" y="1532"/>
                  </a:lnTo>
                  <a:lnTo>
                    <a:pt x="15" y="1528"/>
                  </a:lnTo>
                  <a:lnTo>
                    <a:pt x="29" y="1474"/>
                  </a:lnTo>
                  <a:lnTo>
                    <a:pt x="42" y="1419"/>
                  </a:lnTo>
                  <a:lnTo>
                    <a:pt x="56" y="1367"/>
                  </a:lnTo>
                  <a:lnTo>
                    <a:pt x="73" y="1315"/>
                  </a:lnTo>
                  <a:lnTo>
                    <a:pt x="89" y="1260"/>
                  </a:lnTo>
                  <a:lnTo>
                    <a:pt x="106" y="1208"/>
                  </a:lnTo>
                  <a:lnTo>
                    <a:pt x="124" y="1158"/>
                  </a:lnTo>
                  <a:lnTo>
                    <a:pt x="147" y="1109"/>
                  </a:lnTo>
                  <a:lnTo>
                    <a:pt x="180" y="1030"/>
                  </a:lnTo>
                  <a:lnTo>
                    <a:pt x="217" y="950"/>
                  </a:lnTo>
                  <a:lnTo>
                    <a:pt x="256" y="871"/>
                  </a:lnTo>
                  <a:lnTo>
                    <a:pt x="302" y="797"/>
                  </a:lnTo>
                  <a:lnTo>
                    <a:pt x="353" y="723"/>
                  </a:lnTo>
                  <a:lnTo>
                    <a:pt x="415" y="661"/>
                  </a:lnTo>
                  <a:lnTo>
                    <a:pt x="484" y="605"/>
                  </a:lnTo>
                  <a:lnTo>
                    <a:pt x="568" y="560"/>
                  </a:lnTo>
                  <a:lnTo>
                    <a:pt x="620" y="522"/>
                  </a:lnTo>
                  <a:lnTo>
                    <a:pt x="674" y="487"/>
                  </a:lnTo>
                  <a:lnTo>
                    <a:pt x="729" y="454"/>
                  </a:lnTo>
                  <a:lnTo>
                    <a:pt x="785" y="423"/>
                  </a:lnTo>
                  <a:lnTo>
                    <a:pt x="839" y="390"/>
                  </a:lnTo>
                  <a:lnTo>
                    <a:pt x="896" y="359"/>
                  </a:lnTo>
                  <a:lnTo>
                    <a:pt x="952" y="324"/>
                  </a:lnTo>
                  <a:lnTo>
                    <a:pt x="1008" y="291"/>
                  </a:lnTo>
                  <a:lnTo>
                    <a:pt x="1027" y="287"/>
                  </a:lnTo>
                  <a:lnTo>
                    <a:pt x="1045" y="281"/>
                  </a:lnTo>
                  <a:lnTo>
                    <a:pt x="1060" y="269"/>
                  </a:lnTo>
                  <a:lnTo>
                    <a:pt x="1078" y="260"/>
                  </a:lnTo>
                  <a:lnTo>
                    <a:pt x="1091" y="248"/>
                  </a:lnTo>
                  <a:lnTo>
                    <a:pt x="1109" y="238"/>
                  </a:lnTo>
                  <a:lnTo>
                    <a:pt x="1126" y="231"/>
                  </a:lnTo>
                  <a:lnTo>
                    <a:pt x="1150" y="231"/>
                  </a:lnTo>
                  <a:lnTo>
                    <a:pt x="1303" y="155"/>
                  </a:lnTo>
                  <a:lnTo>
                    <a:pt x="1313" y="163"/>
                  </a:lnTo>
                  <a:lnTo>
                    <a:pt x="1342" y="141"/>
                  </a:lnTo>
                  <a:lnTo>
                    <a:pt x="1373" y="122"/>
                  </a:lnTo>
                  <a:lnTo>
                    <a:pt x="1404" y="101"/>
                  </a:lnTo>
                  <a:lnTo>
                    <a:pt x="1437" y="81"/>
                  </a:lnTo>
                  <a:lnTo>
                    <a:pt x="1468" y="58"/>
                  </a:lnTo>
                  <a:lnTo>
                    <a:pt x="1501" y="39"/>
                  </a:lnTo>
                  <a:lnTo>
                    <a:pt x="1532" y="17"/>
                  </a:lnTo>
                  <a:lnTo>
                    <a:pt x="1565" y="0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FC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7" name="Freeform 291"/>
            <p:cNvSpPr>
              <a:spLocks/>
            </p:cNvSpPr>
            <p:nvPr/>
          </p:nvSpPr>
          <p:spPr bwMode="auto">
            <a:xfrm>
              <a:off x="2245" y="2300"/>
              <a:ext cx="973" cy="697"/>
            </a:xfrm>
            <a:custGeom>
              <a:avLst/>
              <a:gdLst>
                <a:gd name="T0" fmla="*/ 1933 w 1947"/>
                <a:gd name="T1" fmla="*/ 49 h 1394"/>
                <a:gd name="T2" fmla="*/ 1908 w 1947"/>
                <a:gd name="T3" fmla="*/ 60 h 1394"/>
                <a:gd name="T4" fmla="*/ 1879 w 1947"/>
                <a:gd name="T5" fmla="*/ 72 h 1394"/>
                <a:gd name="T6" fmla="*/ 1854 w 1947"/>
                <a:gd name="T7" fmla="*/ 83 h 1394"/>
                <a:gd name="T8" fmla="*/ 1780 w 1947"/>
                <a:gd name="T9" fmla="*/ 114 h 1394"/>
                <a:gd name="T10" fmla="*/ 1668 w 1947"/>
                <a:gd name="T11" fmla="*/ 177 h 1394"/>
                <a:gd name="T12" fmla="*/ 1565 w 1947"/>
                <a:gd name="T13" fmla="*/ 258 h 1394"/>
                <a:gd name="T14" fmla="*/ 1464 w 1947"/>
                <a:gd name="T15" fmla="*/ 349 h 1394"/>
                <a:gd name="T16" fmla="*/ 1320 w 1947"/>
                <a:gd name="T17" fmla="*/ 491 h 1394"/>
                <a:gd name="T18" fmla="*/ 1154 w 1947"/>
                <a:gd name="T19" fmla="*/ 694 h 1394"/>
                <a:gd name="T20" fmla="*/ 1008 w 1947"/>
                <a:gd name="T21" fmla="*/ 908 h 1394"/>
                <a:gd name="T22" fmla="*/ 876 w 1947"/>
                <a:gd name="T23" fmla="*/ 1129 h 1394"/>
                <a:gd name="T24" fmla="*/ 772 w 1947"/>
                <a:gd name="T25" fmla="*/ 1251 h 1394"/>
                <a:gd name="T26" fmla="*/ 700 w 1947"/>
                <a:gd name="T27" fmla="*/ 1286 h 1394"/>
                <a:gd name="T28" fmla="*/ 628 w 1947"/>
                <a:gd name="T29" fmla="*/ 1325 h 1394"/>
                <a:gd name="T30" fmla="*/ 552 w 1947"/>
                <a:gd name="T31" fmla="*/ 1359 h 1394"/>
                <a:gd name="T32" fmla="*/ 452 w 1947"/>
                <a:gd name="T33" fmla="*/ 1387 h 1394"/>
                <a:gd name="T34" fmla="*/ 329 w 1947"/>
                <a:gd name="T35" fmla="*/ 1394 h 1394"/>
                <a:gd name="T36" fmla="*/ 207 w 1947"/>
                <a:gd name="T37" fmla="*/ 1381 h 1394"/>
                <a:gd name="T38" fmla="*/ 85 w 1947"/>
                <a:gd name="T39" fmla="*/ 1367 h 1394"/>
                <a:gd name="T40" fmla="*/ 9 w 1947"/>
                <a:gd name="T41" fmla="*/ 1356 h 1394"/>
                <a:gd name="T42" fmla="*/ 0 w 1947"/>
                <a:gd name="T43" fmla="*/ 1332 h 1394"/>
                <a:gd name="T44" fmla="*/ 4 w 1947"/>
                <a:gd name="T45" fmla="*/ 1305 h 1394"/>
                <a:gd name="T46" fmla="*/ 9 w 1947"/>
                <a:gd name="T47" fmla="*/ 1278 h 1394"/>
                <a:gd name="T48" fmla="*/ 31 w 1947"/>
                <a:gd name="T49" fmla="*/ 1224 h 1394"/>
                <a:gd name="T50" fmla="*/ 73 w 1947"/>
                <a:gd name="T51" fmla="*/ 1138 h 1394"/>
                <a:gd name="T52" fmla="*/ 120 w 1947"/>
                <a:gd name="T53" fmla="*/ 1055 h 1394"/>
                <a:gd name="T54" fmla="*/ 166 w 1947"/>
                <a:gd name="T55" fmla="*/ 974 h 1394"/>
                <a:gd name="T56" fmla="*/ 203 w 1947"/>
                <a:gd name="T57" fmla="*/ 917 h 1394"/>
                <a:gd name="T58" fmla="*/ 230 w 1947"/>
                <a:gd name="T59" fmla="*/ 882 h 1394"/>
                <a:gd name="T60" fmla="*/ 283 w 1947"/>
                <a:gd name="T61" fmla="*/ 785 h 1394"/>
                <a:gd name="T62" fmla="*/ 378 w 1947"/>
                <a:gd name="T63" fmla="*/ 644 h 1394"/>
                <a:gd name="T64" fmla="*/ 483 w 1947"/>
                <a:gd name="T65" fmla="*/ 510 h 1394"/>
                <a:gd name="T66" fmla="*/ 595 w 1947"/>
                <a:gd name="T67" fmla="*/ 374 h 1394"/>
                <a:gd name="T68" fmla="*/ 694 w 1947"/>
                <a:gd name="T69" fmla="*/ 272 h 1394"/>
                <a:gd name="T70" fmla="*/ 775 w 1947"/>
                <a:gd name="T71" fmla="*/ 211 h 1394"/>
                <a:gd name="T72" fmla="*/ 859 w 1947"/>
                <a:gd name="T73" fmla="*/ 153 h 1394"/>
                <a:gd name="T74" fmla="*/ 948 w 1947"/>
                <a:gd name="T75" fmla="*/ 111 h 1394"/>
                <a:gd name="T76" fmla="*/ 1105 w 1947"/>
                <a:gd name="T77" fmla="*/ 64 h 1394"/>
                <a:gd name="T78" fmla="*/ 1340 w 1947"/>
                <a:gd name="T79" fmla="*/ 18 h 1394"/>
                <a:gd name="T80" fmla="*/ 1582 w 1947"/>
                <a:gd name="T81" fmla="*/ 0 h 1394"/>
                <a:gd name="T82" fmla="*/ 1825 w 1947"/>
                <a:gd name="T83" fmla="*/ 1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7" h="1394">
                  <a:moveTo>
                    <a:pt x="1947" y="43"/>
                  </a:moveTo>
                  <a:lnTo>
                    <a:pt x="1933" y="49"/>
                  </a:lnTo>
                  <a:lnTo>
                    <a:pt x="1922" y="54"/>
                  </a:lnTo>
                  <a:lnTo>
                    <a:pt x="1908" y="60"/>
                  </a:lnTo>
                  <a:lnTo>
                    <a:pt x="1894" y="66"/>
                  </a:lnTo>
                  <a:lnTo>
                    <a:pt x="1879" y="72"/>
                  </a:lnTo>
                  <a:lnTo>
                    <a:pt x="1867" y="78"/>
                  </a:lnTo>
                  <a:lnTo>
                    <a:pt x="1854" y="83"/>
                  </a:lnTo>
                  <a:lnTo>
                    <a:pt x="1844" y="95"/>
                  </a:lnTo>
                  <a:lnTo>
                    <a:pt x="1780" y="114"/>
                  </a:lnTo>
                  <a:lnTo>
                    <a:pt x="1724" y="144"/>
                  </a:lnTo>
                  <a:lnTo>
                    <a:pt x="1668" y="177"/>
                  </a:lnTo>
                  <a:lnTo>
                    <a:pt x="1617" y="217"/>
                  </a:lnTo>
                  <a:lnTo>
                    <a:pt x="1565" y="258"/>
                  </a:lnTo>
                  <a:lnTo>
                    <a:pt x="1514" y="305"/>
                  </a:lnTo>
                  <a:lnTo>
                    <a:pt x="1464" y="349"/>
                  </a:lnTo>
                  <a:lnTo>
                    <a:pt x="1415" y="394"/>
                  </a:lnTo>
                  <a:lnTo>
                    <a:pt x="1320" y="491"/>
                  </a:lnTo>
                  <a:lnTo>
                    <a:pt x="1235" y="592"/>
                  </a:lnTo>
                  <a:lnTo>
                    <a:pt x="1154" y="694"/>
                  </a:lnTo>
                  <a:lnTo>
                    <a:pt x="1080" y="801"/>
                  </a:lnTo>
                  <a:lnTo>
                    <a:pt x="1008" y="908"/>
                  </a:lnTo>
                  <a:lnTo>
                    <a:pt x="940" y="1018"/>
                  </a:lnTo>
                  <a:lnTo>
                    <a:pt x="876" y="1129"/>
                  </a:lnTo>
                  <a:lnTo>
                    <a:pt x="812" y="1241"/>
                  </a:lnTo>
                  <a:lnTo>
                    <a:pt x="772" y="1251"/>
                  </a:lnTo>
                  <a:lnTo>
                    <a:pt x="737" y="1268"/>
                  </a:lnTo>
                  <a:lnTo>
                    <a:pt x="700" y="1286"/>
                  </a:lnTo>
                  <a:lnTo>
                    <a:pt x="665" y="1307"/>
                  </a:lnTo>
                  <a:lnTo>
                    <a:pt x="628" y="1325"/>
                  </a:lnTo>
                  <a:lnTo>
                    <a:pt x="591" y="1344"/>
                  </a:lnTo>
                  <a:lnTo>
                    <a:pt x="552" y="1359"/>
                  </a:lnTo>
                  <a:lnTo>
                    <a:pt x="514" y="1371"/>
                  </a:lnTo>
                  <a:lnTo>
                    <a:pt x="452" y="1387"/>
                  </a:lnTo>
                  <a:lnTo>
                    <a:pt x="391" y="1394"/>
                  </a:lnTo>
                  <a:lnTo>
                    <a:pt x="329" y="1394"/>
                  </a:lnTo>
                  <a:lnTo>
                    <a:pt x="269" y="1390"/>
                  </a:lnTo>
                  <a:lnTo>
                    <a:pt x="207" y="1381"/>
                  </a:lnTo>
                  <a:lnTo>
                    <a:pt x="147" y="1373"/>
                  </a:lnTo>
                  <a:lnTo>
                    <a:pt x="85" y="1367"/>
                  </a:lnTo>
                  <a:lnTo>
                    <a:pt x="25" y="1365"/>
                  </a:lnTo>
                  <a:lnTo>
                    <a:pt x="9" y="1356"/>
                  </a:lnTo>
                  <a:lnTo>
                    <a:pt x="4" y="1346"/>
                  </a:lnTo>
                  <a:lnTo>
                    <a:pt x="0" y="1332"/>
                  </a:lnTo>
                  <a:lnTo>
                    <a:pt x="2" y="1321"/>
                  </a:lnTo>
                  <a:lnTo>
                    <a:pt x="4" y="1305"/>
                  </a:lnTo>
                  <a:lnTo>
                    <a:pt x="7" y="1292"/>
                  </a:lnTo>
                  <a:lnTo>
                    <a:pt x="9" y="1278"/>
                  </a:lnTo>
                  <a:lnTo>
                    <a:pt x="11" y="1268"/>
                  </a:lnTo>
                  <a:lnTo>
                    <a:pt x="31" y="1224"/>
                  </a:lnTo>
                  <a:lnTo>
                    <a:pt x="52" y="1183"/>
                  </a:lnTo>
                  <a:lnTo>
                    <a:pt x="73" y="1138"/>
                  </a:lnTo>
                  <a:lnTo>
                    <a:pt x="97" y="1098"/>
                  </a:lnTo>
                  <a:lnTo>
                    <a:pt x="120" y="1055"/>
                  </a:lnTo>
                  <a:lnTo>
                    <a:pt x="143" y="1014"/>
                  </a:lnTo>
                  <a:lnTo>
                    <a:pt x="166" y="974"/>
                  </a:lnTo>
                  <a:lnTo>
                    <a:pt x="196" y="939"/>
                  </a:lnTo>
                  <a:lnTo>
                    <a:pt x="203" y="917"/>
                  </a:lnTo>
                  <a:lnTo>
                    <a:pt x="217" y="900"/>
                  </a:lnTo>
                  <a:lnTo>
                    <a:pt x="230" y="882"/>
                  </a:lnTo>
                  <a:lnTo>
                    <a:pt x="244" y="865"/>
                  </a:lnTo>
                  <a:lnTo>
                    <a:pt x="283" y="785"/>
                  </a:lnTo>
                  <a:lnTo>
                    <a:pt x="329" y="714"/>
                  </a:lnTo>
                  <a:lnTo>
                    <a:pt x="378" y="644"/>
                  </a:lnTo>
                  <a:lnTo>
                    <a:pt x="430" y="578"/>
                  </a:lnTo>
                  <a:lnTo>
                    <a:pt x="483" y="510"/>
                  </a:lnTo>
                  <a:lnTo>
                    <a:pt x="539" y="444"/>
                  </a:lnTo>
                  <a:lnTo>
                    <a:pt x="595" y="374"/>
                  </a:lnTo>
                  <a:lnTo>
                    <a:pt x="653" y="305"/>
                  </a:lnTo>
                  <a:lnTo>
                    <a:pt x="694" y="272"/>
                  </a:lnTo>
                  <a:lnTo>
                    <a:pt x="735" y="242"/>
                  </a:lnTo>
                  <a:lnTo>
                    <a:pt x="775" y="211"/>
                  </a:lnTo>
                  <a:lnTo>
                    <a:pt x="818" y="182"/>
                  </a:lnTo>
                  <a:lnTo>
                    <a:pt x="859" y="153"/>
                  </a:lnTo>
                  <a:lnTo>
                    <a:pt x="903" y="132"/>
                  </a:lnTo>
                  <a:lnTo>
                    <a:pt x="948" y="111"/>
                  </a:lnTo>
                  <a:lnTo>
                    <a:pt x="997" y="95"/>
                  </a:lnTo>
                  <a:lnTo>
                    <a:pt x="1105" y="64"/>
                  </a:lnTo>
                  <a:lnTo>
                    <a:pt x="1221" y="39"/>
                  </a:lnTo>
                  <a:lnTo>
                    <a:pt x="1340" y="18"/>
                  </a:lnTo>
                  <a:lnTo>
                    <a:pt x="1462" y="6"/>
                  </a:lnTo>
                  <a:lnTo>
                    <a:pt x="1582" y="0"/>
                  </a:lnTo>
                  <a:lnTo>
                    <a:pt x="1704" y="4"/>
                  </a:lnTo>
                  <a:lnTo>
                    <a:pt x="1825" y="18"/>
                  </a:lnTo>
                  <a:lnTo>
                    <a:pt x="1947" y="43"/>
                  </a:lnTo>
                  <a:close/>
                </a:path>
              </a:pathLst>
            </a:custGeom>
            <a:solidFill>
              <a:srgbClr val="FF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8" name="Freeform 292"/>
            <p:cNvSpPr>
              <a:spLocks/>
            </p:cNvSpPr>
            <p:nvPr/>
          </p:nvSpPr>
          <p:spPr bwMode="auto">
            <a:xfrm>
              <a:off x="2669" y="2333"/>
              <a:ext cx="758" cy="932"/>
            </a:xfrm>
            <a:custGeom>
              <a:avLst/>
              <a:gdLst>
                <a:gd name="T0" fmla="*/ 1416 w 1517"/>
                <a:gd name="T1" fmla="*/ 297 h 1864"/>
                <a:gd name="T2" fmla="*/ 1484 w 1517"/>
                <a:gd name="T3" fmla="*/ 539 h 1864"/>
                <a:gd name="T4" fmla="*/ 1515 w 1517"/>
                <a:gd name="T5" fmla="*/ 795 h 1864"/>
                <a:gd name="T6" fmla="*/ 1509 w 1517"/>
                <a:gd name="T7" fmla="*/ 1053 h 1864"/>
                <a:gd name="T8" fmla="*/ 1476 w 1517"/>
                <a:gd name="T9" fmla="*/ 1272 h 1864"/>
                <a:gd name="T10" fmla="*/ 1402 w 1517"/>
                <a:gd name="T11" fmla="*/ 1449 h 1864"/>
                <a:gd name="T12" fmla="*/ 1292 w 1517"/>
                <a:gd name="T13" fmla="*/ 1604 h 1864"/>
                <a:gd name="T14" fmla="*/ 1152 w 1517"/>
                <a:gd name="T15" fmla="*/ 1736 h 1864"/>
                <a:gd name="T16" fmla="*/ 972 w 1517"/>
                <a:gd name="T17" fmla="*/ 1813 h 1864"/>
                <a:gd name="T18" fmla="*/ 766 w 1517"/>
                <a:gd name="T19" fmla="*/ 1852 h 1864"/>
                <a:gd name="T20" fmla="*/ 559 w 1517"/>
                <a:gd name="T21" fmla="*/ 1864 h 1864"/>
                <a:gd name="T22" fmla="*/ 357 w 1517"/>
                <a:gd name="T23" fmla="*/ 1842 h 1864"/>
                <a:gd name="T24" fmla="*/ 210 w 1517"/>
                <a:gd name="T25" fmla="*/ 1796 h 1864"/>
                <a:gd name="T26" fmla="*/ 148 w 1517"/>
                <a:gd name="T27" fmla="*/ 1730 h 1864"/>
                <a:gd name="T28" fmla="*/ 117 w 1517"/>
                <a:gd name="T29" fmla="*/ 1641 h 1864"/>
                <a:gd name="T30" fmla="*/ 99 w 1517"/>
                <a:gd name="T31" fmla="*/ 1546 h 1864"/>
                <a:gd name="T32" fmla="*/ 86 w 1517"/>
                <a:gd name="T33" fmla="*/ 1456 h 1864"/>
                <a:gd name="T34" fmla="*/ 80 w 1517"/>
                <a:gd name="T35" fmla="*/ 1369 h 1864"/>
                <a:gd name="T36" fmla="*/ 64 w 1517"/>
                <a:gd name="T37" fmla="*/ 1288 h 1864"/>
                <a:gd name="T38" fmla="*/ 29 w 1517"/>
                <a:gd name="T39" fmla="*/ 1214 h 1864"/>
                <a:gd name="T40" fmla="*/ 4 w 1517"/>
                <a:gd name="T41" fmla="*/ 1167 h 1864"/>
                <a:gd name="T42" fmla="*/ 18 w 1517"/>
                <a:gd name="T43" fmla="*/ 1138 h 1864"/>
                <a:gd name="T44" fmla="*/ 33 w 1517"/>
                <a:gd name="T45" fmla="*/ 1111 h 1864"/>
                <a:gd name="T46" fmla="*/ 47 w 1517"/>
                <a:gd name="T47" fmla="*/ 1082 h 1864"/>
                <a:gd name="T48" fmla="*/ 78 w 1517"/>
                <a:gd name="T49" fmla="*/ 1026 h 1864"/>
                <a:gd name="T50" fmla="*/ 130 w 1517"/>
                <a:gd name="T51" fmla="*/ 944 h 1864"/>
                <a:gd name="T52" fmla="*/ 182 w 1517"/>
                <a:gd name="T53" fmla="*/ 863 h 1864"/>
                <a:gd name="T54" fmla="*/ 233 w 1517"/>
                <a:gd name="T55" fmla="*/ 780 h 1864"/>
                <a:gd name="T56" fmla="*/ 326 w 1517"/>
                <a:gd name="T57" fmla="*/ 642 h 1864"/>
                <a:gd name="T58" fmla="*/ 481 w 1517"/>
                <a:gd name="T59" fmla="*/ 450 h 1864"/>
                <a:gd name="T60" fmla="*/ 658 w 1517"/>
                <a:gd name="T61" fmla="*/ 273 h 1864"/>
                <a:gd name="T62" fmla="*/ 857 w 1517"/>
                <a:gd name="T63" fmla="*/ 124 h 1864"/>
                <a:gd name="T64" fmla="*/ 987 w 1517"/>
                <a:gd name="T65" fmla="*/ 52 h 1864"/>
                <a:gd name="T66" fmla="*/ 1030 w 1517"/>
                <a:gd name="T67" fmla="*/ 33 h 1864"/>
                <a:gd name="T68" fmla="*/ 1077 w 1517"/>
                <a:gd name="T69" fmla="*/ 19 h 1864"/>
                <a:gd name="T70" fmla="*/ 1123 w 1517"/>
                <a:gd name="T71" fmla="*/ 6 h 1864"/>
                <a:gd name="T72" fmla="*/ 1179 w 1517"/>
                <a:gd name="T73" fmla="*/ 6 h 1864"/>
                <a:gd name="T74" fmla="*/ 1241 w 1517"/>
                <a:gd name="T75" fmla="*/ 43 h 1864"/>
                <a:gd name="T76" fmla="*/ 1294 w 1517"/>
                <a:gd name="T77" fmla="*/ 97 h 1864"/>
                <a:gd name="T78" fmla="*/ 1342 w 1517"/>
                <a:gd name="T79" fmla="*/ 159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1864">
                  <a:moveTo>
                    <a:pt x="1366" y="188"/>
                  </a:moveTo>
                  <a:lnTo>
                    <a:pt x="1416" y="297"/>
                  </a:lnTo>
                  <a:lnTo>
                    <a:pt x="1455" y="415"/>
                  </a:lnTo>
                  <a:lnTo>
                    <a:pt x="1484" y="539"/>
                  </a:lnTo>
                  <a:lnTo>
                    <a:pt x="1505" y="667"/>
                  </a:lnTo>
                  <a:lnTo>
                    <a:pt x="1515" y="795"/>
                  </a:lnTo>
                  <a:lnTo>
                    <a:pt x="1517" y="925"/>
                  </a:lnTo>
                  <a:lnTo>
                    <a:pt x="1509" y="1053"/>
                  </a:lnTo>
                  <a:lnTo>
                    <a:pt x="1497" y="1181"/>
                  </a:lnTo>
                  <a:lnTo>
                    <a:pt x="1476" y="1272"/>
                  </a:lnTo>
                  <a:lnTo>
                    <a:pt x="1445" y="1361"/>
                  </a:lnTo>
                  <a:lnTo>
                    <a:pt x="1402" y="1449"/>
                  </a:lnTo>
                  <a:lnTo>
                    <a:pt x="1352" y="1530"/>
                  </a:lnTo>
                  <a:lnTo>
                    <a:pt x="1292" y="1604"/>
                  </a:lnTo>
                  <a:lnTo>
                    <a:pt x="1226" y="1674"/>
                  </a:lnTo>
                  <a:lnTo>
                    <a:pt x="1152" y="1736"/>
                  </a:lnTo>
                  <a:lnTo>
                    <a:pt x="1075" y="1788"/>
                  </a:lnTo>
                  <a:lnTo>
                    <a:pt x="972" y="1813"/>
                  </a:lnTo>
                  <a:lnTo>
                    <a:pt x="869" y="1836"/>
                  </a:lnTo>
                  <a:lnTo>
                    <a:pt x="766" y="1852"/>
                  </a:lnTo>
                  <a:lnTo>
                    <a:pt x="663" y="1864"/>
                  </a:lnTo>
                  <a:lnTo>
                    <a:pt x="559" y="1864"/>
                  </a:lnTo>
                  <a:lnTo>
                    <a:pt x="458" y="1858"/>
                  </a:lnTo>
                  <a:lnTo>
                    <a:pt x="357" y="1842"/>
                  </a:lnTo>
                  <a:lnTo>
                    <a:pt x="260" y="1817"/>
                  </a:lnTo>
                  <a:lnTo>
                    <a:pt x="210" y="1796"/>
                  </a:lnTo>
                  <a:lnTo>
                    <a:pt x="175" y="1769"/>
                  </a:lnTo>
                  <a:lnTo>
                    <a:pt x="148" y="1730"/>
                  </a:lnTo>
                  <a:lnTo>
                    <a:pt x="130" y="1689"/>
                  </a:lnTo>
                  <a:lnTo>
                    <a:pt x="117" y="1641"/>
                  </a:lnTo>
                  <a:lnTo>
                    <a:pt x="109" y="1594"/>
                  </a:lnTo>
                  <a:lnTo>
                    <a:pt x="99" y="1546"/>
                  </a:lnTo>
                  <a:lnTo>
                    <a:pt x="89" y="1501"/>
                  </a:lnTo>
                  <a:lnTo>
                    <a:pt x="86" y="1456"/>
                  </a:lnTo>
                  <a:lnTo>
                    <a:pt x="84" y="1412"/>
                  </a:lnTo>
                  <a:lnTo>
                    <a:pt x="80" y="1369"/>
                  </a:lnTo>
                  <a:lnTo>
                    <a:pt x="76" y="1328"/>
                  </a:lnTo>
                  <a:lnTo>
                    <a:pt x="64" y="1288"/>
                  </a:lnTo>
                  <a:lnTo>
                    <a:pt x="51" y="1251"/>
                  </a:lnTo>
                  <a:lnTo>
                    <a:pt x="29" y="1214"/>
                  </a:lnTo>
                  <a:lnTo>
                    <a:pt x="0" y="1185"/>
                  </a:lnTo>
                  <a:lnTo>
                    <a:pt x="4" y="1167"/>
                  </a:lnTo>
                  <a:lnTo>
                    <a:pt x="10" y="1154"/>
                  </a:lnTo>
                  <a:lnTo>
                    <a:pt x="18" y="1138"/>
                  </a:lnTo>
                  <a:lnTo>
                    <a:pt x="27" y="1127"/>
                  </a:lnTo>
                  <a:lnTo>
                    <a:pt x="33" y="1111"/>
                  </a:lnTo>
                  <a:lnTo>
                    <a:pt x="41" y="1098"/>
                  </a:lnTo>
                  <a:lnTo>
                    <a:pt x="47" y="1082"/>
                  </a:lnTo>
                  <a:lnTo>
                    <a:pt x="54" y="1069"/>
                  </a:lnTo>
                  <a:lnTo>
                    <a:pt x="78" y="1026"/>
                  </a:lnTo>
                  <a:lnTo>
                    <a:pt x="105" y="985"/>
                  </a:lnTo>
                  <a:lnTo>
                    <a:pt x="130" y="944"/>
                  </a:lnTo>
                  <a:lnTo>
                    <a:pt x="157" y="906"/>
                  </a:lnTo>
                  <a:lnTo>
                    <a:pt x="182" y="863"/>
                  </a:lnTo>
                  <a:lnTo>
                    <a:pt x="210" y="822"/>
                  </a:lnTo>
                  <a:lnTo>
                    <a:pt x="233" y="780"/>
                  </a:lnTo>
                  <a:lnTo>
                    <a:pt x="256" y="739"/>
                  </a:lnTo>
                  <a:lnTo>
                    <a:pt x="326" y="642"/>
                  </a:lnTo>
                  <a:lnTo>
                    <a:pt x="402" y="545"/>
                  </a:lnTo>
                  <a:lnTo>
                    <a:pt x="481" y="450"/>
                  </a:lnTo>
                  <a:lnTo>
                    <a:pt x="568" y="361"/>
                  </a:lnTo>
                  <a:lnTo>
                    <a:pt x="658" y="273"/>
                  </a:lnTo>
                  <a:lnTo>
                    <a:pt x="757" y="194"/>
                  </a:lnTo>
                  <a:lnTo>
                    <a:pt x="857" y="124"/>
                  </a:lnTo>
                  <a:lnTo>
                    <a:pt x="968" y="64"/>
                  </a:lnTo>
                  <a:lnTo>
                    <a:pt x="987" y="52"/>
                  </a:lnTo>
                  <a:lnTo>
                    <a:pt x="1009" y="43"/>
                  </a:lnTo>
                  <a:lnTo>
                    <a:pt x="1030" y="33"/>
                  </a:lnTo>
                  <a:lnTo>
                    <a:pt x="1053" y="27"/>
                  </a:lnTo>
                  <a:lnTo>
                    <a:pt x="1077" y="19"/>
                  </a:lnTo>
                  <a:lnTo>
                    <a:pt x="1100" y="14"/>
                  </a:lnTo>
                  <a:lnTo>
                    <a:pt x="1123" y="6"/>
                  </a:lnTo>
                  <a:lnTo>
                    <a:pt x="1146" y="0"/>
                  </a:lnTo>
                  <a:lnTo>
                    <a:pt x="1179" y="6"/>
                  </a:lnTo>
                  <a:lnTo>
                    <a:pt x="1212" y="21"/>
                  </a:lnTo>
                  <a:lnTo>
                    <a:pt x="1241" y="43"/>
                  </a:lnTo>
                  <a:lnTo>
                    <a:pt x="1270" y="70"/>
                  </a:lnTo>
                  <a:lnTo>
                    <a:pt x="1294" y="97"/>
                  </a:lnTo>
                  <a:lnTo>
                    <a:pt x="1319" y="128"/>
                  </a:lnTo>
                  <a:lnTo>
                    <a:pt x="1342" y="159"/>
                  </a:lnTo>
                  <a:lnTo>
                    <a:pt x="1366" y="188"/>
                  </a:lnTo>
                  <a:close/>
                </a:path>
              </a:pathLst>
            </a:custGeom>
            <a:solidFill>
              <a:srgbClr val="FF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9" name="Freeform 293"/>
            <p:cNvSpPr>
              <a:spLocks/>
            </p:cNvSpPr>
            <p:nvPr/>
          </p:nvSpPr>
          <p:spPr bwMode="auto">
            <a:xfrm>
              <a:off x="4275" y="2440"/>
              <a:ext cx="317" cy="631"/>
            </a:xfrm>
            <a:custGeom>
              <a:avLst/>
              <a:gdLst>
                <a:gd name="T0" fmla="*/ 514 w 634"/>
                <a:gd name="T1" fmla="*/ 90 h 1263"/>
                <a:gd name="T2" fmla="*/ 535 w 634"/>
                <a:gd name="T3" fmla="*/ 107 h 1263"/>
                <a:gd name="T4" fmla="*/ 558 w 634"/>
                <a:gd name="T5" fmla="*/ 130 h 1263"/>
                <a:gd name="T6" fmla="*/ 580 w 634"/>
                <a:gd name="T7" fmla="*/ 152 h 1263"/>
                <a:gd name="T8" fmla="*/ 603 w 634"/>
                <a:gd name="T9" fmla="*/ 177 h 1263"/>
                <a:gd name="T10" fmla="*/ 618 w 634"/>
                <a:gd name="T11" fmla="*/ 200 h 1263"/>
                <a:gd name="T12" fmla="*/ 630 w 634"/>
                <a:gd name="T13" fmla="*/ 229 h 1263"/>
                <a:gd name="T14" fmla="*/ 634 w 634"/>
                <a:gd name="T15" fmla="*/ 258 h 1263"/>
                <a:gd name="T16" fmla="*/ 634 w 634"/>
                <a:gd name="T17" fmla="*/ 291 h 1263"/>
                <a:gd name="T18" fmla="*/ 603 w 634"/>
                <a:gd name="T19" fmla="*/ 361 h 1263"/>
                <a:gd name="T20" fmla="*/ 562 w 634"/>
                <a:gd name="T21" fmla="*/ 419 h 1263"/>
                <a:gd name="T22" fmla="*/ 510 w 634"/>
                <a:gd name="T23" fmla="*/ 470 h 1263"/>
                <a:gd name="T24" fmla="*/ 454 w 634"/>
                <a:gd name="T25" fmla="*/ 514 h 1263"/>
                <a:gd name="T26" fmla="*/ 395 w 634"/>
                <a:gd name="T27" fmla="*/ 557 h 1263"/>
                <a:gd name="T28" fmla="*/ 343 w 634"/>
                <a:gd name="T29" fmla="*/ 605 h 1263"/>
                <a:gd name="T30" fmla="*/ 298 w 634"/>
                <a:gd name="T31" fmla="*/ 660 h 1263"/>
                <a:gd name="T32" fmla="*/ 269 w 634"/>
                <a:gd name="T33" fmla="*/ 731 h 1263"/>
                <a:gd name="T34" fmla="*/ 246 w 634"/>
                <a:gd name="T35" fmla="*/ 795 h 1263"/>
                <a:gd name="T36" fmla="*/ 225 w 634"/>
                <a:gd name="T37" fmla="*/ 859 h 1263"/>
                <a:gd name="T38" fmla="*/ 203 w 634"/>
                <a:gd name="T39" fmla="*/ 923 h 1263"/>
                <a:gd name="T40" fmla="*/ 188 w 634"/>
                <a:gd name="T41" fmla="*/ 991 h 1263"/>
                <a:gd name="T42" fmla="*/ 170 w 634"/>
                <a:gd name="T43" fmla="*/ 1055 h 1263"/>
                <a:gd name="T44" fmla="*/ 157 w 634"/>
                <a:gd name="T45" fmla="*/ 1123 h 1263"/>
                <a:gd name="T46" fmla="*/ 145 w 634"/>
                <a:gd name="T47" fmla="*/ 1191 h 1263"/>
                <a:gd name="T48" fmla="*/ 141 w 634"/>
                <a:gd name="T49" fmla="*/ 1263 h 1263"/>
                <a:gd name="T50" fmla="*/ 134 w 634"/>
                <a:gd name="T51" fmla="*/ 1203 h 1263"/>
                <a:gd name="T52" fmla="*/ 120 w 634"/>
                <a:gd name="T53" fmla="*/ 1146 h 1263"/>
                <a:gd name="T54" fmla="*/ 97 w 634"/>
                <a:gd name="T55" fmla="*/ 1090 h 1263"/>
                <a:gd name="T56" fmla="*/ 75 w 634"/>
                <a:gd name="T57" fmla="*/ 1038 h 1263"/>
                <a:gd name="T58" fmla="*/ 50 w 634"/>
                <a:gd name="T59" fmla="*/ 984 h 1263"/>
                <a:gd name="T60" fmla="*/ 29 w 634"/>
                <a:gd name="T61" fmla="*/ 929 h 1263"/>
                <a:gd name="T62" fmla="*/ 9 w 634"/>
                <a:gd name="T63" fmla="*/ 873 h 1263"/>
                <a:gd name="T64" fmla="*/ 0 w 634"/>
                <a:gd name="T65" fmla="*/ 817 h 1263"/>
                <a:gd name="T66" fmla="*/ 2 w 634"/>
                <a:gd name="T67" fmla="*/ 788 h 1263"/>
                <a:gd name="T68" fmla="*/ 7 w 634"/>
                <a:gd name="T69" fmla="*/ 762 h 1263"/>
                <a:gd name="T70" fmla="*/ 13 w 634"/>
                <a:gd name="T71" fmla="*/ 735 h 1263"/>
                <a:gd name="T72" fmla="*/ 23 w 634"/>
                <a:gd name="T73" fmla="*/ 710 h 1263"/>
                <a:gd name="T74" fmla="*/ 33 w 634"/>
                <a:gd name="T75" fmla="*/ 681 h 1263"/>
                <a:gd name="T76" fmla="*/ 42 w 634"/>
                <a:gd name="T77" fmla="*/ 654 h 1263"/>
                <a:gd name="T78" fmla="*/ 50 w 634"/>
                <a:gd name="T79" fmla="*/ 627 h 1263"/>
                <a:gd name="T80" fmla="*/ 60 w 634"/>
                <a:gd name="T81" fmla="*/ 600 h 1263"/>
                <a:gd name="T82" fmla="*/ 79 w 634"/>
                <a:gd name="T83" fmla="*/ 522 h 1263"/>
                <a:gd name="T84" fmla="*/ 104 w 634"/>
                <a:gd name="T85" fmla="*/ 444 h 1263"/>
                <a:gd name="T86" fmla="*/ 128 w 634"/>
                <a:gd name="T87" fmla="*/ 369 h 1263"/>
                <a:gd name="T88" fmla="*/ 157 w 634"/>
                <a:gd name="T89" fmla="*/ 293 h 1263"/>
                <a:gd name="T90" fmla="*/ 184 w 634"/>
                <a:gd name="T91" fmla="*/ 218 h 1263"/>
                <a:gd name="T92" fmla="*/ 215 w 634"/>
                <a:gd name="T93" fmla="*/ 144 h 1263"/>
                <a:gd name="T94" fmla="*/ 246 w 634"/>
                <a:gd name="T95" fmla="*/ 70 h 1263"/>
                <a:gd name="T96" fmla="*/ 283 w 634"/>
                <a:gd name="T97" fmla="*/ 0 h 1263"/>
                <a:gd name="T98" fmla="*/ 312 w 634"/>
                <a:gd name="T99" fmla="*/ 4 h 1263"/>
                <a:gd name="T100" fmla="*/ 343 w 634"/>
                <a:gd name="T101" fmla="*/ 14 h 1263"/>
                <a:gd name="T102" fmla="*/ 372 w 634"/>
                <a:gd name="T103" fmla="*/ 24 h 1263"/>
                <a:gd name="T104" fmla="*/ 403 w 634"/>
                <a:gd name="T105" fmla="*/ 37 h 1263"/>
                <a:gd name="T106" fmla="*/ 430 w 634"/>
                <a:gd name="T107" fmla="*/ 49 h 1263"/>
                <a:gd name="T108" fmla="*/ 457 w 634"/>
                <a:gd name="T109" fmla="*/ 62 h 1263"/>
                <a:gd name="T110" fmla="*/ 485 w 634"/>
                <a:gd name="T111" fmla="*/ 76 h 1263"/>
                <a:gd name="T112" fmla="*/ 514 w 634"/>
                <a:gd name="T113" fmla="*/ 9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4" h="1263">
                  <a:moveTo>
                    <a:pt x="514" y="90"/>
                  </a:moveTo>
                  <a:lnTo>
                    <a:pt x="535" y="107"/>
                  </a:lnTo>
                  <a:lnTo>
                    <a:pt x="558" y="130"/>
                  </a:lnTo>
                  <a:lnTo>
                    <a:pt x="580" y="152"/>
                  </a:lnTo>
                  <a:lnTo>
                    <a:pt x="603" y="177"/>
                  </a:lnTo>
                  <a:lnTo>
                    <a:pt x="618" y="200"/>
                  </a:lnTo>
                  <a:lnTo>
                    <a:pt x="630" y="229"/>
                  </a:lnTo>
                  <a:lnTo>
                    <a:pt x="634" y="258"/>
                  </a:lnTo>
                  <a:lnTo>
                    <a:pt x="634" y="291"/>
                  </a:lnTo>
                  <a:lnTo>
                    <a:pt x="603" y="361"/>
                  </a:lnTo>
                  <a:lnTo>
                    <a:pt x="562" y="419"/>
                  </a:lnTo>
                  <a:lnTo>
                    <a:pt x="510" y="470"/>
                  </a:lnTo>
                  <a:lnTo>
                    <a:pt x="454" y="514"/>
                  </a:lnTo>
                  <a:lnTo>
                    <a:pt x="395" y="557"/>
                  </a:lnTo>
                  <a:lnTo>
                    <a:pt x="343" y="605"/>
                  </a:lnTo>
                  <a:lnTo>
                    <a:pt x="298" y="660"/>
                  </a:lnTo>
                  <a:lnTo>
                    <a:pt x="269" y="731"/>
                  </a:lnTo>
                  <a:lnTo>
                    <a:pt x="246" y="795"/>
                  </a:lnTo>
                  <a:lnTo>
                    <a:pt x="225" y="859"/>
                  </a:lnTo>
                  <a:lnTo>
                    <a:pt x="203" y="923"/>
                  </a:lnTo>
                  <a:lnTo>
                    <a:pt x="188" y="991"/>
                  </a:lnTo>
                  <a:lnTo>
                    <a:pt x="170" y="1055"/>
                  </a:lnTo>
                  <a:lnTo>
                    <a:pt x="157" y="1123"/>
                  </a:lnTo>
                  <a:lnTo>
                    <a:pt x="145" y="1191"/>
                  </a:lnTo>
                  <a:lnTo>
                    <a:pt x="141" y="1263"/>
                  </a:lnTo>
                  <a:lnTo>
                    <a:pt x="134" y="1203"/>
                  </a:lnTo>
                  <a:lnTo>
                    <a:pt x="120" y="1146"/>
                  </a:lnTo>
                  <a:lnTo>
                    <a:pt x="97" y="1090"/>
                  </a:lnTo>
                  <a:lnTo>
                    <a:pt x="75" y="1038"/>
                  </a:lnTo>
                  <a:lnTo>
                    <a:pt x="50" y="984"/>
                  </a:lnTo>
                  <a:lnTo>
                    <a:pt x="29" y="929"/>
                  </a:lnTo>
                  <a:lnTo>
                    <a:pt x="9" y="873"/>
                  </a:lnTo>
                  <a:lnTo>
                    <a:pt x="0" y="817"/>
                  </a:lnTo>
                  <a:lnTo>
                    <a:pt x="2" y="788"/>
                  </a:lnTo>
                  <a:lnTo>
                    <a:pt x="7" y="762"/>
                  </a:lnTo>
                  <a:lnTo>
                    <a:pt x="13" y="735"/>
                  </a:lnTo>
                  <a:lnTo>
                    <a:pt x="23" y="710"/>
                  </a:lnTo>
                  <a:lnTo>
                    <a:pt x="33" y="681"/>
                  </a:lnTo>
                  <a:lnTo>
                    <a:pt x="42" y="654"/>
                  </a:lnTo>
                  <a:lnTo>
                    <a:pt x="50" y="627"/>
                  </a:lnTo>
                  <a:lnTo>
                    <a:pt x="60" y="600"/>
                  </a:lnTo>
                  <a:lnTo>
                    <a:pt x="79" y="522"/>
                  </a:lnTo>
                  <a:lnTo>
                    <a:pt x="104" y="444"/>
                  </a:lnTo>
                  <a:lnTo>
                    <a:pt x="128" y="369"/>
                  </a:lnTo>
                  <a:lnTo>
                    <a:pt x="157" y="293"/>
                  </a:lnTo>
                  <a:lnTo>
                    <a:pt x="184" y="218"/>
                  </a:lnTo>
                  <a:lnTo>
                    <a:pt x="215" y="144"/>
                  </a:lnTo>
                  <a:lnTo>
                    <a:pt x="246" y="70"/>
                  </a:lnTo>
                  <a:lnTo>
                    <a:pt x="283" y="0"/>
                  </a:lnTo>
                  <a:lnTo>
                    <a:pt x="312" y="4"/>
                  </a:lnTo>
                  <a:lnTo>
                    <a:pt x="343" y="14"/>
                  </a:lnTo>
                  <a:lnTo>
                    <a:pt x="372" y="24"/>
                  </a:lnTo>
                  <a:lnTo>
                    <a:pt x="403" y="37"/>
                  </a:lnTo>
                  <a:lnTo>
                    <a:pt x="430" y="49"/>
                  </a:lnTo>
                  <a:lnTo>
                    <a:pt x="457" y="62"/>
                  </a:lnTo>
                  <a:lnTo>
                    <a:pt x="485" y="76"/>
                  </a:lnTo>
                  <a:lnTo>
                    <a:pt x="514" y="9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0" name="Freeform 294"/>
            <p:cNvSpPr>
              <a:spLocks/>
            </p:cNvSpPr>
            <p:nvPr/>
          </p:nvSpPr>
          <p:spPr bwMode="auto">
            <a:xfrm>
              <a:off x="3713" y="2923"/>
              <a:ext cx="522" cy="429"/>
            </a:xfrm>
            <a:custGeom>
              <a:avLst/>
              <a:gdLst>
                <a:gd name="T0" fmla="*/ 975 w 1043"/>
                <a:gd name="T1" fmla="*/ 206 h 857"/>
                <a:gd name="T2" fmla="*/ 921 w 1043"/>
                <a:gd name="T3" fmla="*/ 303 h 857"/>
                <a:gd name="T4" fmla="*/ 859 w 1043"/>
                <a:gd name="T5" fmla="*/ 401 h 857"/>
                <a:gd name="T6" fmla="*/ 783 w 1043"/>
                <a:gd name="T7" fmla="*/ 496 h 857"/>
                <a:gd name="T8" fmla="*/ 702 w 1043"/>
                <a:gd name="T9" fmla="*/ 586 h 857"/>
                <a:gd name="T10" fmla="*/ 611 w 1043"/>
                <a:gd name="T11" fmla="*/ 665 h 857"/>
                <a:gd name="T12" fmla="*/ 516 w 1043"/>
                <a:gd name="T13" fmla="*/ 737 h 857"/>
                <a:gd name="T14" fmla="*/ 415 w 1043"/>
                <a:gd name="T15" fmla="*/ 793 h 857"/>
                <a:gd name="T16" fmla="*/ 312 w 1043"/>
                <a:gd name="T17" fmla="*/ 838 h 857"/>
                <a:gd name="T18" fmla="*/ 283 w 1043"/>
                <a:gd name="T19" fmla="*/ 844 h 857"/>
                <a:gd name="T20" fmla="*/ 256 w 1043"/>
                <a:gd name="T21" fmla="*/ 849 h 857"/>
                <a:gd name="T22" fmla="*/ 227 w 1043"/>
                <a:gd name="T23" fmla="*/ 853 h 857"/>
                <a:gd name="T24" fmla="*/ 200 w 1043"/>
                <a:gd name="T25" fmla="*/ 857 h 857"/>
                <a:gd name="T26" fmla="*/ 171 w 1043"/>
                <a:gd name="T27" fmla="*/ 855 h 857"/>
                <a:gd name="T28" fmla="*/ 143 w 1043"/>
                <a:gd name="T29" fmla="*/ 855 h 857"/>
                <a:gd name="T30" fmla="*/ 116 w 1043"/>
                <a:gd name="T31" fmla="*/ 849 h 857"/>
                <a:gd name="T32" fmla="*/ 89 w 1043"/>
                <a:gd name="T33" fmla="*/ 842 h 857"/>
                <a:gd name="T34" fmla="*/ 70 w 1043"/>
                <a:gd name="T35" fmla="*/ 822 h 857"/>
                <a:gd name="T36" fmla="*/ 56 w 1043"/>
                <a:gd name="T37" fmla="*/ 803 h 857"/>
                <a:gd name="T38" fmla="*/ 48 w 1043"/>
                <a:gd name="T39" fmla="*/ 780 h 857"/>
                <a:gd name="T40" fmla="*/ 45 w 1043"/>
                <a:gd name="T41" fmla="*/ 756 h 857"/>
                <a:gd name="T42" fmla="*/ 41 w 1043"/>
                <a:gd name="T43" fmla="*/ 729 h 857"/>
                <a:gd name="T44" fmla="*/ 37 w 1043"/>
                <a:gd name="T45" fmla="*/ 706 h 857"/>
                <a:gd name="T46" fmla="*/ 31 w 1043"/>
                <a:gd name="T47" fmla="*/ 681 h 857"/>
                <a:gd name="T48" fmla="*/ 25 w 1043"/>
                <a:gd name="T49" fmla="*/ 659 h 857"/>
                <a:gd name="T50" fmla="*/ 21 w 1043"/>
                <a:gd name="T51" fmla="*/ 644 h 857"/>
                <a:gd name="T52" fmla="*/ 15 w 1043"/>
                <a:gd name="T53" fmla="*/ 628 h 857"/>
                <a:gd name="T54" fmla="*/ 8 w 1043"/>
                <a:gd name="T55" fmla="*/ 611 h 857"/>
                <a:gd name="T56" fmla="*/ 0 w 1043"/>
                <a:gd name="T57" fmla="*/ 599 h 857"/>
                <a:gd name="T58" fmla="*/ 72 w 1043"/>
                <a:gd name="T59" fmla="*/ 570 h 857"/>
                <a:gd name="T60" fmla="*/ 145 w 1043"/>
                <a:gd name="T61" fmla="*/ 545 h 857"/>
                <a:gd name="T62" fmla="*/ 219 w 1043"/>
                <a:gd name="T63" fmla="*/ 520 h 857"/>
                <a:gd name="T64" fmla="*/ 293 w 1043"/>
                <a:gd name="T65" fmla="*/ 494 h 857"/>
                <a:gd name="T66" fmla="*/ 365 w 1043"/>
                <a:gd name="T67" fmla="*/ 467 h 857"/>
                <a:gd name="T68" fmla="*/ 436 w 1043"/>
                <a:gd name="T69" fmla="*/ 438 h 857"/>
                <a:gd name="T70" fmla="*/ 506 w 1043"/>
                <a:gd name="T71" fmla="*/ 403 h 857"/>
                <a:gd name="T72" fmla="*/ 578 w 1043"/>
                <a:gd name="T73" fmla="*/ 367 h 857"/>
                <a:gd name="T74" fmla="*/ 593 w 1043"/>
                <a:gd name="T75" fmla="*/ 355 h 857"/>
                <a:gd name="T76" fmla="*/ 611 w 1043"/>
                <a:gd name="T77" fmla="*/ 343 h 857"/>
                <a:gd name="T78" fmla="*/ 626 w 1043"/>
                <a:gd name="T79" fmla="*/ 332 h 857"/>
                <a:gd name="T80" fmla="*/ 644 w 1043"/>
                <a:gd name="T81" fmla="*/ 320 h 857"/>
                <a:gd name="T82" fmla="*/ 659 w 1043"/>
                <a:gd name="T83" fmla="*/ 308 h 857"/>
                <a:gd name="T84" fmla="*/ 677 w 1043"/>
                <a:gd name="T85" fmla="*/ 301 h 857"/>
                <a:gd name="T86" fmla="*/ 694 w 1043"/>
                <a:gd name="T87" fmla="*/ 295 h 857"/>
                <a:gd name="T88" fmla="*/ 714 w 1043"/>
                <a:gd name="T89" fmla="*/ 295 h 857"/>
                <a:gd name="T90" fmla="*/ 756 w 1043"/>
                <a:gd name="T91" fmla="*/ 264 h 857"/>
                <a:gd name="T92" fmla="*/ 801 w 1043"/>
                <a:gd name="T93" fmla="*/ 233 h 857"/>
                <a:gd name="T94" fmla="*/ 845 w 1043"/>
                <a:gd name="T95" fmla="*/ 202 h 857"/>
                <a:gd name="T96" fmla="*/ 890 w 1043"/>
                <a:gd name="T97" fmla="*/ 171 h 857"/>
                <a:gd name="T98" fmla="*/ 929 w 1043"/>
                <a:gd name="T99" fmla="*/ 134 h 857"/>
                <a:gd name="T100" fmla="*/ 968 w 1043"/>
                <a:gd name="T101" fmla="*/ 97 h 857"/>
                <a:gd name="T102" fmla="*/ 1003 w 1043"/>
                <a:gd name="T103" fmla="*/ 56 h 857"/>
                <a:gd name="T104" fmla="*/ 1032 w 1043"/>
                <a:gd name="T105" fmla="*/ 12 h 857"/>
                <a:gd name="T106" fmla="*/ 1043 w 1043"/>
                <a:gd name="T107" fmla="*/ 0 h 857"/>
                <a:gd name="T108" fmla="*/ 1041 w 1043"/>
                <a:gd name="T109" fmla="*/ 23 h 857"/>
                <a:gd name="T110" fmla="*/ 1036 w 1043"/>
                <a:gd name="T111" fmla="*/ 50 h 857"/>
                <a:gd name="T112" fmla="*/ 1028 w 1043"/>
                <a:gd name="T113" fmla="*/ 74 h 857"/>
                <a:gd name="T114" fmla="*/ 1018 w 1043"/>
                <a:gd name="T115" fmla="*/ 101 h 857"/>
                <a:gd name="T116" fmla="*/ 1006 w 1043"/>
                <a:gd name="T117" fmla="*/ 126 h 857"/>
                <a:gd name="T118" fmla="*/ 995 w 1043"/>
                <a:gd name="T119" fmla="*/ 153 h 857"/>
                <a:gd name="T120" fmla="*/ 983 w 1043"/>
                <a:gd name="T121" fmla="*/ 178 h 857"/>
                <a:gd name="T122" fmla="*/ 975 w 1043"/>
                <a:gd name="T123" fmla="*/ 20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3" h="857">
                  <a:moveTo>
                    <a:pt x="975" y="206"/>
                  </a:moveTo>
                  <a:lnTo>
                    <a:pt x="921" y="303"/>
                  </a:lnTo>
                  <a:lnTo>
                    <a:pt x="859" y="401"/>
                  </a:lnTo>
                  <a:lnTo>
                    <a:pt x="783" y="496"/>
                  </a:lnTo>
                  <a:lnTo>
                    <a:pt x="702" y="586"/>
                  </a:lnTo>
                  <a:lnTo>
                    <a:pt x="611" y="665"/>
                  </a:lnTo>
                  <a:lnTo>
                    <a:pt x="516" y="737"/>
                  </a:lnTo>
                  <a:lnTo>
                    <a:pt x="415" y="793"/>
                  </a:lnTo>
                  <a:lnTo>
                    <a:pt x="312" y="838"/>
                  </a:lnTo>
                  <a:lnTo>
                    <a:pt x="283" y="844"/>
                  </a:lnTo>
                  <a:lnTo>
                    <a:pt x="256" y="849"/>
                  </a:lnTo>
                  <a:lnTo>
                    <a:pt x="227" y="853"/>
                  </a:lnTo>
                  <a:lnTo>
                    <a:pt x="200" y="857"/>
                  </a:lnTo>
                  <a:lnTo>
                    <a:pt x="171" y="855"/>
                  </a:lnTo>
                  <a:lnTo>
                    <a:pt x="143" y="855"/>
                  </a:lnTo>
                  <a:lnTo>
                    <a:pt x="116" y="849"/>
                  </a:lnTo>
                  <a:lnTo>
                    <a:pt x="89" y="842"/>
                  </a:lnTo>
                  <a:lnTo>
                    <a:pt x="70" y="822"/>
                  </a:lnTo>
                  <a:lnTo>
                    <a:pt x="56" y="803"/>
                  </a:lnTo>
                  <a:lnTo>
                    <a:pt x="48" y="780"/>
                  </a:lnTo>
                  <a:lnTo>
                    <a:pt x="45" y="756"/>
                  </a:lnTo>
                  <a:lnTo>
                    <a:pt x="41" y="729"/>
                  </a:lnTo>
                  <a:lnTo>
                    <a:pt x="37" y="706"/>
                  </a:lnTo>
                  <a:lnTo>
                    <a:pt x="31" y="681"/>
                  </a:lnTo>
                  <a:lnTo>
                    <a:pt x="25" y="659"/>
                  </a:lnTo>
                  <a:lnTo>
                    <a:pt x="21" y="644"/>
                  </a:lnTo>
                  <a:lnTo>
                    <a:pt x="15" y="628"/>
                  </a:lnTo>
                  <a:lnTo>
                    <a:pt x="8" y="611"/>
                  </a:lnTo>
                  <a:lnTo>
                    <a:pt x="0" y="599"/>
                  </a:lnTo>
                  <a:lnTo>
                    <a:pt x="72" y="570"/>
                  </a:lnTo>
                  <a:lnTo>
                    <a:pt x="145" y="545"/>
                  </a:lnTo>
                  <a:lnTo>
                    <a:pt x="219" y="520"/>
                  </a:lnTo>
                  <a:lnTo>
                    <a:pt x="293" y="494"/>
                  </a:lnTo>
                  <a:lnTo>
                    <a:pt x="365" y="467"/>
                  </a:lnTo>
                  <a:lnTo>
                    <a:pt x="436" y="438"/>
                  </a:lnTo>
                  <a:lnTo>
                    <a:pt x="506" y="403"/>
                  </a:lnTo>
                  <a:lnTo>
                    <a:pt x="578" y="367"/>
                  </a:lnTo>
                  <a:lnTo>
                    <a:pt x="593" y="355"/>
                  </a:lnTo>
                  <a:lnTo>
                    <a:pt x="611" y="343"/>
                  </a:lnTo>
                  <a:lnTo>
                    <a:pt x="626" y="332"/>
                  </a:lnTo>
                  <a:lnTo>
                    <a:pt x="644" y="320"/>
                  </a:lnTo>
                  <a:lnTo>
                    <a:pt x="659" y="308"/>
                  </a:lnTo>
                  <a:lnTo>
                    <a:pt x="677" y="301"/>
                  </a:lnTo>
                  <a:lnTo>
                    <a:pt x="694" y="295"/>
                  </a:lnTo>
                  <a:lnTo>
                    <a:pt x="714" y="295"/>
                  </a:lnTo>
                  <a:lnTo>
                    <a:pt x="756" y="264"/>
                  </a:lnTo>
                  <a:lnTo>
                    <a:pt x="801" y="233"/>
                  </a:lnTo>
                  <a:lnTo>
                    <a:pt x="845" y="202"/>
                  </a:lnTo>
                  <a:lnTo>
                    <a:pt x="890" y="171"/>
                  </a:lnTo>
                  <a:lnTo>
                    <a:pt x="929" y="134"/>
                  </a:lnTo>
                  <a:lnTo>
                    <a:pt x="968" y="97"/>
                  </a:lnTo>
                  <a:lnTo>
                    <a:pt x="1003" y="56"/>
                  </a:lnTo>
                  <a:lnTo>
                    <a:pt x="1032" y="12"/>
                  </a:lnTo>
                  <a:lnTo>
                    <a:pt x="1043" y="0"/>
                  </a:lnTo>
                  <a:lnTo>
                    <a:pt x="1041" y="23"/>
                  </a:lnTo>
                  <a:lnTo>
                    <a:pt x="1036" y="50"/>
                  </a:lnTo>
                  <a:lnTo>
                    <a:pt x="1028" y="74"/>
                  </a:lnTo>
                  <a:lnTo>
                    <a:pt x="1018" y="101"/>
                  </a:lnTo>
                  <a:lnTo>
                    <a:pt x="1006" y="126"/>
                  </a:lnTo>
                  <a:lnTo>
                    <a:pt x="995" y="153"/>
                  </a:lnTo>
                  <a:lnTo>
                    <a:pt x="983" y="178"/>
                  </a:lnTo>
                  <a:lnTo>
                    <a:pt x="975" y="206"/>
                  </a:lnTo>
                  <a:close/>
                </a:path>
              </a:pathLst>
            </a:custGeom>
            <a:solidFill>
              <a:srgbClr val="ED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1" name="Freeform 295"/>
            <p:cNvSpPr>
              <a:spLocks/>
            </p:cNvSpPr>
            <p:nvPr/>
          </p:nvSpPr>
          <p:spPr bwMode="auto">
            <a:xfrm>
              <a:off x="3695" y="2929"/>
              <a:ext cx="617" cy="626"/>
            </a:xfrm>
            <a:custGeom>
              <a:avLst/>
              <a:gdLst>
                <a:gd name="T0" fmla="*/ 1220 w 1233"/>
                <a:gd name="T1" fmla="*/ 428 h 1250"/>
                <a:gd name="T2" fmla="*/ 1191 w 1233"/>
                <a:gd name="T3" fmla="*/ 558 h 1250"/>
                <a:gd name="T4" fmla="*/ 1135 w 1233"/>
                <a:gd name="T5" fmla="*/ 667 h 1250"/>
                <a:gd name="T6" fmla="*/ 1055 w 1233"/>
                <a:gd name="T7" fmla="*/ 756 h 1250"/>
                <a:gd name="T8" fmla="*/ 958 w 1233"/>
                <a:gd name="T9" fmla="*/ 833 h 1250"/>
                <a:gd name="T10" fmla="*/ 848 w 1233"/>
                <a:gd name="T11" fmla="*/ 897 h 1250"/>
                <a:gd name="T12" fmla="*/ 735 w 1233"/>
                <a:gd name="T13" fmla="*/ 956 h 1250"/>
                <a:gd name="T14" fmla="*/ 621 w 1233"/>
                <a:gd name="T15" fmla="*/ 1010 h 1250"/>
                <a:gd name="T16" fmla="*/ 518 w 1233"/>
                <a:gd name="T17" fmla="*/ 1066 h 1250"/>
                <a:gd name="T18" fmla="*/ 452 w 1233"/>
                <a:gd name="T19" fmla="*/ 1091 h 1250"/>
                <a:gd name="T20" fmla="*/ 388 w 1233"/>
                <a:gd name="T21" fmla="*/ 1117 h 1250"/>
                <a:gd name="T22" fmla="*/ 324 w 1233"/>
                <a:gd name="T23" fmla="*/ 1142 h 1250"/>
                <a:gd name="T24" fmla="*/ 262 w 1233"/>
                <a:gd name="T25" fmla="*/ 1167 h 1250"/>
                <a:gd name="T26" fmla="*/ 196 w 1233"/>
                <a:gd name="T27" fmla="*/ 1188 h 1250"/>
                <a:gd name="T28" fmla="*/ 132 w 1233"/>
                <a:gd name="T29" fmla="*/ 1210 h 1250"/>
                <a:gd name="T30" fmla="*/ 66 w 1233"/>
                <a:gd name="T31" fmla="*/ 1229 h 1250"/>
                <a:gd name="T32" fmla="*/ 0 w 1233"/>
                <a:gd name="T33" fmla="*/ 1250 h 1250"/>
                <a:gd name="T34" fmla="*/ 0 w 1233"/>
                <a:gd name="T35" fmla="*/ 1196 h 1250"/>
                <a:gd name="T36" fmla="*/ 10 w 1233"/>
                <a:gd name="T37" fmla="*/ 1146 h 1250"/>
                <a:gd name="T38" fmla="*/ 25 w 1233"/>
                <a:gd name="T39" fmla="*/ 1095 h 1250"/>
                <a:gd name="T40" fmla="*/ 45 w 1233"/>
                <a:gd name="T41" fmla="*/ 1047 h 1250"/>
                <a:gd name="T42" fmla="*/ 62 w 1233"/>
                <a:gd name="T43" fmla="*/ 996 h 1250"/>
                <a:gd name="T44" fmla="*/ 78 w 1233"/>
                <a:gd name="T45" fmla="*/ 948 h 1250"/>
                <a:gd name="T46" fmla="*/ 87 w 1233"/>
                <a:gd name="T47" fmla="*/ 896 h 1250"/>
                <a:gd name="T48" fmla="*/ 89 w 1233"/>
                <a:gd name="T49" fmla="*/ 843 h 1250"/>
                <a:gd name="T50" fmla="*/ 161 w 1233"/>
                <a:gd name="T51" fmla="*/ 866 h 1250"/>
                <a:gd name="T52" fmla="*/ 233 w 1233"/>
                <a:gd name="T53" fmla="*/ 874 h 1250"/>
                <a:gd name="T54" fmla="*/ 301 w 1233"/>
                <a:gd name="T55" fmla="*/ 865 h 1250"/>
                <a:gd name="T56" fmla="*/ 370 w 1233"/>
                <a:gd name="T57" fmla="*/ 845 h 1250"/>
                <a:gd name="T58" fmla="*/ 436 w 1233"/>
                <a:gd name="T59" fmla="*/ 814 h 1250"/>
                <a:gd name="T60" fmla="*/ 502 w 1233"/>
                <a:gd name="T61" fmla="*/ 779 h 1250"/>
                <a:gd name="T62" fmla="*/ 564 w 1233"/>
                <a:gd name="T63" fmla="*/ 740 h 1250"/>
                <a:gd name="T64" fmla="*/ 624 w 1233"/>
                <a:gd name="T65" fmla="*/ 706 h 1250"/>
                <a:gd name="T66" fmla="*/ 708 w 1233"/>
                <a:gd name="T67" fmla="*/ 630 h 1250"/>
                <a:gd name="T68" fmla="*/ 787 w 1233"/>
                <a:gd name="T69" fmla="*/ 550 h 1250"/>
                <a:gd name="T70" fmla="*/ 857 w 1233"/>
                <a:gd name="T71" fmla="*/ 465 h 1250"/>
                <a:gd name="T72" fmla="*/ 923 w 1233"/>
                <a:gd name="T73" fmla="*/ 380 h 1250"/>
                <a:gd name="T74" fmla="*/ 981 w 1233"/>
                <a:gd name="T75" fmla="*/ 287 h 1250"/>
                <a:gd name="T76" fmla="*/ 1034 w 1233"/>
                <a:gd name="T77" fmla="*/ 194 h 1250"/>
                <a:gd name="T78" fmla="*/ 1078 w 1233"/>
                <a:gd name="T79" fmla="*/ 97 h 1250"/>
                <a:gd name="T80" fmla="*/ 1117 w 1233"/>
                <a:gd name="T81" fmla="*/ 0 h 1250"/>
                <a:gd name="T82" fmla="*/ 1146 w 1233"/>
                <a:gd name="T83" fmla="*/ 44 h 1250"/>
                <a:gd name="T84" fmla="*/ 1175 w 1233"/>
                <a:gd name="T85" fmla="*/ 93 h 1250"/>
                <a:gd name="T86" fmla="*/ 1199 w 1233"/>
                <a:gd name="T87" fmla="*/ 145 h 1250"/>
                <a:gd name="T88" fmla="*/ 1218 w 1233"/>
                <a:gd name="T89" fmla="*/ 199 h 1250"/>
                <a:gd name="T90" fmla="*/ 1228 w 1233"/>
                <a:gd name="T91" fmla="*/ 252 h 1250"/>
                <a:gd name="T92" fmla="*/ 1233 w 1233"/>
                <a:gd name="T93" fmla="*/ 310 h 1250"/>
                <a:gd name="T94" fmla="*/ 1231 w 1233"/>
                <a:gd name="T95" fmla="*/ 368 h 1250"/>
                <a:gd name="T96" fmla="*/ 1220 w 1233"/>
                <a:gd name="T97" fmla="*/ 42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3" h="1250">
                  <a:moveTo>
                    <a:pt x="1220" y="428"/>
                  </a:moveTo>
                  <a:lnTo>
                    <a:pt x="1191" y="558"/>
                  </a:lnTo>
                  <a:lnTo>
                    <a:pt x="1135" y="667"/>
                  </a:lnTo>
                  <a:lnTo>
                    <a:pt x="1055" y="756"/>
                  </a:lnTo>
                  <a:lnTo>
                    <a:pt x="958" y="833"/>
                  </a:lnTo>
                  <a:lnTo>
                    <a:pt x="848" y="897"/>
                  </a:lnTo>
                  <a:lnTo>
                    <a:pt x="735" y="956"/>
                  </a:lnTo>
                  <a:lnTo>
                    <a:pt x="621" y="1010"/>
                  </a:lnTo>
                  <a:lnTo>
                    <a:pt x="518" y="1066"/>
                  </a:lnTo>
                  <a:lnTo>
                    <a:pt x="452" y="1091"/>
                  </a:lnTo>
                  <a:lnTo>
                    <a:pt x="388" y="1117"/>
                  </a:lnTo>
                  <a:lnTo>
                    <a:pt x="324" y="1142"/>
                  </a:lnTo>
                  <a:lnTo>
                    <a:pt x="262" y="1167"/>
                  </a:lnTo>
                  <a:lnTo>
                    <a:pt x="196" y="1188"/>
                  </a:lnTo>
                  <a:lnTo>
                    <a:pt x="132" y="1210"/>
                  </a:lnTo>
                  <a:lnTo>
                    <a:pt x="66" y="1229"/>
                  </a:lnTo>
                  <a:lnTo>
                    <a:pt x="0" y="1250"/>
                  </a:lnTo>
                  <a:lnTo>
                    <a:pt x="0" y="1196"/>
                  </a:lnTo>
                  <a:lnTo>
                    <a:pt x="10" y="1146"/>
                  </a:lnTo>
                  <a:lnTo>
                    <a:pt x="25" y="1095"/>
                  </a:lnTo>
                  <a:lnTo>
                    <a:pt x="45" y="1047"/>
                  </a:lnTo>
                  <a:lnTo>
                    <a:pt x="62" y="996"/>
                  </a:lnTo>
                  <a:lnTo>
                    <a:pt x="78" y="948"/>
                  </a:lnTo>
                  <a:lnTo>
                    <a:pt x="87" y="896"/>
                  </a:lnTo>
                  <a:lnTo>
                    <a:pt x="89" y="843"/>
                  </a:lnTo>
                  <a:lnTo>
                    <a:pt x="161" y="866"/>
                  </a:lnTo>
                  <a:lnTo>
                    <a:pt x="233" y="874"/>
                  </a:lnTo>
                  <a:lnTo>
                    <a:pt x="301" y="865"/>
                  </a:lnTo>
                  <a:lnTo>
                    <a:pt x="370" y="845"/>
                  </a:lnTo>
                  <a:lnTo>
                    <a:pt x="436" y="814"/>
                  </a:lnTo>
                  <a:lnTo>
                    <a:pt x="502" y="779"/>
                  </a:lnTo>
                  <a:lnTo>
                    <a:pt x="564" y="740"/>
                  </a:lnTo>
                  <a:lnTo>
                    <a:pt x="624" y="706"/>
                  </a:lnTo>
                  <a:lnTo>
                    <a:pt x="708" y="630"/>
                  </a:lnTo>
                  <a:lnTo>
                    <a:pt x="787" y="550"/>
                  </a:lnTo>
                  <a:lnTo>
                    <a:pt x="857" y="465"/>
                  </a:lnTo>
                  <a:lnTo>
                    <a:pt x="923" y="380"/>
                  </a:lnTo>
                  <a:lnTo>
                    <a:pt x="981" y="287"/>
                  </a:lnTo>
                  <a:lnTo>
                    <a:pt x="1034" y="194"/>
                  </a:lnTo>
                  <a:lnTo>
                    <a:pt x="1078" y="97"/>
                  </a:lnTo>
                  <a:lnTo>
                    <a:pt x="1117" y="0"/>
                  </a:lnTo>
                  <a:lnTo>
                    <a:pt x="1146" y="44"/>
                  </a:lnTo>
                  <a:lnTo>
                    <a:pt x="1175" y="93"/>
                  </a:lnTo>
                  <a:lnTo>
                    <a:pt x="1199" y="145"/>
                  </a:lnTo>
                  <a:lnTo>
                    <a:pt x="1218" y="199"/>
                  </a:lnTo>
                  <a:lnTo>
                    <a:pt x="1228" y="252"/>
                  </a:lnTo>
                  <a:lnTo>
                    <a:pt x="1233" y="310"/>
                  </a:lnTo>
                  <a:lnTo>
                    <a:pt x="1231" y="368"/>
                  </a:lnTo>
                  <a:lnTo>
                    <a:pt x="1220" y="428"/>
                  </a:lnTo>
                  <a:close/>
                </a:path>
              </a:pathLst>
            </a:custGeom>
            <a:solidFill>
              <a:srgbClr val="EB9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2" name="Freeform 296"/>
            <p:cNvSpPr>
              <a:spLocks/>
            </p:cNvSpPr>
            <p:nvPr/>
          </p:nvSpPr>
          <p:spPr bwMode="auto">
            <a:xfrm>
              <a:off x="2176" y="2951"/>
              <a:ext cx="679" cy="778"/>
            </a:xfrm>
            <a:custGeom>
              <a:avLst/>
              <a:gdLst>
                <a:gd name="T0" fmla="*/ 991 w 1358"/>
                <a:gd name="T1" fmla="*/ 113 h 1557"/>
                <a:gd name="T2" fmla="*/ 997 w 1358"/>
                <a:gd name="T3" fmla="*/ 247 h 1557"/>
                <a:gd name="T4" fmla="*/ 1018 w 1358"/>
                <a:gd name="T5" fmla="*/ 377 h 1557"/>
                <a:gd name="T6" fmla="*/ 1069 w 1358"/>
                <a:gd name="T7" fmla="*/ 497 h 1557"/>
                <a:gd name="T8" fmla="*/ 1138 w 1358"/>
                <a:gd name="T9" fmla="*/ 621 h 1557"/>
                <a:gd name="T10" fmla="*/ 1212 w 1358"/>
                <a:gd name="T11" fmla="*/ 760 h 1557"/>
                <a:gd name="T12" fmla="*/ 1286 w 1358"/>
                <a:gd name="T13" fmla="*/ 900 h 1557"/>
                <a:gd name="T14" fmla="*/ 1340 w 1358"/>
                <a:gd name="T15" fmla="*/ 1046 h 1557"/>
                <a:gd name="T16" fmla="*/ 1354 w 1358"/>
                <a:gd name="T17" fmla="*/ 1189 h 1557"/>
                <a:gd name="T18" fmla="*/ 1327 w 1358"/>
                <a:gd name="T19" fmla="*/ 1313 h 1557"/>
                <a:gd name="T20" fmla="*/ 1270 w 1358"/>
                <a:gd name="T21" fmla="*/ 1422 h 1557"/>
                <a:gd name="T22" fmla="*/ 1187 w 1358"/>
                <a:gd name="T23" fmla="*/ 1511 h 1557"/>
                <a:gd name="T24" fmla="*/ 1074 w 1358"/>
                <a:gd name="T25" fmla="*/ 1557 h 1557"/>
                <a:gd name="T26" fmla="*/ 966 w 1358"/>
                <a:gd name="T27" fmla="*/ 1542 h 1557"/>
                <a:gd name="T28" fmla="*/ 869 w 1358"/>
                <a:gd name="T29" fmla="*/ 1486 h 1557"/>
                <a:gd name="T30" fmla="*/ 784 w 1358"/>
                <a:gd name="T31" fmla="*/ 1406 h 1557"/>
                <a:gd name="T32" fmla="*/ 718 w 1358"/>
                <a:gd name="T33" fmla="*/ 1315 h 1557"/>
                <a:gd name="T34" fmla="*/ 659 w 1358"/>
                <a:gd name="T35" fmla="*/ 1214 h 1557"/>
                <a:gd name="T36" fmla="*/ 603 w 1358"/>
                <a:gd name="T37" fmla="*/ 1115 h 1557"/>
                <a:gd name="T38" fmla="*/ 535 w 1358"/>
                <a:gd name="T39" fmla="*/ 1022 h 1557"/>
                <a:gd name="T40" fmla="*/ 460 w 1358"/>
                <a:gd name="T41" fmla="*/ 960 h 1557"/>
                <a:gd name="T42" fmla="*/ 390 w 1358"/>
                <a:gd name="T43" fmla="*/ 919 h 1557"/>
                <a:gd name="T44" fmla="*/ 320 w 1358"/>
                <a:gd name="T45" fmla="*/ 873 h 1557"/>
                <a:gd name="T46" fmla="*/ 258 w 1358"/>
                <a:gd name="T47" fmla="*/ 823 h 1557"/>
                <a:gd name="T48" fmla="*/ 186 w 1358"/>
                <a:gd name="T49" fmla="*/ 751 h 1557"/>
                <a:gd name="T50" fmla="*/ 105 w 1358"/>
                <a:gd name="T51" fmla="*/ 665 h 1557"/>
                <a:gd name="T52" fmla="*/ 39 w 1358"/>
                <a:gd name="T53" fmla="*/ 572 h 1557"/>
                <a:gd name="T54" fmla="*/ 4 w 1358"/>
                <a:gd name="T55" fmla="*/ 464 h 1557"/>
                <a:gd name="T56" fmla="*/ 0 w 1358"/>
                <a:gd name="T57" fmla="*/ 373 h 1557"/>
                <a:gd name="T58" fmla="*/ 2 w 1358"/>
                <a:gd name="T59" fmla="*/ 313 h 1557"/>
                <a:gd name="T60" fmla="*/ 14 w 1358"/>
                <a:gd name="T61" fmla="*/ 254 h 1557"/>
                <a:gd name="T62" fmla="*/ 31 w 1358"/>
                <a:gd name="T63" fmla="*/ 200 h 1557"/>
                <a:gd name="T64" fmla="*/ 54 w 1358"/>
                <a:gd name="T65" fmla="*/ 165 h 1557"/>
                <a:gd name="T66" fmla="*/ 83 w 1358"/>
                <a:gd name="T67" fmla="*/ 142 h 1557"/>
                <a:gd name="T68" fmla="*/ 118 w 1358"/>
                <a:gd name="T69" fmla="*/ 130 h 1557"/>
                <a:gd name="T70" fmla="*/ 153 w 1358"/>
                <a:gd name="T71" fmla="*/ 128 h 1557"/>
                <a:gd name="T72" fmla="*/ 184 w 1358"/>
                <a:gd name="T73" fmla="*/ 124 h 1557"/>
                <a:gd name="T74" fmla="*/ 215 w 1358"/>
                <a:gd name="T75" fmla="*/ 119 h 1557"/>
                <a:gd name="T76" fmla="*/ 246 w 1358"/>
                <a:gd name="T77" fmla="*/ 126 h 1557"/>
                <a:gd name="T78" fmla="*/ 279 w 1358"/>
                <a:gd name="T79" fmla="*/ 132 h 1557"/>
                <a:gd name="T80" fmla="*/ 355 w 1358"/>
                <a:gd name="T81" fmla="*/ 148 h 1557"/>
                <a:gd name="T82" fmla="*/ 464 w 1358"/>
                <a:gd name="T83" fmla="*/ 157 h 1557"/>
                <a:gd name="T84" fmla="*/ 570 w 1358"/>
                <a:gd name="T85" fmla="*/ 142 h 1557"/>
                <a:gd name="T86" fmla="*/ 675 w 1358"/>
                <a:gd name="T87" fmla="*/ 121 h 1557"/>
                <a:gd name="T88" fmla="*/ 749 w 1358"/>
                <a:gd name="T89" fmla="*/ 97 h 1557"/>
                <a:gd name="T90" fmla="*/ 791 w 1358"/>
                <a:gd name="T91" fmla="*/ 76 h 1557"/>
                <a:gd name="T92" fmla="*/ 834 w 1358"/>
                <a:gd name="T93" fmla="*/ 51 h 1557"/>
                <a:gd name="T94" fmla="*/ 877 w 1358"/>
                <a:gd name="T95" fmla="*/ 24 h 1557"/>
                <a:gd name="T96" fmla="*/ 915 w 1358"/>
                <a:gd name="T97" fmla="*/ 18 h 1557"/>
                <a:gd name="T98" fmla="*/ 933 w 1358"/>
                <a:gd name="T99" fmla="*/ 2 h 1557"/>
                <a:gd name="T100" fmla="*/ 956 w 1358"/>
                <a:gd name="T101" fmla="*/ 6 h 1557"/>
                <a:gd name="T102" fmla="*/ 977 w 1358"/>
                <a:gd name="T103" fmla="*/ 24 h 1557"/>
                <a:gd name="T104" fmla="*/ 989 w 1358"/>
                <a:gd name="T105" fmla="*/ 49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8" h="1557">
                  <a:moveTo>
                    <a:pt x="989" y="49"/>
                  </a:moveTo>
                  <a:lnTo>
                    <a:pt x="991" y="113"/>
                  </a:lnTo>
                  <a:lnTo>
                    <a:pt x="993" y="181"/>
                  </a:lnTo>
                  <a:lnTo>
                    <a:pt x="997" y="247"/>
                  </a:lnTo>
                  <a:lnTo>
                    <a:pt x="1007" y="314"/>
                  </a:lnTo>
                  <a:lnTo>
                    <a:pt x="1018" y="377"/>
                  </a:lnTo>
                  <a:lnTo>
                    <a:pt x="1039" y="439"/>
                  </a:lnTo>
                  <a:lnTo>
                    <a:pt x="1069" y="497"/>
                  </a:lnTo>
                  <a:lnTo>
                    <a:pt x="1109" y="553"/>
                  </a:lnTo>
                  <a:lnTo>
                    <a:pt x="1138" y="621"/>
                  </a:lnTo>
                  <a:lnTo>
                    <a:pt x="1175" y="691"/>
                  </a:lnTo>
                  <a:lnTo>
                    <a:pt x="1212" y="760"/>
                  </a:lnTo>
                  <a:lnTo>
                    <a:pt x="1251" y="830"/>
                  </a:lnTo>
                  <a:lnTo>
                    <a:pt x="1286" y="900"/>
                  </a:lnTo>
                  <a:lnTo>
                    <a:pt x="1317" y="972"/>
                  </a:lnTo>
                  <a:lnTo>
                    <a:pt x="1340" y="1046"/>
                  </a:lnTo>
                  <a:lnTo>
                    <a:pt x="1358" y="1127"/>
                  </a:lnTo>
                  <a:lnTo>
                    <a:pt x="1354" y="1189"/>
                  </a:lnTo>
                  <a:lnTo>
                    <a:pt x="1344" y="1253"/>
                  </a:lnTo>
                  <a:lnTo>
                    <a:pt x="1327" y="1313"/>
                  </a:lnTo>
                  <a:lnTo>
                    <a:pt x="1303" y="1371"/>
                  </a:lnTo>
                  <a:lnTo>
                    <a:pt x="1270" y="1422"/>
                  </a:lnTo>
                  <a:lnTo>
                    <a:pt x="1233" y="1470"/>
                  </a:lnTo>
                  <a:lnTo>
                    <a:pt x="1187" y="1511"/>
                  </a:lnTo>
                  <a:lnTo>
                    <a:pt x="1135" y="1546"/>
                  </a:lnTo>
                  <a:lnTo>
                    <a:pt x="1074" y="1557"/>
                  </a:lnTo>
                  <a:lnTo>
                    <a:pt x="1020" y="1557"/>
                  </a:lnTo>
                  <a:lnTo>
                    <a:pt x="966" y="1542"/>
                  </a:lnTo>
                  <a:lnTo>
                    <a:pt x="917" y="1519"/>
                  </a:lnTo>
                  <a:lnTo>
                    <a:pt x="869" y="1486"/>
                  </a:lnTo>
                  <a:lnTo>
                    <a:pt x="824" y="1447"/>
                  </a:lnTo>
                  <a:lnTo>
                    <a:pt x="784" y="1406"/>
                  </a:lnTo>
                  <a:lnTo>
                    <a:pt x="749" y="1366"/>
                  </a:lnTo>
                  <a:lnTo>
                    <a:pt x="718" y="1315"/>
                  </a:lnTo>
                  <a:lnTo>
                    <a:pt x="688" y="1265"/>
                  </a:lnTo>
                  <a:lnTo>
                    <a:pt x="659" y="1214"/>
                  </a:lnTo>
                  <a:lnTo>
                    <a:pt x="634" y="1166"/>
                  </a:lnTo>
                  <a:lnTo>
                    <a:pt x="603" y="1115"/>
                  </a:lnTo>
                  <a:lnTo>
                    <a:pt x="572" y="1069"/>
                  </a:lnTo>
                  <a:lnTo>
                    <a:pt x="535" y="1022"/>
                  </a:lnTo>
                  <a:lnTo>
                    <a:pt x="496" y="982"/>
                  </a:lnTo>
                  <a:lnTo>
                    <a:pt x="460" y="960"/>
                  </a:lnTo>
                  <a:lnTo>
                    <a:pt x="425" y="941"/>
                  </a:lnTo>
                  <a:lnTo>
                    <a:pt x="390" y="919"/>
                  </a:lnTo>
                  <a:lnTo>
                    <a:pt x="355" y="898"/>
                  </a:lnTo>
                  <a:lnTo>
                    <a:pt x="320" y="873"/>
                  </a:lnTo>
                  <a:lnTo>
                    <a:pt x="287" y="850"/>
                  </a:lnTo>
                  <a:lnTo>
                    <a:pt x="258" y="823"/>
                  </a:lnTo>
                  <a:lnTo>
                    <a:pt x="231" y="793"/>
                  </a:lnTo>
                  <a:lnTo>
                    <a:pt x="186" y="751"/>
                  </a:lnTo>
                  <a:lnTo>
                    <a:pt x="145" y="710"/>
                  </a:lnTo>
                  <a:lnTo>
                    <a:pt x="105" y="665"/>
                  </a:lnTo>
                  <a:lnTo>
                    <a:pt x="70" y="621"/>
                  </a:lnTo>
                  <a:lnTo>
                    <a:pt x="39" y="572"/>
                  </a:lnTo>
                  <a:lnTo>
                    <a:pt x="17" y="520"/>
                  </a:lnTo>
                  <a:lnTo>
                    <a:pt x="4" y="464"/>
                  </a:lnTo>
                  <a:lnTo>
                    <a:pt x="4" y="404"/>
                  </a:lnTo>
                  <a:lnTo>
                    <a:pt x="0" y="373"/>
                  </a:lnTo>
                  <a:lnTo>
                    <a:pt x="0" y="342"/>
                  </a:lnTo>
                  <a:lnTo>
                    <a:pt x="2" y="313"/>
                  </a:lnTo>
                  <a:lnTo>
                    <a:pt x="8" y="283"/>
                  </a:lnTo>
                  <a:lnTo>
                    <a:pt x="14" y="254"/>
                  </a:lnTo>
                  <a:lnTo>
                    <a:pt x="23" y="227"/>
                  </a:lnTo>
                  <a:lnTo>
                    <a:pt x="31" y="200"/>
                  </a:lnTo>
                  <a:lnTo>
                    <a:pt x="43" y="177"/>
                  </a:lnTo>
                  <a:lnTo>
                    <a:pt x="54" y="165"/>
                  </a:lnTo>
                  <a:lnTo>
                    <a:pt x="70" y="153"/>
                  </a:lnTo>
                  <a:lnTo>
                    <a:pt x="83" y="142"/>
                  </a:lnTo>
                  <a:lnTo>
                    <a:pt x="101" y="136"/>
                  </a:lnTo>
                  <a:lnTo>
                    <a:pt x="118" y="130"/>
                  </a:lnTo>
                  <a:lnTo>
                    <a:pt x="136" y="128"/>
                  </a:lnTo>
                  <a:lnTo>
                    <a:pt x="153" y="128"/>
                  </a:lnTo>
                  <a:lnTo>
                    <a:pt x="171" y="134"/>
                  </a:lnTo>
                  <a:lnTo>
                    <a:pt x="184" y="124"/>
                  </a:lnTo>
                  <a:lnTo>
                    <a:pt x="200" y="121"/>
                  </a:lnTo>
                  <a:lnTo>
                    <a:pt x="215" y="119"/>
                  </a:lnTo>
                  <a:lnTo>
                    <a:pt x="231" y="122"/>
                  </a:lnTo>
                  <a:lnTo>
                    <a:pt x="246" y="126"/>
                  </a:lnTo>
                  <a:lnTo>
                    <a:pt x="262" y="130"/>
                  </a:lnTo>
                  <a:lnTo>
                    <a:pt x="279" y="132"/>
                  </a:lnTo>
                  <a:lnTo>
                    <a:pt x="301" y="134"/>
                  </a:lnTo>
                  <a:lnTo>
                    <a:pt x="355" y="148"/>
                  </a:lnTo>
                  <a:lnTo>
                    <a:pt x="409" y="157"/>
                  </a:lnTo>
                  <a:lnTo>
                    <a:pt x="464" y="157"/>
                  </a:lnTo>
                  <a:lnTo>
                    <a:pt x="518" y="153"/>
                  </a:lnTo>
                  <a:lnTo>
                    <a:pt x="570" y="142"/>
                  </a:lnTo>
                  <a:lnTo>
                    <a:pt x="623" y="132"/>
                  </a:lnTo>
                  <a:lnTo>
                    <a:pt x="675" y="121"/>
                  </a:lnTo>
                  <a:lnTo>
                    <a:pt x="727" y="109"/>
                  </a:lnTo>
                  <a:lnTo>
                    <a:pt x="749" y="97"/>
                  </a:lnTo>
                  <a:lnTo>
                    <a:pt x="770" y="88"/>
                  </a:lnTo>
                  <a:lnTo>
                    <a:pt x="791" y="76"/>
                  </a:lnTo>
                  <a:lnTo>
                    <a:pt x="815" y="64"/>
                  </a:lnTo>
                  <a:lnTo>
                    <a:pt x="834" y="51"/>
                  </a:lnTo>
                  <a:lnTo>
                    <a:pt x="857" y="37"/>
                  </a:lnTo>
                  <a:lnTo>
                    <a:pt x="877" y="24"/>
                  </a:lnTo>
                  <a:lnTo>
                    <a:pt x="900" y="10"/>
                  </a:lnTo>
                  <a:lnTo>
                    <a:pt x="915" y="18"/>
                  </a:lnTo>
                  <a:lnTo>
                    <a:pt x="921" y="6"/>
                  </a:lnTo>
                  <a:lnTo>
                    <a:pt x="933" y="2"/>
                  </a:lnTo>
                  <a:lnTo>
                    <a:pt x="943" y="0"/>
                  </a:lnTo>
                  <a:lnTo>
                    <a:pt x="956" y="6"/>
                  </a:lnTo>
                  <a:lnTo>
                    <a:pt x="966" y="12"/>
                  </a:lnTo>
                  <a:lnTo>
                    <a:pt x="977" y="24"/>
                  </a:lnTo>
                  <a:lnTo>
                    <a:pt x="983" y="35"/>
                  </a:lnTo>
                  <a:lnTo>
                    <a:pt x="989" y="49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3" name="Freeform 297"/>
            <p:cNvSpPr>
              <a:spLocks/>
            </p:cNvSpPr>
            <p:nvPr/>
          </p:nvSpPr>
          <p:spPr bwMode="auto">
            <a:xfrm>
              <a:off x="2243" y="3018"/>
              <a:ext cx="544" cy="583"/>
            </a:xfrm>
            <a:custGeom>
              <a:avLst/>
              <a:gdLst>
                <a:gd name="T0" fmla="*/ 776 w 1088"/>
                <a:gd name="T1" fmla="*/ 151 h 1168"/>
                <a:gd name="T2" fmla="*/ 799 w 1088"/>
                <a:gd name="T3" fmla="*/ 322 h 1168"/>
                <a:gd name="T4" fmla="*/ 865 w 1088"/>
                <a:gd name="T5" fmla="*/ 483 h 1168"/>
                <a:gd name="T6" fmla="*/ 954 w 1088"/>
                <a:gd name="T7" fmla="*/ 634 h 1168"/>
                <a:gd name="T8" fmla="*/ 1016 w 1088"/>
                <a:gd name="T9" fmla="*/ 756 h 1168"/>
                <a:gd name="T10" fmla="*/ 1057 w 1088"/>
                <a:gd name="T11" fmla="*/ 855 h 1168"/>
                <a:gd name="T12" fmla="*/ 1086 w 1088"/>
                <a:gd name="T13" fmla="*/ 958 h 1168"/>
                <a:gd name="T14" fmla="*/ 1074 w 1088"/>
                <a:gd name="T15" fmla="*/ 1059 h 1168"/>
                <a:gd name="T16" fmla="*/ 1020 w 1088"/>
                <a:gd name="T17" fmla="*/ 1123 h 1168"/>
                <a:gd name="T18" fmla="*/ 971 w 1088"/>
                <a:gd name="T19" fmla="*/ 1148 h 1168"/>
                <a:gd name="T20" fmla="*/ 921 w 1088"/>
                <a:gd name="T21" fmla="*/ 1166 h 1168"/>
                <a:gd name="T22" fmla="*/ 867 w 1088"/>
                <a:gd name="T23" fmla="*/ 1166 h 1168"/>
                <a:gd name="T24" fmla="*/ 762 w 1088"/>
                <a:gd name="T25" fmla="*/ 1125 h 1168"/>
                <a:gd name="T26" fmla="*/ 650 w 1088"/>
                <a:gd name="T27" fmla="*/ 1018 h 1168"/>
                <a:gd name="T28" fmla="*/ 566 w 1088"/>
                <a:gd name="T29" fmla="*/ 884 h 1168"/>
                <a:gd name="T30" fmla="*/ 481 w 1088"/>
                <a:gd name="T31" fmla="*/ 749 h 1168"/>
                <a:gd name="T32" fmla="*/ 370 w 1088"/>
                <a:gd name="T33" fmla="*/ 636 h 1168"/>
                <a:gd name="T34" fmla="*/ 240 w 1088"/>
                <a:gd name="T35" fmla="*/ 545 h 1168"/>
                <a:gd name="T36" fmla="*/ 114 w 1088"/>
                <a:gd name="T37" fmla="*/ 454 h 1168"/>
                <a:gd name="T38" fmla="*/ 21 w 1088"/>
                <a:gd name="T39" fmla="*/ 339 h 1168"/>
                <a:gd name="T40" fmla="*/ 6 w 1088"/>
                <a:gd name="T41" fmla="*/ 250 h 1168"/>
                <a:gd name="T42" fmla="*/ 0 w 1088"/>
                <a:gd name="T43" fmla="*/ 221 h 1168"/>
                <a:gd name="T44" fmla="*/ 13 w 1088"/>
                <a:gd name="T45" fmla="*/ 190 h 1168"/>
                <a:gd name="T46" fmla="*/ 31 w 1088"/>
                <a:gd name="T47" fmla="*/ 163 h 1168"/>
                <a:gd name="T48" fmla="*/ 50 w 1088"/>
                <a:gd name="T49" fmla="*/ 138 h 1168"/>
                <a:gd name="T50" fmla="*/ 75 w 1088"/>
                <a:gd name="T51" fmla="*/ 116 h 1168"/>
                <a:gd name="T52" fmla="*/ 136 w 1088"/>
                <a:gd name="T53" fmla="*/ 105 h 1168"/>
                <a:gd name="T54" fmla="*/ 223 w 1088"/>
                <a:gd name="T55" fmla="*/ 115 h 1168"/>
                <a:gd name="T56" fmla="*/ 310 w 1088"/>
                <a:gd name="T57" fmla="*/ 134 h 1168"/>
                <a:gd name="T58" fmla="*/ 397 w 1088"/>
                <a:gd name="T59" fmla="*/ 144 h 1168"/>
                <a:gd name="T60" fmla="*/ 467 w 1088"/>
                <a:gd name="T61" fmla="*/ 130 h 1168"/>
                <a:gd name="T62" fmla="*/ 516 w 1088"/>
                <a:gd name="T63" fmla="*/ 111 h 1168"/>
                <a:gd name="T64" fmla="*/ 566 w 1088"/>
                <a:gd name="T65" fmla="*/ 91 h 1168"/>
                <a:gd name="T66" fmla="*/ 611 w 1088"/>
                <a:gd name="T67" fmla="*/ 66 h 1168"/>
                <a:gd name="T68" fmla="*/ 648 w 1088"/>
                <a:gd name="T69" fmla="*/ 33 h 1168"/>
                <a:gd name="T70" fmla="*/ 694 w 1088"/>
                <a:gd name="T71" fmla="*/ 8 h 1168"/>
                <a:gd name="T72" fmla="*/ 743 w 1088"/>
                <a:gd name="T73" fmla="*/ 0 h 1168"/>
                <a:gd name="T74" fmla="*/ 778 w 1088"/>
                <a:gd name="T75" fmla="*/ 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8" h="1168">
                  <a:moveTo>
                    <a:pt x="787" y="60"/>
                  </a:moveTo>
                  <a:lnTo>
                    <a:pt x="776" y="151"/>
                  </a:lnTo>
                  <a:lnTo>
                    <a:pt x="781" y="239"/>
                  </a:lnTo>
                  <a:lnTo>
                    <a:pt x="799" y="322"/>
                  </a:lnTo>
                  <a:lnTo>
                    <a:pt x="830" y="405"/>
                  </a:lnTo>
                  <a:lnTo>
                    <a:pt x="865" y="483"/>
                  </a:lnTo>
                  <a:lnTo>
                    <a:pt x="909" y="561"/>
                  </a:lnTo>
                  <a:lnTo>
                    <a:pt x="954" y="634"/>
                  </a:lnTo>
                  <a:lnTo>
                    <a:pt x="1001" y="710"/>
                  </a:lnTo>
                  <a:lnTo>
                    <a:pt x="1016" y="756"/>
                  </a:lnTo>
                  <a:lnTo>
                    <a:pt x="1037" y="805"/>
                  </a:lnTo>
                  <a:lnTo>
                    <a:pt x="1057" y="855"/>
                  </a:lnTo>
                  <a:lnTo>
                    <a:pt x="1076" y="908"/>
                  </a:lnTo>
                  <a:lnTo>
                    <a:pt x="1086" y="958"/>
                  </a:lnTo>
                  <a:lnTo>
                    <a:pt x="1088" y="1008"/>
                  </a:lnTo>
                  <a:lnTo>
                    <a:pt x="1074" y="1059"/>
                  </a:lnTo>
                  <a:lnTo>
                    <a:pt x="1043" y="1107"/>
                  </a:lnTo>
                  <a:lnTo>
                    <a:pt x="1020" y="1123"/>
                  </a:lnTo>
                  <a:lnTo>
                    <a:pt x="997" y="1138"/>
                  </a:lnTo>
                  <a:lnTo>
                    <a:pt x="971" y="1148"/>
                  </a:lnTo>
                  <a:lnTo>
                    <a:pt x="948" y="1160"/>
                  </a:lnTo>
                  <a:lnTo>
                    <a:pt x="921" y="1166"/>
                  </a:lnTo>
                  <a:lnTo>
                    <a:pt x="894" y="1168"/>
                  </a:lnTo>
                  <a:lnTo>
                    <a:pt x="867" y="1166"/>
                  </a:lnTo>
                  <a:lnTo>
                    <a:pt x="841" y="1160"/>
                  </a:lnTo>
                  <a:lnTo>
                    <a:pt x="762" y="1125"/>
                  </a:lnTo>
                  <a:lnTo>
                    <a:pt x="700" y="1076"/>
                  </a:lnTo>
                  <a:lnTo>
                    <a:pt x="650" y="1018"/>
                  </a:lnTo>
                  <a:lnTo>
                    <a:pt x="607" y="954"/>
                  </a:lnTo>
                  <a:lnTo>
                    <a:pt x="566" y="884"/>
                  </a:lnTo>
                  <a:lnTo>
                    <a:pt x="525" y="817"/>
                  </a:lnTo>
                  <a:lnTo>
                    <a:pt x="481" y="749"/>
                  </a:lnTo>
                  <a:lnTo>
                    <a:pt x="426" y="692"/>
                  </a:lnTo>
                  <a:lnTo>
                    <a:pt x="370" y="636"/>
                  </a:lnTo>
                  <a:lnTo>
                    <a:pt x="308" y="590"/>
                  </a:lnTo>
                  <a:lnTo>
                    <a:pt x="240" y="545"/>
                  </a:lnTo>
                  <a:lnTo>
                    <a:pt x="176" y="502"/>
                  </a:lnTo>
                  <a:lnTo>
                    <a:pt x="114" y="454"/>
                  </a:lnTo>
                  <a:lnTo>
                    <a:pt x="62" y="402"/>
                  </a:lnTo>
                  <a:lnTo>
                    <a:pt x="21" y="339"/>
                  </a:lnTo>
                  <a:lnTo>
                    <a:pt x="0" y="266"/>
                  </a:lnTo>
                  <a:lnTo>
                    <a:pt x="6" y="250"/>
                  </a:lnTo>
                  <a:lnTo>
                    <a:pt x="4" y="237"/>
                  </a:lnTo>
                  <a:lnTo>
                    <a:pt x="0" y="221"/>
                  </a:lnTo>
                  <a:lnTo>
                    <a:pt x="8" y="206"/>
                  </a:lnTo>
                  <a:lnTo>
                    <a:pt x="13" y="190"/>
                  </a:lnTo>
                  <a:lnTo>
                    <a:pt x="23" y="177"/>
                  </a:lnTo>
                  <a:lnTo>
                    <a:pt x="31" y="163"/>
                  </a:lnTo>
                  <a:lnTo>
                    <a:pt x="41" y="151"/>
                  </a:lnTo>
                  <a:lnTo>
                    <a:pt x="50" y="138"/>
                  </a:lnTo>
                  <a:lnTo>
                    <a:pt x="64" y="128"/>
                  </a:lnTo>
                  <a:lnTo>
                    <a:pt x="75" y="116"/>
                  </a:lnTo>
                  <a:lnTo>
                    <a:pt x="93" y="111"/>
                  </a:lnTo>
                  <a:lnTo>
                    <a:pt x="136" y="105"/>
                  </a:lnTo>
                  <a:lnTo>
                    <a:pt x="180" y="109"/>
                  </a:lnTo>
                  <a:lnTo>
                    <a:pt x="223" y="115"/>
                  </a:lnTo>
                  <a:lnTo>
                    <a:pt x="267" y="126"/>
                  </a:lnTo>
                  <a:lnTo>
                    <a:pt x="310" y="134"/>
                  </a:lnTo>
                  <a:lnTo>
                    <a:pt x="355" y="142"/>
                  </a:lnTo>
                  <a:lnTo>
                    <a:pt x="397" y="144"/>
                  </a:lnTo>
                  <a:lnTo>
                    <a:pt x="444" y="142"/>
                  </a:lnTo>
                  <a:lnTo>
                    <a:pt x="467" y="130"/>
                  </a:lnTo>
                  <a:lnTo>
                    <a:pt x="492" y="120"/>
                  </a:lnTo>
                  <a:lnTo>
                    <a:pt x="516" y="111"/>
                  </a:lnTo>
                  <a:lnTo>
                    <a:pt x="543" y="103"/>
                  </a:lnTo>
                  <a:lnTo>
                    <a:pt x="566" y="91"/>
                  </a:lnTo>
                  <a:lnTo>
                    <a:pt x="589" y="82"/>
                  </a:lnTo>
                  <a:lnTo>
                    <a:pt x="611" y="66"/>
                  </a:lnTo>
                  <a:lnTo>
                    <a:pt x="632" y="51"/>
                  </a:lnTo>
                  <a:lnTo>
                    <a:pt x="648" y="33"/>
                  </a:lnTo>
                  <a:lnTo>
                    <a:pt x="671" y="19"/>
                  </a:lnTo>
                  <a:lnTo>
                    <a:pt x="694" y="8"/>
                  </a:lnTo>
                  <a:lnTo>
                    <a:pt x="721" y="2"/>
                  </a:lnTo>
                  <a:lnTo>
                    <a:pt x="743" y="0"/>
                  </a:lnTo>
                  <a:lnTo>
                    <a:pt x="764" y="10"/>
                  </a:lnTo>
                  <a:lnTo>
                    <a:pt x="778" y="27"/>
                  </a:lnTo>
                  <a:lnTo>
                    <a:pt x="787" y="60"/>
                  </a:lnTo>
                  <a:close/>
                </a:path>
              </a:pathLst>
            </a:custGeom>
            <a:solidFill>
              <a:srgbClr val="E3A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4" name="Freeform 298"/>
            <p:cNvSpPr>
              <a:spLocks/>
            </p:cNvSpPr>
            <p:nvPr/>
          </p:nvSpPr>
          <p:spPr bwMode="auto">
            <a:xfrm>
              <a:off x="2288" y="3067"/>
              <a:ext cx="478" cy="498"/>
            </a:xfrm>
            <a:custGeom>
              <a:avLst/>
              <a:gdLst>
                <a:gd name="T0" fmla="*/ 640 w 954"/>
                <a:gd name="T1" fmla="*/ 99 h 997"/>
                <a:gd name="T2" fmla="*/ 644 w 954"/>
                <a:gd name="T3" fmla="*/ 184 h 997"/>
                <a:gd name="T4" fmla="*/ 654 w 954"/>
                <a:gd name="T5" fmla="*/ 266 h 997"/>
                <a:gd name="T6" fmla="*/ 683 w 954"/>
                <a:gd name="T7" fmla="*/ 341 h 997"/>
                <a:gd name="T8" fmla="*/ 741 w 954"/>
                <a:gd name="T9" fmla="*/ 421 h 997"/>
                <a:gd name="T10" fmla="*/ 803 w 954"/>
                <a:gd name="T11" fmla="*/ 514 h 997"/>
                <a:gd name="T12" fmla="*/ 859 w 954"/>
                <a:gd name="T13" fmla="*/ 609 h 997"/>
                <a:gd name="T14" fmla="*/ 911 w 954"/>
                <a:gd name="T15" fmla="*/ 708 h 997"/>
                <a:gd name="T16" fmla="*/ 946 w 954"/>
                <a:gd name="T17" fmla="*/ 780 h 997"/>
                <a:gd name="T18" fmla="*/ 952 w 954"/>
                <a:gd name="T19" fmla="*/ 828 h 997"/>
                <a:gd name="T20" fmla="*/ 950 w 954"/>
                <a:gd name="T21" fmla="*/ 878 h 997"/>
                <a:gd name="T22" fmla="*/ 942 w 954"/>
                <a:gd name="T23" fmla="*/ 929 h 997"/>
                <a:gd name="T24" fmla="*/ 921 w 954"/>
                <a:gd name="T25" fmla="*/ 962 h 997"/>
                <a:gd name="T26" fmla="*/ 884 w 954"/>
                <a:gd name="T27" fmla="*/ 977 h 997"/>
                <a:gd name="T28" fmla="*/ 846 w 954"/>
                <a:gd name="T29" fmla="*/ 987 h 997"/>
                <a:gd name="T30" fmla="*/ 807 w 954"/>
                <a:gd name="T31" fmla="*/ 993 h 997"/>
                <a:gd name="T32" fmla="*/ 719 w 954"/>
                <a:gd name="T33" fmla="*/ 979 h 997"/>
                <a:gd name="T34" fmla="*/ 615 w 954"/>
                <a:gd name="T35" fmla="*/ 906 h 997"/>
                <a:gd name="T36" fmla="*/ 535 w 954"/>
                <a:gd name="T37" fmla="*/ 799 h 997"/>
                <a:gd name="T38" fmla="*/ 463 w 954"/>
                <a:gd name="T39" fmla="*/ 686 h 997"/>
                <a:gd name="T40" fmla="*/ 374 w 954"/>
                <a:gd name="T41" fmla="*/ 588 h 997"/>
                <a:gd name="T42" fmla="*/ 271 w 954"/>
                <a:gd name="T43" fmla="*/ 495 h 997"/>
                <a:gd name="T44" fmla="*/ 171 w 954"/>
                <a:gd name="T45" fmla="*/ 403 h 997"/>
                <a:gd name="T46" fmla="*/ 70 w 954"/>
                <a:gd name="T47" fmla="*/ 318 h 997"/>
                <a:gd name="T48" fmla="*/ 10 w 954"/>
                <a:gd name="T49" fmla="*/ 258 h 997"/>
                <a:gd name="T50" fmla="*/ 0 w 954"/>
                <a:gd name="T51" fmla="*/ 217 h 997"/>
                <a:gd name="T52" fmla="*/ 0 w 954"/>
                <a:gd name="T53" fmla="*/ 176 h 997"/>
                <a:gd name="T54" fmla="*/ 10 w 954"/>
                <a:gd name="T55" fmla="*/ 136 h 997"/>
                <a:gd name="T56" fmla="*/ 37 w 954"/>
                <a:gd name="T57" fmla="*/ 101 h 997"/>
                <a:gd name="T58" fmla="*/ 81 w 954"/>
                <a:gd name="T59" fmla="*/ 87 h 997"/>
                <a:gd name="T60" fmla="*/ 130 w 954"/>
                <a:gd name="T61" fmla="*/ 91 h 997"/>
                <a:gd name="T62" fmla="*/ 184 w 954"/>
                <a:gd name="T63" fmla="*/ 97 h 997"/>
                <a:gd name="T64" fmla="*/ 256 w 954"/>
                <a:gd name="T65" fmla="*/ 101 h 997"/>
                <a:gd name="T66" fmla="*/ 343 w 954"/>
                <a:gd name="T67" fmla="*/ 89 h 997"/>
                <a:gd name="T68" fmla="*/ 427 w 954"/>
                <a:gd name="T69" fmla="*/ 56 h 997"/>
                <a:gd name="T70" fmla="*/ 512 w 954"/>
                <a:gd name="T71" fmla="*/ 19 h 997"/>
                <a:gd name="T72" fmla="*/ 568 w 954"/>
                <a:gd name="T73" fmla="*/ 0 h 997"/>
                <a:gd name="T74" fmla="*/ 591 w 954"/>
                <a:gd name="T75" fmla="*/ 6 h 997"/>
                <a:gd name="T76" fmla="*/ 611 w 954"/>
                <a:gd name="T77" fmla="*/ 25 h 997"/>
                <a:gd name="T78" fmla="*/ 628 w 954"/>
                <a:gd name="T79" fmla="*/ 4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4" h="997">
                  <a:moveTo>
                    <a:pt x="636" y="58"/>
                  </a:moveTo>
                  <a:lnTo>
                    <a:pt x="640" y="99"/>
                  </a:lnTo>
                  <a:lnTo>
                    <a:pt x="642" y="142"/>
                  </a:lnTo>
                  <a:lnTo>
                    <a:pt x="644" y="184"/>
                  </a:lnTo>
                  <a:lnTo>
                    <a:pt x="650" y="227"/>
                  </a:lnTo>
                  <a:lnTo>
                    <a:pt x="654" y="266"/>
                  </a:lnTo>
                  <a:lnTo>
                    <a:pt x="665" y="304"/>
                  </a:lnTo>
                  <a:lnTo>
                    <a:pt x="683" y="341"/>
                  </a:lnTo>
                  <a:lnTo>
                    <a:pt x="708" y="376"/>
                  </a:lnTo>
                  <a:lnTo>
                    <a:pt x="741" y="421"/>
                  </a:lnTo>
                  <a:lnTo>
                    <a:pt x="774" y="467"/>
                  </a:lnTo>
                  <a:lnTo>
                    <a:pt x="803" y="514"/>
                  </a:lnTo>
                  <a:lnTo>
                    <a:pt x="834" y="562"/>
                  </a:lnTo>
                  <a:lnTo>
                    <a:pt x="859" y="609"/>
                  </a:lnTo>
                  <a:lnTo>
                    <a:pt x="886" y="659"/>
                  </a:lnTo>
                  <a:lnTo>
                    <a:pt x="911" y="708"/>
                  </a:lnTo>
                  <a:lnTo>
                    <a:pt x="939" y="760"/>
                  </a:lnTo>
                  <a:lnTo>
                    <a:pt x="946" y="780"/>
                  </a:lnTo>
                  <a:lnTo>
                    <a:pt x="952" y="805"/>
                  </a:lnTo>
                  <a:lnTo>
                    <a:pt x="952" y="828"/>
                  </a:lnTo>
                  <a:lnTo>
                    <a:pt x="954" y="855"/>
                  </a:lnTo>
                  <a:lnTo>
                    <a:pt x="950" y="878"/>
                  </a:lnTo>
                  <a:lnTo>
                    <a:pt x="946" y="904"/>
                  </a:lnTo>
                  <a:lnTo>
                    <a:pt x="942" y="929"/>
                  </a:lnTo>
                  <a:lnTo>
                    <a:pt x="939" y="954"/>
                  </a:lnTo>
                  <a:lnTo>
                    <a:pt x="921" y="962"/>
                  </a:lnTo>
                  <a:lnTo>
                    <a:pt x="904" y="972"/>
                  </a:lnTo>
                  <a:lnTo>
                    <a:pt x="884" y="977"/>
                  </a:lnTo>
                  <a:lnTo>
                    <a:pt x="867" y="983"/>
                  </a:lnTo>
                  <a:lnTo>
                    <a:pt x="846" y="987"/>
                  </a:lnTo>
                  <a:lnTo>
                    <a:pt x="828" y="991"/>
                  </a:lnTo>
                  <a:lnTo>
                    <a:pt x="807" y="993"/>
                  </a:lnTo>
                  <a:lnTo>
                    <a:pt x="789" y="997"/>
                  </a:lnTo>
                  <a:lnTo>
                    <a:pt x="719" y="979"/>
                  </a:lnTo>
                  <a:lnTo>
                    <a:pt x="663" y="950"/>
                  </a:lnTo>
                  <a:lnTo>
                    <a:pt x="615" y="906"/>
                  </a:lnTo>
                  <a:lnTo>
                    <a:pt x="574" y="857"/>
                  </a:lnTo>
                  <a:lnTo>
                    <a:pt x="535" y="799"/>
                  </a:lnTo>
                  <a:lnTo>
                    <a:pt x="500" y="743"/>
                  </a:lnTo>
                  <a:lnTo>
                    <a:pt x="463" y="686"/>
                  </a:lnTo>
                  <a:lnTo>
                    <a:pt x="427" y="636"/>
                  </a:lnTo>
                  <a:lnTo>
                    <a:pt x="374" y="588"/>
                  </a:lnTo>
                  <a:lnTo>
                    <a:pt x="322" y="541"/>
                  </a:lnTo>
                  <a:lnTo>
                    <a:pt x="271" y="495"/>
                  </a:lnTo>
                  <a:lnTo>
                    <a:pt x="223" y="450"/>
                  </a:lnTo>
                  <a:lnTo>
                    <a:pt x="171" y="403"/>
                  </a:lnTo>
                  <a:lnTo>
                    <a:pt x="120" y="361"/>
                  </a:lnTo>
                  <a:lnTo>
                    <a:pt x="70" y="318"/>
                  </a:lnTo>
                  <a:lnTo>
                    <a:pt x="19" y="277"/>
                  </a:lnTo>
                  <a:lnTo>
                    <a:pt x="10" y="258"/>
                  </a:lnTo>
                  <a:lnTo>
                    <a:pt x="4" y="239"/>
                  </a:lnTo>
                  <a:lnTo>
                    <a:pt x="0" y="217"/>
                  </a:lnTo>
                  <a:lnTo>
                    <a:pt x="0" y="198"/>
                  </a:lnTo>
                  <a:lnTo>
                    <a:pt x="0" y="176"/>
                  </a:lnTo>
                  <a:lnTo>
                    <a:pt x="4" y="155"/>
                  </a:lnTo>
                  <a:lnTo>
                    <a:pt x="10" y="136"/>
                  </a:lnTo>
                  <a:lnTo>
                    <a:pt x="19" y="118"/>
                  </a:lnTo>
                  <a:lnTo>
                    <a:pt x="37" y="101"/>
                  </a:lnTo>
                  <a:lnTo>
                    <a:pt x="58" y="91"/>
                  </a:lnTo>
                  <a:lnTo>
                    <a:pt x="81" y="87"/>
                  </a:lnTo>
                  <a:lnTo>
                    <a:pt x="107" y="89"/>
                  </a:lnTo>
                  <a:lnTo>
                    <a:pt x="130" y="91"/>
                  </a:lnTo>
                  <a:lnTo>
                    <a:pt x="157" y="95"/>
                  </a:lnTo>
                  <a:lnTo>
                    <a:pt x="184" y="97"/>
                  </a:lnTo>
                  <a:lnTo>
                    <a:pt x="211" y="97"/>
                  </a:lnTo>
                  <a:lnTo>
                    <a:pt x="256" y="101"/>
                  </a:lnTo>
                  <a:lnTo>
                    <a:pt x="301" y="99"/>
                  </a:lnTo>
                  <a:lnTo>
                    <a:pt x="343" y="89"/>
                  </a:lnTo>
                  <a:lnTo>
                    <a:pt x="386" y="76"/>
                  </a:lnTo>
                  <a:lnTo>
                    <a:pt x="427" y="56"/>
                  </a:lnTo>
                  <a:lnTo>
                    <a:pt x="469" y="39"/>
                  </a:lnTo>
                  <a:lnTo>
                    <a:pt x="512" y="19"/>
                  </a:lnTo>
                  <a:lnTo>
                    <a:pt x="555" y="4"/>
                  </a:lnTo>
                  <a:lnTo>
                    <a:pt x="568" y="0"/>
                  </a:lnTo>
                  <a:lnTo>
                    <a:pt x="582" y="2"/>
                  </a:lnTo>
                  <a:lnTo>
                    <a:pt x="591" y="6"/>
                  </a:lnTo>
                  <a:lnTo>
                    <a:pt x="603" y="17"/>
                  </a:lnTo>
                  <a:lnTo>
                    <a:pt x="611" y="25"/>
                  </a:lnTo>
                  <a:lnTo>
                    <a:pt x="621" y="37"/>
                  </a:lnTo>
                  <a:lnTo>
                    <a:pt x="628" y="47"/>
                  </a:lnTo>
                  <a:lnTo>
                    <a:pt x="636" y="58"/>
                  </a:lnTo>
                  <a:close/>
                </a:path>
              </a:pathLst>
            </a:custGeom>
            <a:solidFill>
              <a:srgbClr val="D9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5" name="Freeform 299"/>
            <p:cNvSpPr>
              <a:spLocks/>
            </p:cNvSpPr>
            <p:nvPr/>
          </p:nvSpPr>
          <p:spPr bwMode="auto">
            <a:xfrm>
              <a:off x="2859" y="3367"/>
              <a:ext cx="847" cy="612"/>
            </a:xfrm>
            <a:custGeom>
              <a:avLst/>
              <a:gdLst>
                <a:gd name="T0" fmla="*/ 1178 w 1695"/>
                <a:gd name="T1" fmla="*/ 68 h 1226"/>
                <a:gd name="T2" fmla="*/ 1199 w 1695"/>
                <a:gd name="T3" fmla="*/ 68 h 1226"/>
                <a:gd name="T4" fmla="*/ 1236 w 1695"/>
                <a:gd name="T5" fmla="*/ 181 h 1226"/>
                <a:gd name="T6" fmla="*/ 1199 w 1695"/>
                <a:gd name="T7" fmla="*/ 338 h 1226"/>
                <a:gd name="T8" fmla="*/ 1127 w 1695"/>
                <a:gd name="T9" fmla="*/ 487 h 1226"/>
                <a:gd name="T10" fmla="*/ 1071 w 1695"/>
                <a:gd name="T11" fmla="*/ 565 h 1226"/>
                <a:gd name="T12" fmla="*/ 1013 w 1695"/>
                <a:gd name="T13" fmla="*/ 642 h 1226"/>
                <a:gd name="T14" fmla="*/ 881 w 1695"/>
                <a:gd name="T15" fmla="*/ 696 h 1226"/>
                <a:gd name="T16" fmla="*/ 640 w 1695"/>
                <a:gd name="T17" fmla="*/ 764 h 1226"/>
                <a:gd name="T18" fmla="*/ 423 w 1695"/>
                <a:gd name="T19" fmla="*/ 900 h 1226"/>
                <a:gd name="T20" fmla="*/ 359 w 1695"/>
                <a:gd name="T21" fmla="*/ 972 h 1226"/>
                <a:gd name="T22" fmla="*/ 378 w 1695"/>
                <a:gd name="T23" fmla="*/ 985 h 1226"/>
                <a:gd name="T24" fmla="*/ 408 w 1695"/>
                <a:gd name="T25" fmla="*/ 976 h 1226"/>
                <a:gd name="T26" fmla="*/ 555 w 1695"/>
                <a:gd name="T27" fmla="*/ 877 h 1226"/>
                <a:gd name="T28" fmla="*/ 726 w 1695"/>
                <a:gd name="T29" fmla="*/ 817 h 1226"/>
                <a:gd name="T30" fmla="*/ 840 w 1695"/>
                <a:gd name="T31" fmla="*/ 795 h 1226"/>
                <a:gd name="T32" fmla="*/ 890 w 1695"/>
                <a:gd name="T33" fmla="*/ 807 h 1226"/>
                <a:gd name="T34" fmla="*/ 916 w 1695"/>
                <a:gd name="T35" fmla="*/ 788 h 1226"/>
                <a:gd name="T36" fmla="*/ 997 w 1695"/>
                <a:gd name="T37" fmla="*/ 782 h 1226"/>
                <a:gd name="T38" fmla="*/ 1100 w 1695"/>
                <a:gd name="T39" fmla="*/ 784 h 1226"/>
                <a:gd name="T40" fmla="*/ 1199 w 1695"/>
                <a:gd name="T41" fmla="*/ 799 h 1226"/>
                <a:gd name="T42" fmla="*/ 1391 w 1695"/>
                <a:gd name="T43" fmla="*/ 824 h 1226"/>
                <a:gd name="T44" fmla="*/ 1577 w 1695"/>
                <a:gd name="T45" fmla="*/ 885 h 1226"/>
                <a:gd name="T46" fmla="*/ 1695 w 1695"/>
                <a:gd name="T47" fmla="*/ 954 h 1226"/>
                <a:gd name="T48" fmla="*/ 1562 w 1695"/>
                <a:gd name="T49" fmla="*/ 1036 h 1226"/>
                <a:gd name="T50" fmla="*/ 1416 w 1695"/>
                <a:gd name="T51" fmla="*/ 1090 h 1226"/>
                <a:gd name="T52" fmla="*/ 1236 w 1695"/>
                <a:gd name="T53" fmla="*/ 1148 h 1226"/>
                <a:gd name="T54" fmla="*/ 972 w 1695"/>
                <a:gd name="T55" fmla="*/ 1183 h 1226"/>
                <a:gd name="T56" fmla="*/ 702 w 1695"/>
                <a:gd name="T57" fmla="*/ 1173 h 1226"/>
                <a:gd name="T58" fmla="*/ 512 w 1695"/>
                <a:gd name="T59" fmla="*/ 1175 h 1226"/>
                <a:gd name="T60" fmla="*/ 369 w 1695"/>
                <a:gd name="T61" fmla="*/ 1218 h 1226"/>
                <a:gd name="T62" fmla="*/ 219 w 1695"/>
                <a:gd name="T63" fmla="*/ 1210 h 1226"/>
                <a:gd name="T64" fmla="*/ 140 w 1695"/>
                <a:gd name="T65" fmla="*/ 1181 h 1226"/>
                <a:gd name="T66" fmla="*/ 68 w 1695"/>
                <a:gd name="T67" fmla="*/ 1140 h 1226"/>
                <a:gd name="T68" fmla="*/ 14 w 1695"/>
                <a:gd name="T69" fmla="*/ 1090 h 1226"/>
                <a:gd name="T70" fmla="*/ 2 w 1695"/>
                <a:gd name="T71" fmla="*/ 1053 h 1226"/>
                <a:gd name="T72" fmla="*/ 4 w 1695"/>
                <a:gd name="T73" fmla="*/ 1009 h 1226"/>
                <a:gd name="T74" fmla="*/ 157 w 1695"/>
                <a:gd name="T75" fmla="*/ 842 h 1226"/>
                <a:gd name="T76" fmla="*/ 421 w 1695"/>
                <a:gd name="T77" fmla="*/ 634 h 1226"/>
                <a:gd name="T78" fmla="*/ 479 w 1695"/>
                <a:gd name="T79" fmla="*/ 328 h 1226"/>
                <a:gd name="T80" fmla="*/ 462 w 1695"/>
                <a:gd name="T81" fmla="*/ 285 h 1226"/>
                <a:gd name="T82" fmla="*/ 464 w 1695"/>
                <a:gd name="T83" fmla="*/ 241 h 1226"/>
                <a:gd name="T84" fmla="*/ 526 w 1695"/>
                <a:gd name="T85" fmla="*/ 126 h 1226"/>
                <a:gd name="T86" fmla="*/ 774 w 1695"/>
                <a:gd name="T87" fmla="*/ 8 h 1226"/>
                <a:gd name="T88" fmla="*/ 1067 w 1695"/>
                <a:gd name="T89" fmla="*/ 22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5" h="1226">
                  <a:moveTo>
                    <a:pt x="1160" y="47"/>
                  </a:moveTo>
                  <a:lnTo>
                    <a:pt x="1166" y="58"/>
                  </a:lnTo>
                  <a:lnTo>
                    <a:pt x="1178" y="68"/>
                  </a:lnTo>
                  <a:lnTo>
                    <a:pt x="1183" y="58"/>
                  </a:lnTo>
                  <a:lnTo>
                    <a:pt x="1193" y="62"/>
                  </a:lnTo>
                  <a:lnTo>
                    <a:pt x="1199" y="68"/>
                  </a:lnTo>
                  <a:lnTo>
                    <a:pt x="1209" y="76"/>
                  </a:lnTo>
                  <a:lnTo>
                    <a:pt x="1228" y="126"/>
                  </a:lnTo>
                  <a:lnTo>
                    <a:pt x="1236" y="181"/>
                  </a:lnTo>
                  <a:lnTo>
                    <a:pt x="1230" y="233"/>
                  </a:lnTo>
                  <a:lnTo>
                    <a:pt x="1220" y="287"/>
                  </a:lnTo>
                  <a:lnTo>
                    <a:pt x="1199" y="338"/>
                  </a:lnTo>
                  <a:lnTo>
                    <a:pt x="1176" y="390"/>
                  </a:lnTo>
                  <a:lnTo>
                    <a:pt x="1150" y="438"/>
                  </a:lnTo>
                  <a:lnTo>
                    <a:pt x="1127" y="487"/>
                  </a:lnTo>
                  <a:lnTo>
                    <a:pt x="1108" y="512"/>
                  </a:lnTo>
                  <a:lnTo>
                    <a:pt x="1090" y="539"/>
                  </a:lnTo>
                  <a:lnTo>
                    <a:pt x="1071" y="565"/>
                  </a:lnTo>
                  <a:lnTo>
                    <a:pt x="1053" y="592"/>
                  </a:lnTo>
                  <a:lnTo>
                    <a:pt x="1032" y="617"/>
                  </a:lnTo>
                  <a:lnTo>
                    <a:pt x="1013" y="642"/>
                  </a:lnTo>
                  <a:lnTo>
                    <a:pt x="989" y="667"/>
                  </a:lnTo>
                  <a:lnTo>
                    <a:pt x="968" y="693"/>
                  </a:lnTo>
                  <a:lnTo>
                    <a:pt x="881" y="696"/>
                  </a:lnTo>
                  <a:lnTo>
                    <a:pt x="797" y="712"/>
                  </a:lnTo>
                  <a:lnTo>
                    <a:pt x="716" y="733"/>
                  </a:lnTo>
                  <a:lnTo>
                    <a:pt x="640" y="764"/>
                  </a:lnTo>
                  <a:lnTo>
                    <a:pt x="563" y="801"/>
                  </a:lnTo>
                  <a:lnTo>
                    <a:pt x="493" y="848"/>
                  </a:lnTo>
                  <a:lnTo>
                    <a:pt x="423" y="900"/>
                  </a:lnTo>
                  <a:lnTo>
                    <a:pt x="361" y="958"/>
                  </a:lnTo>
                  <a:lnTo>
                    <a:pt x="359" y="962"/>
                  </a:lnTo>
                  <a:lnTo>
                    <a:pt x="359" y="972"/>
                  </a:lnTo>
                  <a:lnTo>
                    <a:pt x="363" y="980"/>
                  </a:lnTo>
                  <a:lnTo>
                    <a:pt x="373" y="983"/>
                  </a:lnTo>
                  <a:lnTo>
                    <a:pt x="378" y="985"/>
                  </a:lnTo>
                  <a:lnTo>
                    <a:pt x="388" y="981"/>
                  </a:lnTo>
                  <a:lnTo>
                    <a:pt x="396" y="978"/>
                  </a:lnTo>
                  <a:lnTo>
                    <a:pt x="408" y="976"/>
                  </a:lnTo>
                  <a:lnTo>
                    <a:pt x="452" y="937"/>
                  </a:lnTo>
                  <a:lnTo>
                    <a:pt x="505" y="906"/>
                  </a:lnTo>
                  <a:lnTo>
                    <a:pt x="555" y="877"/>
                  </a:lnTo>
                  <a:lnTo>
                    <a:pt x="613" y="855"/>
                  </a:lnTo>
                  <a:lnTo>
                    <a:pt x="667" y="834"/>
                  </a:lnTo>
                  <a:lnTo>
                    <a:pt x="726" y="817"/>
                  </a:lnTo>
                  <a:lnTo>
                    <a:pt x="784" y="799"/>
                  </a:lnTo>
                  <a:lnTo>
                    <a:pt x="844" y="788"/>
                  </a:lnTo>
                  <a:lnTo>
                    <a:pt x="840" y="795"/>
                  </a:lnTo>
                  <a:lnTo>
                    <a:pt x="879" y="795"/>
                  </a:lnTo>
                  <a:lnTo>
                    <a:pt x="885" y="803"/>
                  </a:lnTo>
                  <a:lnTo>
                    <a:pt x="890" y="807"/>
                  </a:lnTo>
                  <a:lnTo>
                    <a:pt x="896" y="805"/>
                  </a:lnTo>
                  <a:lnTo>
                    <a:pt x="902" y="801"/>
                  </a:lnTo>
                  <a:lnTo>
                    <a:pt x="916" y="788"/>
                  </a:lnTo>
                  <a:lnTo>
                    <a:pt x="933" y="788"/>
                  </a:lnTo>
                  <a:lnTo>
                    <a:pt x="964" y="784"/>
                  </a:lnTo>
                  <a:lnTo>
                    <a:pt x="997" y="782"/>
                  </a:lnTo>
                  <a:lnTo>
                    <a:pt x="1032" y="782"/>
                  </a:lnTo>
                  <a:lnTo>
                    <a:pt x="1067" y="784"/>
                  </a:lnTo>
                  <a:lnTo>
                    <a:pt x="1100" y="784"/>
                  </a:lnTo>
                  <a:lnTo>
                    <a:pt x="1133" y="788"/>
                  </a:lnTo>
                  <a:lnTo>
                    <a:pt x="1166" y="791"/>
                  </a:lnTo>
                  <a:lnTo>
                    <a:pt x="1199" y="799"/>
                  </a:lnTo>
                  <a:lnTo>
                    <a:pt x="1263" y="803"/>
                  </a:lnTo>
                  <a:lnTo>
                    <a:pt x="1327" y="813"/>
                  </a:lnTo>
                  <a:lnTo>
                    <a:pt x="1391" y="824"/>
                  </a:lnTo>
                  <a:lnTo>
                    <a:pt x="1455" y="842"/>
                  </a:lnTo>
                  <a:lnTo>
                    <a:pt x="1515" y="861"/>
                  </a:lnTo>
                  <a:lnTo>
                    <a:pt x="1577" y="885"/>
                  </a:lnTo>
                  <a:lnTo>
                    <a:pt x="1635" y="910"/>
                  </a:lnTo>
                  <a:lnTo>
                    <a:pt x="1695" y="941"/>
                  </a:lnTo>
                  <a:lnTo>
                    <a:pt x="1695" y="954"/>
                  </a:lnTo>
                  <a:lnTo>
                    <a:pt x="1651" y="985"/>
                  </a:lnTo>
                  <a:lnTo>
                    <a:pt x="1608" y="1012"/>
                  </a:lnTo>
                  <a:lnTo>
                    <a:pt x="1562" y="1036"/>
                  </a:lnTo>
                  <a:lnTo>
                    <a:pt x="1515" y="1057"/>
                  </a:lnTo>
                  <a:lnTo>
                    <a:pt x="1465" y="1073"/>
                  </a:lnTo>
                  <a:lnTo>
                    <a:pt x="1416" y="1090"/>
                  </a:lnTo>
                  <a:lnTo>
                    <a:pt x="1368" y="1108"/>
                  </a:lnTo>
                  <a:lnTo>
                    <a:pt x="1319" y="1125"/>
                  </a:lnTo>
                  <a:lnTo>
                    <a:pt x="1236" y="1148"/>
                  </a:lnTo>
                  <a:lnTo>
                    <a:pt x="1150" y="1166"/>
                  </a:lnTo>
                  <a:lnTo>
                    <a:pt x="1061" y="1177"/>
                  </a:lnTo>
                  <a:lnTo>
                    <a:pt x="972" y="1183"/>
                  </a:lnTo>
                  <a:lnTo>
                    <a:pt x="881" y="1183"/>
                  </a:lnTo>
                  <a:lnTo>
                    <a:pt x="792" y="1181"/>
                  </a:lnTo>
                  <a:lnTo>
                    <a:pt x="702" y="1173"/>
                  </a:lnTo>
                  <a:lnTo>
                    <a:pt x="617" y="1168"/>
                  </a:lnTo>
                  <a:lnTo>
                    <a:pt x="563" y="1166"/>
                  </a:lnTo>
                  <a:lnTo>
                    <a:pt x="512" y="1175"/>
                  </a:lnTo>
                  <a:lnTo>
                    <a:pt x="464" y="1189"/>
                  </a:lnTo>
                  <a:lnTo>
                    <a:pt x="417" y="1206"/>
                  </a:lnTo>
                  <a:lnTo>
                    <a:pt x="369" y="1218"/>
                  </a:lnTo>
                  <a:lnTo>
                    <a:pt x="320" y="1226"/>
                  </a:lnTo>
                  <a:lnTo>
                    <a:pt x="270" y="1224"/>
                  </a:lnTo>
                  <a:lnTo>
                    <a:pt x="219" y="1210"/>
                  </a:lnTo>
                  <a:lnTo>
                    <a:pt x="192" y="1201"/>
                  </a:lnTo>
                  <a:lnTo>
                    <a:pt x="167" y="1191"/>
                  </a:lnTo>
                  <a:lnTo>
                    <a:pt x="140" y="1181"/>
                  </a:lnTo>
                  <a:lnTo>
                    <a:pt x="117" y="1172"/>
                  </a:lnTo>
                  <a:lnTo>
                    <a:pt x="91" y="1156"/>
                  </a:lnTo>
                  <a:lnTo>
                    <a:pt x="68" y="1140"/>
                  </a:lnTo>
                  <a:lnTo>
                    <a:pt x="45" y="1123"/>
                  </a:lnTo>
                  <a:lnTo>
                    <a:pt x="26" y="1104"/>
                  </a:lnTo>
                  <a:lnTo>
                    <a:pt x="14" y="1090"/>
                  </a:lnTo>
                  <a:lnTo>
                    <a:pt x="8" y="1078"/>
                  </a:lnTo>
                  <a:lnTo>
                    <a:pt x="2" y="1065"/>
                  </a:lnTo>
                  <a:lnTo>
                    <a:pt x="2" y="1053"/>
                  </a:lnTo>
                  <a:lnTo>
                    <a:pt x="0" y="1038"/>
                  </a:lnTo>
                  <a:lnTo>
                    <a:pt x="2" y="1024"/>
                  </a:lnTo>
                  <a:lnTo>
                    <a:pt x="4" y="1009"/>
                  </a:lnTo>
                  <a:lnTo>
                    <a:pt x="10" y="993"/>
                  </a:lnTo>
                  <a:lnTo>
                    <a:pt x="72" y="912"/>
                  </a:lnTo>
                  <a:lnTo>
                    <a:pt x="157" y="842"/>
                  </a:lnTo>
                  <a:lnTo>
                    <a:pt x="250" y="774"/>
                  </a:lnTo>
                  <a:lnTo>
                    <a:pt x="344" y="708"/>
                  </a:lnTo>
                  <a:lnTo>
                    <a:pt x="421" y="634"/>
                  </a:lnTo>
                  <a:lnTo>
                    <a:pt x="477" y="549"/>
                  </a:lnTo>
                  <a:lnTo>
                    <a:pt x="501" y="448"/>
                  </a:lnTo>
                  <a:lnTo>
                    <a:pt x="479" y="328"/>
                  </a:lnTo>
                  <a:lnTo>
                    <a:pt x="470" y="312"/>
                  </a:lnTo>
                  <a:lnTo>
                    <a:pt x="464" y="299"/>
                  </a:lnTo>
                  <a:lnTo>
                    <a:pt x="462" y="285"/>
                  </a:lnTo>
                  <a:lnTo>
                    <a:pt x="462" y="272"/>
                  </a:lnTo>
                  <a:lnTo>
                    <a:pt x="462" y="256"/>
                  </a:lnTo>
                  <a:lnTo>
                    <a:pt x="464" y="241"/>
                  </a:lnTo>
                  <a:lnTo>
                    <a:pt x="468" y="225"/>
                  </a:lnTo>
                  <a:lnTo>
                    <a:pt x="472" y="210"/>
                  </a:lnTo>
                  <a:lnTo>
                    <a:pt x="526" y="126"/>
                  </a:lnTo>
                  <a:lnTo>
                    <a:pt x="598" y="68"/>
                  </a:lnTo>
                  <a:lnTo>
                    <a:pt x="681" y="29"/>
                  </a:lnTo>
                  <a:lnTo>
                    <a:pt x="774" y="8"/>
                  </a:lnTo>
                  <a:lnTo>
                    <a:pt x="869" y="0"/>
                  </a:lnTo>
                  <a:lnTo>
                    <a:pt x="970" y="6"/>
                  </a:lnTo>
                  <a:lnTo>
                    <a:pt x="1067" y="22"/>
                  </a:lnTo>
                  <a:lnTo>
                    <a:pt x="1160" y="47"/>
                  </a:lnTo>
                  <a:close/>
                </a:path>
              </a:pathLst>
            </a:custGeom>
            <a:solidFill>
              <a:srgbClr val="FFD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6" name="Freeform 300"/>
            <p:cNvSpPr>
              <a:spLocks/>
            </p:cNvSpPr>
            <p:nvPr/>
          </p:nvSpPr>
          <p:spPr bwMode="auto">
            <a:xfrm>
              <a:off x="3375" y="3409"/>
              <a:ext cx="182" cy="314"/>
            </a:xfrm>
            <a:custGeom>
              <a:avLst/>
              <a:gdLst>
                <a:gd name="T0" fmla="*/ 365 w 365"/>
                <a:gd name="T1" fmla="*/ 184 h 628"/>
                <a:gd name="T2" fmla="*/ 361 w 365"/>
                <a:gd name="T3" fmla="*/ 242 h 628"/>
                <a:gd name="T4" fmla="*/ 353 w 365"/>
                <a:gd name="T5" fmla="*/ 300 h 628"/>
                <a:gd name="T6" fmla="*/ 341 w 365"/>
                <a:gd name="T7" fmla="*/ 358 h 628"/>
                <a:gd name="T8" fmla="*/ 326 w 365"/>
                <a:gd name="T9" fmla="*/ 416 h 628"/>
                <a:gd name="T10" fmla="*/ 303 w 365"/>
                <a:gd name="T11" fmla="*/ 473 h 628"/>
                <a:gd name="T12" fmla="*/ 277 w 365"/>
                <a:gd name="T13" fmla="*/ 527 h 628"/>
                <a:gd name="T14" fmla="*/ 246 w 365"/>
                <a:gd name="T15" fmla="*/ 577 h 628"/>
                <a:gd name="T16" fmla="*/ 213 w 365"/>
                <a:gd name="T17" fmla="*/ 628 h 628"/>
                <a:gd name="T18" fmla="*/ 184 w 365"/>
                <a:gd name="T19" fmla="*/ 622 h 628"/>
                <a:gd name="T20" fmla="*/ 159 w 365"/>
                <a:gd name="T21" fmla="*/ 616 h 628"/>
                <a:gd name="T22" fmla="*/ 134 w 365"/>
                <a:gd name="T23" fmla="*/ 610 h 628"/>
                <a:gd name="T24" fmla="*/ 109 w 365"/>
                <a:gd name="T25" fmla="*/ 607 h 628"/>
                <a:gd name="T26" fmla="*/ 82 w 365"/>
                <a:gd name="T27" fmla="*/ 603 h 628"/>
                <a:gd name="T28" fmla="*/ 54 w 365"/>
                <a:gd name="T29" fmla="*/ 601 h 628"/>
                <a:gd name="T30" fmla="*/ 27 w 365"/>
                <a:gd name="T31" fmla="*/ 599 h 628"/>
                <a:gd name="T32" fmla="*/ 0 w 365"/>
                <a:gd name="T33" fmla="*/ 599 h 628"/>
                <a:gd name="T34" fmla="*/ 25 w 365"/>
                <a:gd name="T35" fmla="*/ 552 h 628"/>
                <a:gd name="T36" fmla="*/ 54 w 365"/>
                <a:gd name="T37" fmla="*/ 511 h 628"/>
                <a:gd name="T38" fmla="*/ 85 w 365"/>
                <a:gd name="T39" fmla="*/ 469 h 628"/>
                <a:gd name="T40" fmla="*/ 116 w 365"/>
                <a:gd name="T41" fmla="*/ 428 h 628"/>
                <a:gd name="T42" fmla="*/ 144 w 365"/>
                <a:gd name="T43" fmla="*/ 384 h 628"/>
                <a:gd name="T44" fmla="*/ 171 w 365"/>
                <a:gd name="T45" fmla="*/ 341 h 628"/>
                <a:gd name="T46" fmla="*/ 192 w 365"/>
                <a:gd name="T47" fmla="*/ 294 h 628"/>
                <a:gd name="T48" fmla="*/ 210 w 365"/>
                <a:gd name="T49" fmla="*/ 248 h 628"/>
                <a:gd name="T50" fmla="*/ 217 w 365"/>
                <a:gd name="T51" fmla="*/ 217 h 628"/>
                <a:gd name="T52" fmla="*/ 225 w 365"/>
                <a:gd name="T53" fmla="*/ 186 h 628"/>
                <a:gd name="T54" fmla="*/ 229 w 365"/>
                <a:gd name="T55" fmla="*/ 153 h 628"/>
                <a:gd name="T56" fmla="*/ 235 w 365"/>
                <a:gd name="T57" fmla="*/ 120 h 628"/>
                <a:gd name="T58" fmla="*/ 233 w 365"/>
                <a:gd name="T59" fmla="*/ 87 h 628"/>
                <a:gd name="T60" fmla="*/ 231 w 365"/>
                <a:gd name="T61" fmla="*/ 56 h 628"/>
                <a:gd name="T62" fmla="*/ 225 w 365"/>
                <a:gd name="T63" fmla="*/ 27 h 628"/>
                <a:gd name="T64" fmla="*/ 213 w 365"/>
                <a:gd name="T65" fmla="*/ 0 h 628"/>
                <a:gd name="T66" fmla="*/ 237 w 365"/>
                <a:gd name="T67" fmla="*/ 17 h 628"/>
                <a:gd name="T68" fmla="*/ 260 w 365"/>
                <a:gd name="T69" fmla="*/ 36 h 628"/>
                <a:gd name="T70" fmla="*/ 279 w 365"/>
                <a:gd name="T71" fmla="*/ 58 h 628"/>
                <a:gd name="T72" fmla="*/ 301 w 365"/>
                <a:gd name="T73" fmla="*/ 81 h 628"/>
                <a:gd name="T74" fmla="*/ 318 w 365"/>
                <a:gd name="T75" fmla="*/ 104 h 628"/>
                <a:gd name="T76" fmla="*/ 336 w 365"/>
                <a:gd name="T77" fmla="*/ 129 h 628"/>
                <a:gd name="T78" fmla="*/ 349 w 365"/>
                <a:gd name="T79" fmla="*/ 155 h 628"/>
                <a:gd name="T80" fmla="*/ 365 w 365"/>
                <a:gd name="T81" fmla="*/ 18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628">
                  <a:moveTo>
                    <a:pt x="365" y="184"/>
                  </a:moveTo>
                  <a:lnTo>
                    <a:pt x="361" y="242"/>
                  </a:lnTo>
                  <a:lnTo>
                    <a:pt x="353" y="300"/>
                  </a:lnTo>
                  <a:lnTo>
                    <a:pt x="341" y="358"/>
                  </a:lnTo>
                  <a:lnTo>
                    <a:pt x="326" y="416"/>
                  </a:lnTo>
                  <a:lnTo>
                    <a:pt x="303" y="473"/>
                  </a:lnTo>
                  <a:lnTo>
                    <a:pt x="277" y="527"/>
                  </a:lnTo>
                  <a:lnTo>
                    <a:pt x="246" y="577"/>
                  </a:lnTo>
                  <a:lnTo>
                    <a:pt x="213" y="628"/>
                  </a:lnTo>
                  <a:lnTo>
                    <a:pt x="184" y="622"/>
                  </a:lnTo>
                  <a:lnTo>
                    <a:pt x="159" y="616"/>
                  </a:lnTo>
                  <a:lnTo>
                    <a:pt x="134" y="610"/>
                  </a:lnTo>
                  <a:lnTo>
                    <a:pt x="109" y="607"/>
                  </a:lnTo>
                  <a:lnTo>
                    <a:pt x="82" y="603"/>
                  </a:lnTo>
                  <a:lnTo>
                    <a:pt x="54" y="601"/>
                  </a:lnTo>
                  <a:lnTo>
                    <a:pt x="27" y="599"/>
                  </a:lnTo>
                  <a:lnTo>
                    <a:pt x="0" y="599"/>
                  </a:lnTo>
                  <a:lnTo>
                    <a:pt x="25" y="552"/>
                  </a:lnTo>
                  <a:lnTo>
                    <a:pt x="54" y="511"/>
                  </a:lnTo>
                  <a:lnTo>
                    <a:pt x="85" y="469"/>
                  </a:lnTo>
                  <a:lnTo>
                    <a:pt x="116" y="428"/>
                  </a:lnTo>
                  <a:lnTo>
                    <a:pt x="144" y="384"/>
                  </a:lnTo>
                  <a:lnTo>
                    <a:pt x="171" y="341"/>
                  </a:lnTo>
                  <a:lnTo>
                    <a:pt x="192" y="294"/>
                  </a:lnTo>
                  <a:lnTo>
                    <a:pt x="210" y="248"/>
                  </a:lnTo>
                  <a:lnTo>
                    <a:pt x="217" y="217"/>
                  </a:lnTo>
                  <a:lnTo>
                    <a:pt x="225" y="186"/>
                  </a:lnTo>
                  <a:lnTo>
                    <a:pt x="229" y="153"/>
                  </a:lnTo>
                  <a:lnTo>
                    <a:pt x="235" y="120"/>
                  </a:lnTo>
                  <a:lnTo>
                    <a:pt x="233" y="87"/>
                  </a:lnTo>
                  <a:lnTo>
                    <a:pt x="231" y="56"/>
                  </a:lnTo>
                  <a:lnTo>
                    <a:pt x="225" y="27"/>
                  </a:lnTo>
                  <a:lnTo>
                    <a:pt x="213" y="0"/>
                  </a:lnTo>
                  <a:lnTo>
                    <a:pt x="237" y="17"/>
                  </a:lnTo>
                  <a:lnTo>
                    <a:pt x="260" y="36"/>
                  </a:lnTo>
                  <a:lnTo>
                    <a:pt x="279" y="58"/>
                  </a:lnTo>
                  <a:lnTo>
                    <a:pt x="301" y="81"/>
                  </a:lnTo>
                  <a:lnTo>
                    <a:pt x="318" y="104"/>
                  </a:lnTo>
                  <a:lnTo>
                    <a:pt x="336" y="129"/>
                  </a:lnTo>
                  <a:lnTo>
                    <a:pt x="349" y="155"/>
                  </a:lnTo>
                  <a:lnTo>
                    <a:pt x="365" y="184"/>
                  </a:lnTo>
                  <a:close/>
                </a:path>
              </a:pathLst>
            </a:custGeom>
            <a:solidFill>
              <a:srgbClr val="EB9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7" name="Freeform 301"/>
            <p:cNvSpPr>
              <a:spLocks/>
            </p:cNvSpPr>
            <p:nvPr/>
          </p:nvSpPr>
          <p:spPr bwMode="auto">
            <a:xfrm>
              <a:off x="2788" y="3789"/>
              <a:ext cx="212" cy="211"/>
            </a:xfrm>
            <a:custGeom>
              <a:avLst/>
              <a:gdLst>
                <a:gd name="T0" fmla="*/ 236 w 424"/>
                <a:gd name="T1" fmla="*/ 0 h 421"/>
                <a:gd name="T2" fmla="*/ 213 w 424"/>
                <a:gd name="T3" fmla="*/ 21 h 421"/>
                <a:gd name="T4" fmla="*/ 190 w 424"/>
                <a:gd name="T5" fmla="*/ 44 h 421"/>
                <a:gd name="T6" fmla="*/ 167 w 424"/>
                <a:gd name="T7" fmla="*/ 68 h 421"/>
                <a:gd name="T8" fmla="*/ 147 w 424"/>
                <a:gd name="T9" fmla="*/ 91 h 421"/>
                <a:gd name="T10" fmla="*/ 128 w 424"/>
                <a:gd name="T11" fmla="*/ 114 h 421"/>
                <a:gd name="T12" fmla="*/ 116 w 424"/>
                <a:gd name="T13" fmla="*/ 139 h 421"/>
                <a:gd name="T14" fmla="*/ 110 w 424"/>
                <a:gd name="T15" fmla="*/ 168 h 421"/>
                <a:gd name="T16" fmla="*/ 112 w 424"/>
                <a:gd name="T17" fmla="*/ 201 h 421"/>
                <a:gd name="T18" fmla="*/ 134 w 424"/>
                <a:gd name="T19" fmla="*/ 244 h 421"/>
                <a:gd name="T20" fmla="*/ 163 w 424"/>
                <a:gd name="T21" fmla="*/ 281 h 421"/>
                <a:gd name="T22" fmla="*/ 198 w 424"/>
                <a:gd name="T23" fmla="*/ 312 h 421"/>
                <a:gd name="T24" fmla="*/ 238 w 424"/>
                <a:gd name="T25" fmla="*/ 341 h 421"/>
                <a:gd name="T26" fmla="*/ 281 w 424"/>
                <a:gd name="T27" fmla="*/ 362 h 421"/>
                <a:gd name="T28" fmla="*/ 327 w 424"/>
                <a:gd name="T29" fmla="*/ 380 h 421"/>
                <a:gd name="T30" fmla="*/ 376 w 424"/>
                <a:gd name="T31" fmla="*/ 391 h 421"/>
                <a:gd name="T32" fmla="*/ 424 w 424"/>
                <a:gd name="T33" fmla="*/ 403 h 421"/>
                <a:gd name="T34" fmla="*/ 388 w 424"/>
                <a:gd name="T35" fmla="*/ 409 h 421"/>
                <a:gd name="T36" fmla="*/ 353 w 424"/>
                <a:gd name="T37" fmla="*/ 415 h 421"/>
                <a:gd name="T38" fmla="*/ 314 w 424"/>
                <a:gd name="T39" fmla="*/ 419 h 421"/>
                <a:gd name="T40" fmla="*/ 275 w 424"/>
                <a:gd name="T41" fmla="*/ 421 h 421"/>
                <a:gd name="T42" fmla="*/ 234 w 424"/>
                <a:gd name="T43" fmla="*/ 419 h 421"/>
                <a:gd name="T44" fmla="*/ 196 w 424"/>
                <a:gd name="T45" fmla="*/ 415 h 421"/>
                <a:gd name="T46" fmla="*/ 155 w 424"/>
                <a:gd name="T47" fmla="*/ 407 h 421"/>
                <a:gd name="T48" fmla="*/ 120 w 424"/>
                <a:gd name="T49" fmla="*/ 399 h 421"/>
                <a:gd name="T50" fmla="*/ 106 w 424"/>
                <a:gd name="T51" fmla="*/ 376 h 421"/>
                <a:gd name="T52" fmla="*/ 99 w 424"/>
                <a:gd name="T53" fmla="*/ 355 h 421"/>
                <a:gd name="T54" fmla="*/ 91 w 424"/>
                <a:gd name="T55" fmla="*/ 331 h 421"/>
                <a:gd name="T56" fmla="*/ 87 w 424"/>
                <a:gd name="T57" fmla="*/ 310 h 421"/>
                <a:gd name="T58" fmla="*/ 79 w 424"/>
                <a:gd name="T59" fmla="*/ 287 h 421"/>
                <a:gd name="T60" fmla="*/ 71 w 424"/>
                <a:gd name="T61" fmla="*/ 263 h 421"/>
                <a:gd name="T62" fmla="*/ 58 w 424"/>
                <a:gd name="T63" fmla="*/ 242 h 421"/>
                <a:gd name="T64" fmla="*/ 42 w 424"/>
                <a:gd name="T65" fmla="*/ 227 h 421"/>
                <a:gd name="T66" fmla="*/ 31 w 424"/>
                <a:gd name="T67" fmla="*/ 213 h 421"/>
                <a:gd name="T68" fmla="*/ 21 w 424"/>
                <a:gd name="T69" fmla="*/ 201 h 421"/>
                <a:gd name="T70" fmla="*/ 13 w 424"/>
                <a:gd name="T71" fmla="*/ 190 h 421"/>
                <a:gd name="T72" fmla="*/ 7 w 424"/>
                <a:gd name="T73" fmla="*/ 178 h 421"/>
                <a:gd name="T74" fmla="*/ 2 w 424"/>
                <a:gd name="T75" fmla="*/ 163 h 421"/>
                <a:gd name="T76" fmla="*/ 0 w 424"/>
                <a:gd name="T77" fmla="*/ 149 h 421"/>
                <a:gd name="T78" fmla="*/ 0 w 424"/>
                <a:gd name="T79" fmla="*/ 134 h 421"/>
                <a:gd name="T80" fmla="*/ 6 w 424"/>
                <a:gd name="T81" fmla="*/ 120 h 421"/>
                <a:gd name="T82" fmla="*/ 27 w 424"/>
                <a:gd name="T83" fmla="*/ 95 h 421"/>
                <a:gd name="T84" fmla="*/ 50 w 424"/>
                <a:gd name="T85" fmla="*/ 75 h 421"/>
                <a:gd name="T86" fmla="*/ 75 w 424"/>
                <a:gd name="T87" fmla="*/ 58 h 421"/>
                <a:gd name="T88" fmla="*/ 104 w 424"/>
                <a:gd name="T89" fmla="*/ 44 h 421"/>
                <a:gd name="T90" fmla="*/ 134 w 424"/>
                <a:gd name="T91" fmla="*/ 31 h 421"/>
                <a:gd name="T92" fmla="*/ 165 w 424"/>
                <a:gd name="T93" fmla="*/ 19 h 421"/>
                <a:gd name="T94" fmla="*/ 194 w 424"/>
                <a:gd name="T95" fmla="*/ 9 h 421"/>
                <a:gd name="T96" fmla="*/ 227 w 424"/>
                <a:gd name="T97" fmla="*/ 0 h 421"/>
                <a:gd name="T98" fmla="*/ 236 w 424"/>
                <a:gd name="T9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" h="421">
                  <a:moveTo>
                    <a:pt x="236" y="0"/>
                  </a:moveTo>
                  <a:lnTo>
                    <a:pt x="213" y="21"/>
                  </a:lnTo>
                  <a:lnTo>
                    <a:pt x="190" y="44"/>
                  </a:lnTo>
                  <a:lnTo>
                    <a:pt x="167" y="68"/>
                  </a:lnTo>
                  <a:lnTo>
                    <a:pt x="147" y="91"/>
                  </a:lnTo>
                  <a:lnTo>
                    <a:pt x="128" y="114"/>
                  </a:lnTo>
                  <a:lnTo>
                    <a:pt x="116" y="139"/>
                  </a:lnTo>
                  <a:lnTo>
                    <a:pt x="110" y="168"/>
                  </a:lnTo>
                  <a:lnTo>
                    <a:pt x="112" y="201"/>
                  </a:lnTo>
                  <a:lnTo>
                    <a:pt x="134" y="244"/>
                  </a:lnTo>
                  <a:lnTo>
                    <a:pt x="163" y="281"/>
                  </a:lnTo>
                  <a:lnTo>
                    <a:pt x="198" y="312"/>
                  </a:lnTo>
                  <a:lnTo>
                    <a:pt x="238" y="341"/>
                  </a:lnTo>
                  <a:lnTo>
                    <a:pt x="281" y="362"/>
                  </a:lnTo>
                  <a:lnTo>
                    <a:pt x="327" y="380"/>
                  </a:lnTo>
                  <a:lnTo>
                    <a:pt x="376" y="391"/>
                  </a:lnTo>
                  <a:lnTo>
                    <a:pt x="424" y="403"/>
                  </a:lnTo>
                  <a:lnTo>
                    <a:pt x="388" y="409"/>
                  </a:lnTo>
                  <a:lnTo>
                    <a:pt x="353" y="415"/>
                  </a:lnTo>
                  <a:lnTo>
                    <a:pt x="314" y="419"/>
                  </a:lnTo>
                  <a:lnTo>
                    <a:pt x="275" y="421"/>
                  </a:lnTo>
                  <a:lnTo>
                    <a:pt x="234" y="419"/>
                  </a:lnTo>
                  <a:lnTo>
                    <a:pt x="196" y="415"/>
                  </a:lnTo>
                  <a:lnTo>
                    <a:pt x="155" y="407"/>
                  </a:lnTo>
                  <a:lnTo>
                    <a:pt x="120" y="399"/>
                  </a:lnTo>
                  <a:lnTo>
                    <a:pt x="106" y="376"/>
                  </a:lnTo>
                  <a:lnTo>
                    <a:pt x="99" y="355"/>
                  </a:lnTo>
                  <a:lnTo>
                    <a:pt x="91" y="331"/>
                  </a:lnTo>
                  <a:lnTo>
                    <a:pt x="87" y="310"/>
                  </a:lnTo>
                  <a:lnTo>
                    <a:pt x="79" y="287"/>
                  </a:lnTo>
                  <a:lnTo>
                    <a:pt x="71" y="263"/>
                  </a:lnTo>
                  <a:lnTo>
                    <a:pt x="58" y="242"/>
                  </a:lnTo>
                  <a:lnTo>
                    <a:pt x="42" y="227"/>
                  </a:lnTo>
                  <a:lnTo>
                    <a:pt x="31" y="213"/>
                  </a:lnTo>
                  <a:lnTo>
                    <a:pt x="21" y="201"/>
                  </a:lnTo>
                  <a:lnTo>
                    <a:pt x="13" y="190"/>
                  </a:lnTo>
                  <a:lnTo>
                    <a:pt x="7" y="178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6" y="120"/>
                  </a:lnTo>
                  <a:lnTo>
                    <a:pt x="27" y="95"/>
                  </a:lnTo>
                  <a:lnTo>
                    <a:pt x="50" y="75"/>
                  </a:lnTo>
                  <a:lnTo>
                    <a:pt x="75" y="58"/>
                  </a:lnTo>
                  <a:lnTo>
                    <a:pt x="104" y="44"/>
                  </a:lnTo>
                  <a:lnTo>
                    <a:pt x="134" y="31"/>
                  </a:lnTo>
                  <a:lnTo>
                    <a:pt x="165" y="19"/>
                  </a:lnTo>
                  <a:lnTo>
                    <a:pt x="194" y="9"/>
                  </a:lnTo>
                  <a:lnTo>
                    <a:pt x="227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8" name="Freeform 302"/>
            <p:cNvSpPr>
              <a:spLocks/>
            </p:cNvSpPr>
            <p:nvPr/>
          </p:nvSpPr>
          <p:spPr bwMode="auto">
            <a:xfrm>
              <a:off x="3594" y="2392"/>
              <a:ext cx="602" cy="737"/>
            </a:xfrm>
            <a:custGeom>
              <a:avLst/>
              <a:gdLst>
                <a:gd name="T0" fmla="*/ 1185 w 1205"/>
                <a:gd name="T1" fmla="*/ 6 h 1474"/>
                <a:gd name="T2" fmla="*/ 1115 w 1205"/>
                <a:gd name="T3" fmla="*/ 0 h 1474"/>
                <a:gd name="T4" fmla="*/ 1015 w 1205"/>
                <a:gd name="T5" fmla="*/ 31 h 1474"/>
                <a:gd name="T6" fmla="*/ 894 w 1205"/>
                <a:gd name="T7" fmla="*/ 84 h 1474"/>
                <a:gd name="T8" fmla="*/ 764 w 1205"/>
                <a:gd name="T9" fmla="*/ 157 h 1474"/>
                <a:gd name="T10" fmla="*/ 633 w 1205"/>
                <a:gd name="T11" fmla="*/ 239 h 1474"/>
                <a:gd name="T12" fmla="*/ 514 w 1205"/>
                <a:gd name="T13" fmla="*/ 326 h 1474"/>
                <a:gd name="T14" fmla="*/ 415 w 1205"/>
                <a:gd name="T15" fmla="*/ 411 h 1474"/>
                <a:gd name="T16" fmla="*/ 353 w 1205"/>
                <a:gd name="T17" fmla="*/ 489 h 1474"/>
                <a:gd name="T18" fmla="*/ 299 w 1205"/>
                <a:gd name="T19" fmla="*/ 572 h 1474"/>
                <a:gd name="T20" fmla="*/ 239 w 1205"/>
                <a:gd name="T21" fmla="*/ 685 h 1474"/>
                <a:gd name="T22" fmla="*/ 175 w 1205"/>
                <a:gd name="T23" fmla="*/ 815 h 1474"/>
                <a:gd name="T24" fmla="*/ 115 w 1205"/>
                <a:gd name="T25" fmla="*/ 956 h 1474"/>
                <a:gd name="T26" fmla="*/ 59 w 1205"/>
                <a:gd name="T27" fmla="*/ 1094 h 1474"/>
                <a:gd name="T28" fmla="*/ 20 w 1205"/>
                <a:gd name="T29" fmla="*/ 1224 h 1474"/>
                <a:gd name="T30" fmla="*/ 0 w 1205"/>
                <a:gd name="T31" fmla="*/ 1334 h 1474"/>
                <a:gd name="T32" fmla="*/ 8 w 1205"/>
                <a:gd name="T33" fmla="*/ 1418 h 1474"/>
                <a:gd name="T34" fmla="*/ 49 w 1205"/>
                <a:gd name="T35" fmla="*/ 1462 h 1474"/>
                <a:gd name="T36" fmla="*/ 132 w 1205"/>
                <a:gd name="T37" fmla="*/ 1474 h 1474"/>
                <a:gd name="T38" fmla="*/ 243 w 1205"/>
                <a:gd name="T39" fmla="*/ 1457 h 1474"/>
                <a:gd name="T40" fmla="*/ 375 w 1205"/>
                <a:gd name="T41" fmla="*/ 1420 h 1474"/>
                <a:gd name="T42" fmla="*/ 514 w 1205"/>
                <a:gd name="T43" fmla="*/ 1364 h 1474"/>
                <a:gd name="T44" fmla="*/ 654 w 1205"/>
                <a:gd name="T45" fmla="*/ 1300 h 1474"/>
                <a:gd name="T46" fmla="*/ 786 w 1205"/>
                <a:gd name="T47" fmla="*/ 1230 h 1474"/>
                <a:gd name="T48" fmla="*/ 898 w 1205"/>
                <a:gd name="T49" fmla="*/ 1166 h 1474"/>
                <a:gd name="T50" fmla="*/ 960 w 1205"/>
                <a:gd name="T51" fmla="*/ 1106 h 1474"/>
                <a:gd name="T52" fmla="*/ 964 w 1205"/>
                <a:gd name="T53" fmla="*/ 1051 h 1474"/>
                <a:gd name="T54" fmla="*/ 927 w 1205"/>
                <a:gd name="T55" fmla="*/ 1001 h 1474"/>
                <a:gd name="T56" fmla="*/ 869 w 1205"/>
                <a:gd name="T57" fmla="*/ 951 h 1474"/>
                <a:gd name="T58" fmla="*/ 801 w 1205"/>
                <a:gd name="T59" fmla="*/ 894 h 1474"/>
                <a:gd name="T60" fmla="*/ 745 w 1205"/>
                <a:gd name="T61" fmla="*/ 834 h 1474"/>
                <a:gd name="T62" fmla="*/ 716 w 1205"/>
                <a:gd name="T63" fmla="*/ 764 h 1474"/>
                <a:gd name="T64" fmla="*/ 735 w 1205"/>
                <a:gd name="T65" fmla="*/ 685 h 1474"/>
                <a:gd name="T66" fmla="*/ 790 w 1205"/>
                <a:gd name="T67" fmla="*/ 588 h 1474"/>
                <a:gd name="T68" fmla="*/ 869 w 1205"/>
                <a:gd name="T69" fmla="*/ 487 h 1474"/>
                <a:gd name="T70" fmla="*/ 958 w 1205"/>
                <a:gd name="T71" fmla="*/ 378 h 1474"/>
                <a:gd name="T72" fmla="*/ 1050 w 1205"/>
                <a:gd name="T73" fmla="*/ 278 h 1474"/>
                <a:gd name="T74" fmla="*/ 1125 w 1205"/>
                <a:gd name="T75" fmla="*/ 181 h 1474"/>
                <a:gd name="T76" fmla="*/ 1181 w 1205"/>
                <a:gd name="T77" fmla="*/ 101 h 1474"/>
                <a:gd name="T78" fmla="*/ 1205 w 1205"/>
                <a:gd name="T79" fmla="*/ 39 h 1474"/>
                <a:gd name="T80" fmla="*/ 1185 w 1205"/>
                <a:gd name="T81" fmla="*/ 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5" h="1474">
                  <a:moveTo>
                    <a:pt x="1185" y="6"/>
                  </a:moveTo>
                  <a:lnTo>
                    <a:pt x="1115" y="0"/>
                  </a:lnTo>
                  <a:lnTo>
                    <a:pt x="1015" y="31"/>
                  </a:lnTo>
                  <a:lnTo>
                    <a:pt x="894" y="84"/>
                  </a:lnTo>
                  <a:lnTo>
                    <a:pt x="764" y="157"/>
                  </a:lnTo>
                  <a:lnTo>
                    <a:pt x="633" y="239"/>
                  </a:lnTo>
                  <a:lnTo>
                    <a:pt x="514" y="326"/>
                  </a:lnTo>
                  <a:lnTo>
                    <a:pt x="415" y="411"/>
                  </a:lnTo>
                  <a:lnTo>
                    <a:pt x="353" y="489"/>
                  </a:lnTo>
                  <a:lnTo>
                    <a:pt x="299" y="572"/>
                  </a:lnTo>
                  <a:lnTo>
                    <a:pt x="239" y="685"/>
                  </a:lnTo>
                  <a:lnTo>
                    <a:pt x="175" y="815"/>
                  </a:lnTo>
                  <a:lnTo>
                    <a:pt x="115" y="956"/>
                  </a:lnTo>
                  <a:lnTo>
                    <a:pt x="59" y="1094"/>
                  </a:lnTo>
                  <a:lnTo>
                    <a:pt x="20" y="1224"/>
                  </a:lnTo>
                  <a:lnTo>
                    <a:pt x="0" y="1334"/>
                  </a:lnTo>
                  <a:lnTo>
                    <a:pt x="8" y="1418"/>
                  </a:lnTo>
                  <a:lnTo>
                    <a:pt x="49" y="1462"/>
                  </a:lnTo>
                  <a:lnTo>
                    <a:pt x="132" y="1474"/>
                  </a:lnTo>
                  <a:lnTo>
                    <a:pt x="243" y="1457"/>
                  </a:lnTo>
                  <a:lnTo>
                    <a:pt x="375" y="1420"/>
                  </a:lnTo>
                  <a:lnTo>
                    <a:pt x="514" y="1364"/>
                  </a:lnTo>
                  <a:lnTo>
                    <a:pt x="654" y="1300"/>
                  </a:lnTo>
                  <a:lnTo>
                    <a:pt x="786" y="1230"/>
                  </a:lnTo>
                  <a:lnTo>
                    <a:pt x="898" y="1166"/>
                  </a:lnTo>
                  <a:lnTo>
                    <a:pt x="960" y="1106"/>
                  </a:lnTo>
                  <a:lnTo>
                    <a:pt x="964" y="1051"/>
                  </a:lnTo>
                  <a:lnTo>
                    <a:pt x="927" y="1001"/>
                  </a:lnTo>
                  <a:lnTo>
                    <a:pt x="869" y="951"/>
                  </a:lnTo>
                  <a:lnTo>
                    <a:pt x="801" y="894"/>
                  </a:lnTo>
                  <a:lnTo>
                    <a:pt x="745" y="834"/>
                  </a:lnTo>
                  <a:lnTo>
                    <a:pt x="716" y="764"/>
                  </a:lnTo>
                  <a:lnTo>
                    <a:pt x="735" y="685"/>
                  </a:lnTo>
                  <a:lnTo>
                    <a:pt x="790" y="588"/>
                  </a:lnTo>
                  <a:lnTo>
                    <a:pt x="869" y="487"/>
                  </a:lnTo>
                  <a:lnTo>
                    <a:pt x="958" y="378"/>
                  </a:lnTo>
                  <a:lnTo>
                    <a:pt x="1050" y="278"/>
                  </a:lnTo>
                  <a:lnTo>
                    <a:pt x="1125" y="181"/>
                  </a:lnTo>
                  <a:lnTo>
                    <a:pt x="1181" y="101"/>
                  </a:lnTo>
                  <a:lnTo>
                    <a:pt x="1205" y="39"/>
                  </a:lnTo>
                  <a:lnTo>
                    <a:pt x="1185" y="6"/>
                  </a:lnTo>
                  <a:close/>
                </a:path>
              </a:pathLst>
            </a:custGeom>
            <a:solidFill>
              <a:srgbClr val="FFD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9" name="Freeform 303"/>
            <p:cNvSpPr>
              <a:spLocks/>
            </p:cNvSpPr>
            <p:nvPr/>
          </p:nvSpPr>
          <p:spPr bwMode="auto">
            <a:xfrm>
              <a:off x="2783" y="2413"/>
              <a:ext cx="491" cy="734"/>
            </a:xfrm>
            <a:custGeom>
              <a:avLst/>
              <a:gdLst>
                <a:gd name="T0" fmla="*/ 948 w 981"/>
                <a:gd name="T1" fmla="*/ 17 h 1468"/>
                <a:gd name="T2" fmla="*/ 882 w 981"/>
                <a:gd name="T3" fmla="*/ 0 h 1468"/>
                <a:gd name="T4" fmla="*/ 809 w 981"/>
                <a:gd name="T5" fmla="*/ 12 h 1468"/>
                <a:gd name="T6" fmla="*/ 725 w 981"/>
                <a:gd name="T7" fmla="*/ 50 h 1468"/>
                <a:gd name="T8" fmla="*/ 638 w 981"/>
                <a:gd name="T9" fmla="*/ 114 h 1468"/>
                <a:gd name="T10" fmla="*/ 543 w 981"/>
                <a:gd name="T11" fmla="*/ 196 h 1468"/>
                <a:gd name="T12" fmla="*/ 444 w 981"/>
                <a:gd name="T13" fmla="*/ 299 h 1468"/>
                <a:gd name="T14" fmla="*/ 339 w 981"/>
                <a:gd name="T15" fmla="*/ 417 h 1468"/>
                <a:gd name="T16" fmla="*/ 237 w 981"/>
                <a:gd name="T17" fmla="*/ 549 h 1468"/>
                <a:gd name="T18" fmla="*/ 145 w 981"/>
                <a:gd name="T19" fmla="*/ 671 h 1468"/>
                <a:gd name="T20" fmla="*/ 85 w 981"/>
                <a:gd name="T21" fmla="*/ 778 h 1468"/>
                <a:gd name="T22" fmla="*/ 49 w 981"/>
                <a:gd name="T23" fmla="*/ 865 h 1468"/>
                <a:gd name="T24" fmla="*/ 31 w 981"/>
                <a:gd name="T25" fmla="*/ 942 h 1468"/>
                <a:gd name="T26" fmla="*/ 23 w 981"/>
                <a:gd name="T27" fmla="*/ 1003 h 1468"/>
                <a:gd name="T28" fmla="*/ 23 w 981"/>
                <a:gd name="T29" fmla="*/ 1057 h 1468"/>
                <a:gd name="T30" fmla="*/ 21 w 981"/>
                <a:gd name="T31" fmla="*/ 1100 h 1468"/>
                <a:gd name="T32" fmla="*/ 16 w 981"/>
                <a:gd name="T33" fmla="*/ 1138 h 1468"/>
                <a:gd name="T34" fmla="*/ 2 w 981"/>
                <a:gd name="T35" fmla="*/ 1181 h 1468"/>
                <a:gd name="T36" fmla="*/ 0 w 981"/>
                <a:gd name="T37" fmla="*/ 1235 h 1468"/>
                <a:gd name="T38" fmla="*/ 10 w 981"/>
                <a:gd name="T39" fmla="*/ 1295 h 1468"/>
                <a:gd name="T40" fmla="*/ 39 w 981"/>
                <a:gd name="T41" fmla="*/ 1357 h 1468"/>
                <a:gd name="T42" fmla="*/ 87 w 981"/>
                <a:gd name="T43" fmla="*/ 1408 h 1468"/>
                <a:gd name="T44" fmla="*/ 165 w 981"/>
                <a:gd name="T45" fmla="*/ 1449 h 1468"/>
                <a:gd name="T46" fmla="*/ 272 w 981"/>
                <a:gd name="T47" fmla="*/ 1468 h 1468"/>
                <a:gd name="T48" fmla="*/ 417 w 981"/>
                <a:gd name="T49" fmla="*/ 1464 h 1468"/>
                <a:gd name="T50" fmla="*/ 539 w 981"/>
                <a:gd name="T51" fmla="*/ 1365 h 1468"/>
                <a:gd name="T52" fmla="*/ 657 w 981"/>
                <a:gd name="T53" fmla="*/ 1191 h 1468"/>
                <a:gd name="T54" fmla="*/ 768 w 981"/>
                <a:gd name="T55" fmla="*/ 968 h 1468"/>
                <a:gd name="T56" fmla="*/ 863 w 981"/>
                <a:gd name="T57" fmla="*/ 721 h 1468"/>
                <a:gd name="T58" fmla="*/ 933 w 981"/>
                <a:gd name="T59" fmla="*/ 475 h 1468"/>
                <a:gd name="T60" fmla="*/ 976 w 981"/>
                <a:gd name="T61" fmla="*/ 260 h 1468"/>
                <a:gd name="T62" fmla="*/ 981 w 981"/>
                <a:gd name="T63" fmla="*/ 97 h 1468"/>
                <a:gd name="T64" fmla="*/ 948 w 981"/>
                <a:gd name="T65" fmla="*/ 1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1" h="1468">
                  <a:moveTo>
                    <a:pt x="948" y="17"/>
                  </a:moveTo>
                  <a:lnTo>
                    <a:pt x="882" y="0"/>
                  </a:lnTo>
                  <a:lnTo>
                    <a:pt x="809" y="12"/>
                  </a:lnTo>
                  <a:lnTo>
                    <a:pt x="725" y="50"/>
                  </a:lnTo>
                  <a:lnTo>
                    <a:pt x="638" y="114"/>
                  </a:lnTo>
                  <a:lnTo>
                    <a:pt x="543" y="196"/>
                  </a:lnTo>
                  <a:lnTo>
                    <a:pt x="444" y="299"/>
                  </a:lnTo>
                  <a:lnTo>
                    <a:pt x="339" y="417"/>
                  </a:lnTo>
                  <a:lnTo>
                    <a:pt x="237" y="549"/>
                  </a:lnTo>
                  <a:lnTo>
                    <a:pt x="145" y="671"/>
                  </a:lnTo>
                  <a:lnTo>
                    <a:pt x="85" y="778"/>
                  </a:lnTo>
                  <a:lnTo>
                    <a:pt x="49" y="865"/>
                  </a:lnTo>
                  <a:lnTo>
                    <a:pt x="31" y="942"/>
                  </a:lnTo>
                  <a:lnTo>
                    <a:pt x="23" y="1003"/>
                  </a:lnTo>
                  <a:lnTo>
                    <a:pt x="23" y="1057"/>
                  </a:lnTo>
                  <a:lnTo>
                    <a:pt x="21" y="1100"/>
                  </a:lnTo>
                  <a:lnTo>
                    <a:pt x="16" y="1138"/>
                  </a:lnTo>
                  <a:lnTo>
                    <a:pt x="2" y="1181"/>
                  </a:lnTo>
                  <a:lnTo>
                    <a:pt x="0" y="1235"/>
                  </a:lnTo>
                  <a:lnTo>
                    <a:pt x="10" y="1295"/>
                  </a:lnTo>
                  <a:lnTo>
                    <a:pt x="39" y="1357"/>
                  </a:lnTo>
                  <a:lnTo>
                    <a:pt x="87" y="1408"/>
                  </a:lnTo>
                  <a:lnTo>
                    <a:pt x="165" y="1449"/>
                  </a:lnTo>
                  <a:lnTo>
                    <a:pt x="272" y="1468"/>
                  </a:lnTo>
                  <a:lnTo>
                    <a:pt x="417" y="1464"/>
                  </a:lnTo>
                  <a:lnTo>
                    <a:pt x="539" y="1365"/>
                  </a:lnTo>
                  <a:lnTo>
                    <a:pt x="657" y="1191"/>
                  </a:lnTo>
                  <a:lnTo>
                    <a:pt x="768" y="968"/>
                  </a:lnTo>
                  <a:lnTo>
                    <a:pt x="863" y="721"/>
                  </a:lnTo>
                  <a:lnTo>
                    <a:pt x="933" y="475"/>
                  </a:lnTo>
                  <a:lnTo>
                    <a:pt x="976" y="260"/>
                  </a:lnTo>
                  <a:lnTo>
                    <a:pt x="981" y="97"/>
                  </a:lnTo>
                  <a:lnTo>
                    <a:pt x="948" y="17"/>
                  </a:lnTo>
                  <a:close/>
                </a:path>
              </a:pathLst>
            </a:custGeom>
            <a:solidFill>
              <a:srgbClr val="FF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20" name="Freeform 304"/>
            <p:cNvSpPr>
              <a:spLocks/>
            </p:cNvSpPr>
            <p:nvPr/>
          </p:nvSpPr>
          <p:spPr bwMode="auto">
            <a:xfrm>
              <a:off x="3521" y="2308"/>
              <a:ext cx="577" cy="545"/>
            </a:xfrm>
            <a:custGeom>
              <a:avLst/>
              <a:gdLst>
                <a:gd name="T0" fmla="*/ 1154 w 1154"/>
                <a:gd name="T1" fmla="*/ 5 h 1089"/>
                <a:gd name="T2" fmla="*/ 1113 w 1154"/>
                <a:gd name="T3" fmla="*/ 31 h 1089"/>
                <a:gd name="T4" fmla="*/ 1026 w 1154"/>
                <a:gd name="T5" fmla="*/ 71 h 1089"/>
                <a:gd name="T6" fmla="*/ 904 w 1154"/>
                <a:gd name="T7" fmla="*/ 122 h 1089"/>
                <a:gd name="T8" fmla="*/ 766 w 1154"/>
                <a:gd name="T9" fmla="*/ 186 h 1089"/>
                <a:gd name="T10" fmla="*/ 621 w 1154"/>
                <a:gd name="T11" fmla="*/ 252 h 1089"/>
                <a:gd name="T12" fmla="*/ 487 w 1154"/>
                <a:gd name="T13" fmla="*/ 325 h 1089"/>
                <a:gd name="T14" fmla="*/ 374 w 1154"/>
                <a:gd name="T15" fmla="*/ 399 h 1089"/>
                <a:gd name="T16" fmla="*/ 302 w 1154"/>
                <a:gd name="T17" fmla="*/ 473 h 1089"/>
                <a:gd name="T18" fmla="*/ 250 w 1154"/>
                <a:gd name="T19" fmla="*/ 550 h 1089"/>
                <a:gd name="T20" fmla="*/ 202 w 1154"/>
                <a:gd name="T21" fmla="*/ 641 h 1089"/>
                <a:gd name="T22" fmla="*/ 155 w 1154"/>
                <a:gd name="T23" fmla="*/ 738 h 1089"/>
                <a:gd name="T24" fmla="*/ 114 w 1154"/>
                <a:gd name="T25" fmla="*/ 835 h 1089"/>
                <a:gd name="T26" fmla="*/ 76 w 1154"/>
                <a:gd name="T27" fmla="*/ 925 h 1089"/>
                <a:gd name="T28" fmla="*/ 46 w 1154"/>
                <a:gd name="T29" fmla="*/ 1002 h 1089"/>
                <a:gd name="T30" fmla="*/ 23 w 1154"/>
                <a:gd name="T31" fmla="*/ 1058 h 1089"/>
                <a:gd name="T32" fmla="*/ 8 w 1154"/>
                <a:gd name="T33" fmla="*/ 1089 h 1089"/>
                <a:gd name="T34" fmla="*/ 0 w 1154"/>
                <a:gd name="T35" fmla="*/ 1070 h 1089"/>
                <a:gd name="T36" fmla="*/ 2 w 1154"/>
                <a:gd name="T37" fmla="*/ 996 h 1089"/>
                <a:gd name="T38" fmla="*/ 6 w 1154"/>
                <a:gd name="T39" fmla="*/ 884 h 1089"/>
                <a:gd name="T40" fmla="*/ 15 w 1154"/>
                <a:gd name="T41" fmla="*/ 750 h 1089"/>
                <a:gd name="T42" fmla="*/ 19 w 1154"/>
                <a:gd name="T43" fmla="*/ 607 h 1089"/>
                <a:gd name="T44" fmla="*/ 23 w 1154"/>
                <a:gd name="T45" fmla="*/ 475 h 1089"/>
                <a:gd name="T46" fmla="*/ 15 w 1154"/>
                <a:gd name="T47" fmla="*/ 370 h 1089"/>
                <a:gd name="T48" fmla="*/ 2 w 1154"/>
                <a:gd name="T49" fmla="*/ 306 h 1089"/>
                <a:gd name="T50" fmla="*/ 33 w 1154"/>
                <a:gd name="T51" fmla="*/ 259 h 1089"/>
                <a:gd name="T52" fmla="*/ 159 w 1154"/>
                <a:gd name="T53" fmla="*/ 207 h 1089"/>
                <a:gd name="T54" fmla="*/ 345 w 1154"/>
                <a:gd name="T55" fmla="*/ 151 h 1089"/>
                <a:gd name="T56" fmla="*/ 566 w 1154"/>
                <a:gd name="T57" fmla="*/ 98 h 1089"/>
                <a:gd name="T58" fmla="*/ 785 w 1154"/>
                <a:gd name="T59" fmla="*/ 50 h 1089"/>
                <a:gd name="T60" fmla="*/ 979 w 1154"/>
                <a:gd name="T61" fmla="*/ 17 h 1089"/>
                <a:gd name="T62" fmla="*/ 1109 w 1154"/>
                <a:gd name="T63" fmla="*/ 0 h 1089"/>
                <a:gd name="T64" fmla="*/ 1154 w 1154"/>
                <a:gd name="T65" fmla="*/ 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4" h="1089">
                  <a:moveTo>
                    <a:pt x="1154" y="5"/>
                  </a:moveTo>
                  <a:lnTo>
                    <a:pt x="1113" y="31"/>
                  </a:lnTo>
                  <a:lnTo>
                    <a:pt x="1026" y="71"/>
                  </a:lnTo>
                  <a:lnTo>
                    <a:pt x="904" y="122"/>
                  </a:lnTo>
                  <a:lnTo>
                    <a:pt x="766" y="186"/>
                  </a:lnTo>
                  <a:lnTo>
                    <a:pt x="621" y="252"/>
                  </a:lnTo>
                  <a:lnTo>
                    <a:pt x="487" y="325"/>
                  </a:lnTo>
                  <a:lnTo>
                    <a:pt x="374" y="399"/>
                  </a:lnTo>
                  <a:lnTo>
                    <a:pt x="302" y="473"/>
                  </a:lnTo>
                  <a:lnTo>
                    <a:pt x="250" y="550"/>
                  </a:lnTo>
                  <a:lnTo>
                    <a:pt x="202" y="641"/>
                  </a:lnTo>
                  <a:lnTo>
                    <a:pt x="155" y="738"/>
                  </a:lnTo>
                  <a:lnTo>
                    <a:pt x="114" y="835"/>
                  </a:lnTo>
                  <a:lnTo>
                    <a:pt x="76" y="925"/>
                  </a:lnTo>
                  <a:lnTo>
                    <a:pt x="46" y="1002"/>
                  </a:lnTo>
                  <a:lnTo>
                    <a:pt x="23" y="1058"/>
                  </a:lnTo>
                  <a:lnTo>
                    <a:pt x="8" y="1089"/>
                  </a:lnTo>
                  <a:lnTo>
                    <a:pt x="0" y="1070"/>
                  </a:lnTo>
                  <a:lnTo>
                    <a:pt x="2" y="996"/>
                  </a:lnTo>
                  <a:lnTo>
                    <a:pt x="6" y="884"/>
                  </a:lnTo>
                  <a:lnTo>
                    <a:pt x="15" y="750"/>
                  </a:lnTo>
                  <a:lnTo>
                    <a:pt x="19" y="607"/>
                  </a:lnTo>
                  <a:lnTo>
                    <a:pt x="23" y="475"/>
                  </a:lnTo>
                  <a:lnTo>
                    <a:pt x="15" y="370"/>
                  </a:lnTo>
                  <a:lnTo>
                    <a:pt x="2" y="306"/>
                  </a:lnTo>
                  <a:lnTo>
                    <a:pt x="33" y="259"/>
                  </a:lnTo>
                  <a:lnTo>
                    <a:pt x="159" y="207"/>
                  </a:lnTo>
                  <a:lnTo>
                    <a:pt x="345" y="151"/>
                  </a:lnTo>
                  <a:lnTo>
                    <a:pt x="566" y="98"/>
                  </a:lnTo>
                  <a:lnTo>
                    <a:pt x="785" y="50"/>
                  </a:lnTo>
                  <a:lnTo>
                    <a:pt x="979" y="17"/>
                  </a:lnTo>
                  <a:lnTo>
                    <a:pt x="1109" y="0"/>
                  </a:lnTo>
                  <a:lnTo>
                    <a:pt x="1154" y="5"/>
                  </a:lnTo>
                  <a:close/>
                </a:path>
              </a:pathLst>
            </a:custGeom>
            <a:solidFill>
              <a:srgbClr val="ED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21" name="Freeform 305"/>
            <p:cNvSpPr>
              <a:spLocks/>
            </p:cNvSpPr>
            <p:nvPr/>
          </p:nvSpPr>
          <p:spPr bwMode="auto">
            <a:xfrm>
              <a:off x="2896" y="3425"/>
              <a:ext cx="732" cy="532"/>
            </a:xfrm>
            <a:custGeom>
              <a:avLst/>
              <a:gdLst>
                <a:gd name="T0" fmla="*/ 590 w 1462"/>
                <a:gd name="T1" fmla="*/ 29 h 1064"/>
                <a:gd name="T2" fmla="*/ 718 w 1462"/>
                <a:gd name="T3" fmla="*/ 5 h 1064"/>
                <a:gd name="T4" fmla="*/ 859 w 1462"/>
                <a:gd name="T5" fmla="*/ 0 h 1064"/>
                <a:gd name="T6" fmla="*/ 974 w 1462"/>
                <a:gd name="T7" fmla="*/ 27 h 1064"/>
                <a:gd name="T8" fmla="*/ 1028 w 1462"/>
                <a:gd name="T9" fmla="*/ 98 h 1064"/>
                <a:gd name="T10" fmla="*/ 995 w 1462"/>
                <a:gd name="T11" fmla="*/ 213 h 1064"/>
                <a:gd name="T12" fmla="*/ 904 w 1462"/>
                <a:gd name="T13" fmla="*/ 341 h 1064"/>
                <a:gd name="T14" fmla="*/ 785 w 1462"/>
                <a:gd name="T15" fmla="*/ 449 h 1064"/>
                <a:gd name="T16" fmla="*/ 659 w 1462"/>
                <a:gd name="T17" fmla="*/ 515 h 1064"/>
                <a:gd name="T18" fmla="*/ 485 w 1462"/>
                <a:gd name="T19" fmla="*/ 605 h 1064"/>
                <a:gd name="T20" fmla="*/ 306 w 1462"/>
                <a:gd name="T21" fmla="*/ 713 h 1064"/>
                <a:gd name="T22" fmla="*/ 190 w 1462"/>
                <a:gd name="T23" fmla="*/ 820 h 1064"/>
                <a:gd name="T24" fmla="*/ 180 w 1462"/>
                <a:gd name="T25" fmla="*/ 907 h 1064"/>
                <a:gd name="T26" fmla="*/ 221 w 1462"/>
                <a:gd name="T27" fmla="*/ 946 h 1064"/>
                <a:gd name="T28" fmla="*/ 295 w 1462"/>
                <a:gd name="T29" fmla="*/ 946 h 1064"/>
                <a:gd name="T30" fmla="*/ 394 w 1462"/>
                <a:gd name="T31" fmla="*/ 913 h 1064"/>
                <a:gd name="T32" fmla="*/ 506 w 1462"/>
                <a:gd name="T33" fmla="*/ 857 h 1064"/>
                <a:gd name="T34" fmla="*/ 613 w 1462"/>
                <a:gd name="T35" fmla="*/ 810 h 1064"/>
                <a:gd name="T36" fmla="*/ 723 w 1462"/>
                <a:gd name="T37" fmla="*/ 783 h 1064"/>
                <a:gd name="T38" fmla="*/ 855 w 1462"/>
                <a:gd name="T39" fmla="*/ 777 h 1064"/>
                <a:gd name="T40" fmla="*/ 1020 w 1462"/>
                <a:gd name="T41" fmla="*/ 791 h 1064"/>
                <a:gd name="T42" fmla="*/ 1210 w 1462"/>
                <a:gd name="T43" fmla="*/ 804 h 1064"/>
                <a:gd name="T44" fmla="*/ 1375 w 1462"/>
                <a:gd name="T45" fmla="*/ 820 h 1064"/>
                <a:gd name="T46" fmla="*/ 1462 w 1462"/>
                <a:gd name="T47" fmla="*/ 845 h 1064"/>
                <a:gd name="T48" fmla="*/ 1427 w 1462"/>
                <a:gd name="T49" fmla="*/ 880 h 1064"/>
                <a:gd name="T50" fmla="*/ 1311 w 1462"/>
                <a:gd name="T51" fmla="*/ 927 h 1064"/>
                <a:gd name="T52" fmla="*/ 1152 w 1462"/>
                <a:gd name="T53" fmla="*/ 971 h 1064"/>
                <a:gd name="T54" fmla="*/ 989 w 1462"/>
                <a:gd name="T55" fmla="*/ 1004 h 1064"/>
                <a:gd name="T56" fmla="*/ 847 w 1462"/>
                <a:gd name="T57" fmla="*/ 1012 h 1064"/>
                <a:gd name="T58" fmla="*/ 708 w 1462"/>
                <a:gd name="T59" fmla="*/ 1004 h 1064"/>
                <a:gd name="T60" fmla="*/ 574 w 1462"/>
                <a:gd name="T61" fmla="*/ 996 h 1064"/>
                <a:gd name="T62" fmla="*/ 462 w 1462"/>
                <a:gd name="T63" fmla="*/ 1008 h 1064"/>
                <a:gd name="T64" fmla="*/ 372 w 1462"/>
                <a:gd name="T65" fmla="*/ 1047 h 1064"/>
                <a:gd name="T66" fmla="*/ 248 w 1462"/>
                <a:gd name="T67" fmla="*/ 1064 h 1064"/>
                <a:gd name="T68" fmla="*/ 118 w 1462"/>
                <a:gd name="T69" fmla="*/ 1039 h 1064"/>
                <a:gd name="T70" fmla="*/ 21 w 1462"/>
                <a:gd name="T71" fmla="*/ 965 h 1064"/>
                <a:gd name="T72" fmla="*/ 0 w 1462"/>
                <a:gd name="T73" fmla="*/ 853 h 1064"/>
                <a:gd name="T74" fmla="*/ 60 w 1462"/>
                <a:gd name="T75" fmla="*/ 785 h 1064"/>
                <a:gd name="T76" fmla="*/ 174 w 1462"/>
                <a:gd name="T77" fmla="*/ 736 h 1064"/>
                <a:gd name="T78" fmla="*/ 310 w 1462"/>
                <a:gd name="T79" fmla="*/ 671 h 1064"/>
                <a:gd name="T80" fmla="*/ 429 w 1462"/>
                <a:gd name="T81" fmla="*/ 544 h 1064"/>
                <a:gd name="T82" fmla="*/ 473 w 1462"/>
                <a:gd name="T83" fmla="*/ 366 h 1064"/>
                <a:gd name="T84" fmla="*/ 481 w 1462"/>
                <a:gd name="T85" fmla="*/ 188 h 1064"/>
                <a:gd name="T86" fmla="*/ 506 w 1462"/>
                <a:gd name="T87" fmla="*/ 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2" h="1064">
                  <a:moveTo>
                    <a:pt x="541" y="40"/>
                  </a:moveTo>
                  <a:lnTo>
                    <a:pt x="590" y="29"/>
                  </a:lnTo>
                  <a:lnTo>
                    <a:pt x="652" y="17"/>
                  </a:lnTo>
                  <a:lnTo>
                    <a:pt x="718" y="5"/>
                  </a:lnTo>
                  <a:lnTo>
                    <a:pt x="791" y="2"/>
                  </a:lnTo>
                  <a:lnTo>
                    <a:pt x="859" y="0"/>
                  </a:lnTo>
                  <a:lnTo>
                    <a:pt x="921" y="9"/>
                  </a:lnTo>
                  <a:lnTo>
                    <a:pt x="974" y="27"/>
                  </a:lnTo>
                  <a:lnTo>
                    <a:pt x="1012" y="58"/>
                  </a:lnTo>
                  <a:lnTo>
                    <a:pt x="1028" y="98"/>
                  </a:lnTo>
                  <a:lnTo>
                    <a:pt x="1022" y="153"/>
                  </a:lnTo>
                  <a:lnTo>
                    <a:pt x="995" y="213"/>
                  </a:lnTo>
                  <a:lnTo>
                    <a:pt x="956" y="279"/>
                  </a:lnTo>
                  <a:lnTo>
                    <a:pt x="904" y="341"/>
                  </a:lnTo>
                  <a:lnTo>
                    <a:pt x="846" y="401"/>
                  </a:lnTo>
                  <a:lnTo>
                    <a:pt x="785" y="449"/>
                  </a:lnTo>
                  <a:lnTo>
                    <a:pt x="729" y="486"/>
                  </a:lnTo>
                  <a:lnTo>
                    <a:pt x="659" y="515"/>
                  </a:lnTo>
                  <a:lnTo>
                    <a:pt x="578" y="556"/>
                  </a:lnTo>
                  <a:lnTo>
                    <a:pt x="485" y="605"/>
                  </a:lnTo>
                  <a:lnTo>
                    <a:pt x="394" y="659"/>
                  </a:lnTo>
                  <a:lnTo>
                    <a:pt x="306" y="713"/>
                  </a:lnTo>
                  <a:lnTo>
                    <a:pt x="238" y="768"/>
                  </a:lnTo>
                  <a:lnTo>
                    <a:pt x="190" y="820"/>
                  </a:lnTo>
                  <a:lnTo>
                    <a:pt x="176" y="870"/>
                  </a:lnTo>
                  <a:lnTo>
                    <a:pt x="180" y="907"/>
                  </a:lnTo>
                  <a:lnTo>
                    <a:pt x="198" y="934"/>
                  </a:lnTo>
                  <a:lnTo>
                    <a:pt x="221" y="946"/>
                  </a:lnTo>
                  <a:lnTo>
                    <a:pt x="256" y="952"/>
                  </a:lnTo>
                  <a:lnTo>
                    <a:pt x="295" y="946"/>
                  </a:lnTo>
                  <a:lnTo>
                    <a:pt x="341" y="934"/>
                  </a:lnTo>
                  <a:lnTo>
                    <a:pt x="394" y="913"/>
                  </a:lnTo>
                  <a:lnTo>
                    <a:pt x="452" y="888"/>
                  </a:lnTo>
                  <a:lnTo>
                    <a:pt x="506" y="857"/>
                  </a:lnTo>
                  <a:lnTo>
                    <a:pt x="560" y="831"/>
                  </a:lnTo>
                  <a:lnTo>
                    <a:pt x="613" y="810"/>
                  </a:lnTo>
                  <a:lnTo>
                    <a:pt x="667" y="795"/>
                  </a:lnTo>
                  <a:lnTo>
                    <a:pt x="723" y="783"/>
                  </a:lnTo>
                  <a:lnTo>
                    <a:pt x="785" y="777"/>
                  </a:lnTo>
                  <a:lnTo>
                    <a:pt x="855" y="777"/>
                  </a:lnTo>
                  <a:lnTo>
                    <a:pt x="935" y="785"/>
                  </a:lnTo>
                  <a:lnTo>
                    <a:pt x="1020" y="791"/>
                  </a:lnTo>
                  <a:lnTo>
                    <a:pt x="1115" y="799"/>
                  </a:lnTo>
                  <a:lnTo>
                    <a:pt x="1210" y="804"/>
                  </a:lnTo>
                  <a:lnTo>
                    <a:pt x="1299" y="814"/>
                  </a:lnTo>
                  <a:lnTo>
                    <a:pt x="1375" y="820"/>
                  </a:lnTo>
                  <a:lnTo>
                    <a:pt x="1433" y="831"/>
                  </a:lnTo>
                  <a:lnTo>
                    <a:pt x="1462" y="845"/>
                  </a:lnTo>
                  <a:lnTo>
                    <a:pt x="1462" y="863"/>
                  </a:lnTo>
                  <a:lnTo>
                    <a:pt x="1427" y="880"/>
                  </a:lnTo>
                  <a:lnTo>
                    <a:pt x="1377" y="903"/>
                  </a:lnTo>
                  <a:lnTo>
                    <a:pt x="1311" y="927"/>
                  </a:lnTo>
                  <a:lnTo>
                    <a:pt x="1235" y="952"/>
                  </a:lnTo>
                  <a:lnTo>
                    <a:pt x="1152" y="971"/>
                  </a:lnTo>
                  <a:lnTo>
                    <a:pt x="1069" y="991"/>
                  </a:lnTo>
                  <a:lnTo>
                    <a:pt x="989" y="1004"/>
                  </a:lnTo>
                  <a:lnTo>
                    <a:pt x="917" y="1012"/>
                  </a:lnTo>
                  <a:lnTo>
                    <a:pt x="847" y="1012"/>
                  </a:lnTo>
                  <a:lnTo>
                    <a:pt x="778" y="1008"/>
                  </a:lnTo>
                  <a:lnTo>
                    <a:pt x="708" y="1004"/>
                  </a:lnTo>
                  <a:lnTo>
                    <a:pt x="640" y="1000"/>
                  </a:lnTo>
                  <a:lnTo>
                    <a:pt x="574" y="996"/>
                  </a:lnTo>
                  <a:lnTo>
                    <a:pt x="516" y="1000"/>
                  </a:lnTo>
                  <a:lnTo>
                    <a:pt x="462" y="1008"/>
                  </a:lnTo>
                  <a:lnTo>
                    <a:pt x="421" y="1029"/>
                  </a:lnTo>
                  <a:lnTo>
                    <a:pt x="372" y="1047"/>
                  </a:lnTo>
                  <a:lnTo>
                    <a:pt x="314" y="1060"/>
                  </a:lnTo>
                  <a:lnTo>
                    <a:pt x="248" y="1064"/>
                  </a:lnTo>
                  <a:lnTo>
                    <a:pt x="182" y="1058"/>
                  </a:lnTo>
                  <a:lnTo>
                    <a:pt x="118" y="1039"/>
                  </a:lnTo>
                  <a:lnTo>
                    <a:pt x="64" y="1010"/>
                  </a:lnTo>
                  <a:lnTo>
                    <a:pt x="21" y="965"/>
                  </a:lnTo>
                  <a:lnTo>
                    <a:pt x="2" y="909"/>
                  </a:lnTo>
                  <a:lnTo>
                    <a:pt x="0" y="853"/>
                  </a:lnTo>
                  <a:lnTo>
                    <a:pt x="23" y="814"/>
                  </a:lnTo>
                  <a:lnTo>
                    <a:pt x="60" y="785"/>
                  </a:lnTo>
                  <a:lnTo>
                    <a:pt x="114" y="762"/>
                  </a:lnTo>
                  <a:lnTo>
                    <a:pt x="174" y="736"/>
                  </a:lnTo>
                  <a:lnTo>
                    <a:pt x="242" y="709"/>
                  </a:lnTo>
                  <a:lnTo>
                    <a:pt x="310" y="671"/>
                  </a:lnTo>
                  <a:lnTo>
                    <a:pt x="378" y="618"/>
                  </a:lnTo>
                  <a:lnTo>
                    <a:pt x="429" y="544"/>
                  </a:lnTo>
                  <a:lnTo>
                    <a:pt x="460" y="459"/>
                  </a:lnTo>
                  <a:lnTo>
                    <a:pt x="473" y="366"/>
                  </a:lnTo>
                  <a:lnTo>
                    <a:pt x="479" y="275"/>
                  </a:lnTo>
                  <a:lnTo>
                    <a:pt x="481" y="188"/>
                  </a:lnTo>
                  <a:lnTo>
                    <a:pt x="489" y="116"/>
                  </a:lnTo>
                  <a:lnTo>
                    <a:pt x="506" y="64"/>
                  </a:lnTo>
                  <a:lnTo>
                    <a:pt x="541" y="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22" name="Freeform 306"/>
            <p:cNvSpPr>
              <a:spLocks/>
            </p:cNvSpPr>
            <p:nvPr/>
          </p:nvSpPr>
          <p:spPr bwMode="auto">
            <a:xfrm>
              <a:off x="3449" y="1883"/>
              <a:ext cx="348" cy="257"/>
            </a:xfrm>
            <a:custGeom>
              <a:avLst/>
              <a:gdLst>
                <a:gd name="T0" fmla="*/ 357 w 697"/>
                <a:gd name="T1" fmla="*/ 25 h 514"/>
                <a:gd name="T2" fmla="*/ 303 w 697"/>
                <a:gd name="T3" fmla="*/ 55 h 514"/>
                <a:gd name="T4" fmla="*/ 247 w 697"/>
                <a:gd name="T5" fmla="*/ 93 h 514"/>
                <a:gd name="T6" fmla="*/ 190 w 697"/>
                <a:gd name="T7" fmla="*/ 134 h 514"/>
                <a:gd name="T8" fmla="*/ 138 w 697"/>
                <a:gd name="T9" fmla="*/ 183 h 514"/>
                <a:gd name="T10" fmla="*/ 88 w 697"/>
                <a:gd name="T11" fmla="*/ 229 h 514"/>
                <a:gd name="T12" fmla="*/ 47 w 697"/>
                <a:gd name="T13" fmla="*/ 278 h 514"/>
                <a:gd name="T14" fmla="*/ 16 w 697"/>
                <a:gd name="T15" fmla="*/ 322 h 514"/>
                <a:gd name="T16" fmla="*/ 0 w 697"/>
                <a:gd name="T17" fmla="*/ 369 h 514"/>
                <a:gd name="T18" fmla="*/ 20 w 697"/>
                <a:gd name="T19" fmla="*/ 406 h 514"/>
                <a:gd name="T20" fmla="*/ 88 w 697"/>
                <a:gd name="T21" fmla="*/ 440 h 514"/>
                <a:gd name="T22" fmla="*/ 189 w 697"/>
                <a:gd name="T23" fmla="*/ 470 h 514"/>
                <a:gd name="T24" fmla="*/ 309 w 697"/>
                <a:gd name="T25" fmla="*/ 493 h 514"/>
                <a:gd name="T26" fmla="*/ 431 w 697"/>
                <a:gd name="T27" fmla="*/ 506 h 514"/>
                <a:gd name="T28" fmla="*/ 543 w 697"/>
                <a:gd name="T29" fmla="*/ 514 h 514"/>
                <a:gd name="T30" fmla="*/ 631 w 697"/>
                <a:gd name="T31" fmla="*/ 512 h 514"/>
                <a:gd name="T32" fmla="*/ 681 w 697"/>
                <a:gd name="T33" fmla="*/ 501 h 514"/>
                <a:gd name="T34" fmla="*/ 695 w 697"/>
                <a:gd name="T35" fmla="*/ 477 h 514"/>
                <a:gd name="T36" fmla="*/ 697 w 697"/>
                <a:gd name="T37" fmla="*/ 448 h 514"/>
                <a:gd name="T38" fmla="*/ 687 w 697"/>
                <a:gd name="T39" fmla="*/ 411 h 514"/>
                <a:gd name="T40" fmla="*/ 671 w 697"/>
                <a:gd name="T41" fmla="*/ 373 h 514"/>
                <a:gd name="T42" fmla="*/ 652 w 697"/>
                <a:gd name="T43" fmla="*/ 330 h 514"/>
                <a:gd name="T44" fmla="*/ 635 w 697"/>
                <a:gd name="T45" fmla="*/ 287 h 514"/>
                <a:gd name="T46" fmla="*/ 621 w 697"/>
                <a:gd name="T47" fmla="*/ 247 h 514"/>
                <a:gd name="T48" fmla="*/ 617 w 697"/>
                <a:gd name="T49" fmla="*/ 210 h 514"/>
                <a:gd name="T50" fmla="*/ 609 w 697"/>
                <a:gd name="T51" fmla="*/ 186 h 514"/>
                <a:gd name="T52" fmla="*/ 592 w 697"/>
                <a:gd name="T53" fmla="*/ 186 h 514"/>
                <a:gd name="T54" fmla="*/ 567 w 697"/>
                <a:gd name="T55" fmla="*/ 200 h 514"/>
                <a:gd name="T56" fmla="*/ 540 w 697"/>
                <a:gd name="T57" fmla="*/ 225 h 514"/>
                <a:gd name="T58" fmla="*/ 507 w 697"/>
                <a:gd name="T59" fmla="*/ 250 h 514"/>
                <a:gd name="T60" fmla="*/ 477 w 697"/>
                <a:gd name="T61" fmla="*/ 272 h 514"/>
                <a:gd name="T62" fmla="*/ 450 w 697"/>
                <a:gd name="T63" fmla="*/ 283 h 514"/>
                <a:gd name="T64" fmla="*/ 429 w 697"/>
                <a:gd name="T65" fmla="*/ 278 h 514"/>
                <a:gd name="T66" fmla="*/ 419 w 697"/>
                <a:gd name="T67" fmla="*/ 256 h 514"/>
                <a:gd name="T68" fmla="*/ 423 w 697"/>
                <a:gd name="T69" fmla="*/ 229 h 514"/>
                <a:gd name="T70" fmla="*/ 437 w 697"/>
                <a:gd name="T71" fmla="*/ 198 h 514"/>
                <a:gd name="T72" fmla="*/ 458 w 697"/>
                <a:gd name="T73" fmla="*/ 167 h 514"/>
                <a:gd name="T74" fmla="*/ 476 w 697"/>
                <a:gd name="T75" fmla="*/ 134 h 514"/>
                <a:gd name="T76" fmla="*/ 491 w 697"/>
                <a:gd name="T77" fmla="*/ 109 h 514"/>
                <a:gd name="T78" fmla="*/ 497 w 697"/>
                <a:gd name="T79" fmla="*/ 86 h 514"/>
                <a:gd name="T80" fmla="*/ 493 w 697"/>
                <a:gd name="T81" fmla="*/ 74 h 514"/>
                <a:gd name="T82" fmla="*/ 479 w 697"/>
                <a:gd name="T83" fmla="*/ 60 h 514"/>
                <a:gd name="T84" fmla="*/ 474 w 697"/>
                <a:gd name="T85" fmla="*/ 47 h 514"/>
                <a:gd name="T86" fmla="*/ 466 w 697"/>
                <a:gd name="T87" fmla="*/ 29 h 514"/>
                <a:gd name="T88" fmla="*/ 460 w 697"/>
                <a:gd name="T89" fmla="*/ 16 h 514"/>
                <a:gd name="T90" fmla="*/ 446 w 697"/>
                <a:gd name="T91" fmla="*/ 4 h 514"/>
                <a:gd name="T92" fmla="*/ 429 w 697"/>
                <a:gd name="T93" fmla="*/ 0 h 514"/>
                <a:gd name="T94" fmla="*/ 398 w 697"/>
                <a:gd name="T95" fmla="*/ 6 h 514"/>
                <a:gd name="T96" fmla="*/ 357 w 697"/>
                <a:gd name="T97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7" h="514">
                  <a:moveTo>
                    <a:pt x="357" y="25"/>
                  </a:moveTo>
                  <a:lnTo>
                    <a:pt x="303" y="55"/>
                  </a:lnTo>
                  <a:lnTo>
                    <a:pt x="247" y="93"/>
                  </a:lnTo>
                  <a:lnTo>
                    <a:pt x="190" y="134"/>
                  </a:lnTo>
                  <a:lnTo>
                    <a:pt x="138" y="183"/>
                  </a:lnTo>
                  <a:lnTo>
                    <a:pt x="88" y="229"/>
                  </a:lnTo>
                  <a:lnTo>
                    <a:pt x="47" y="278"/>
                  </a:lnTo>
                  <a:lnTo>
                    <a:pt x="16" y="322"/>
                  </a:lnTo>
                  <a:lnTo>
                    <a:pt x="0" y="369"/>
                  </a:lnTo>
                  <a:lnTo>
                    <a:pt x="20" y="406"/>
                  </a:lnTo>
                  <a:lnTo>
                    <a:pt x="88" y="440"/>
                  </a:lnTo>
                  <a:lnTo>
                    <a:pt x="189" y="470"/>
                  </a:lnTo>
                  <a:lnTo>
                    <a:pt x="309" y="493"/>
                  </a:lnTo>
                  <a:lnTo>
                    <a:pt x="431" y="506"/>
                  </a:lnTo>
                  <a:lnTo>
                    <a:pt x="543" y="514"/>
                  </a:lnTo>
                  <a:lnTo>
                    <a:pt x="631" y="512"/>
                  </a:lnTo>
                  <a:lnTo>
                    <a:pt x="681" y="501"/>
                  </a:lnTo>
                  <a:lnTo>
                    <a:pt x="695" y="477"/>
                  </a:lnTo>
                  <a:lnTo>
                    <a:pt x="697" y="448"/>
                  </a:lnTo>
                  <a:lnTo>
                    <a:pt x="687" y="411"/>
                  </a:lnTo>
                  <a:lnTo>
                    <a:pt x="671" y="373"/>
                  </a:lnTo>
                  <a:lnTo>
                    <a:pt x="652" y="330"/>
                  </a:lnTo>
                  <a:lnTo>
                    <a:pt x="635" y="287"/>
                  </a:lnTo>
                  <a:lnTo>
                    <a:pt x="621" y="247"/>
                  </a:lnTo>
                  <a:lnTo>
                    <a:pt x="617" y="210"/>
                  </a:lnTo>
                  <a:lnTo>
                    <a:pt x="609" y="186"/>
                  </a:lnTo>
                  <a:lnTo>
                    <a:pt x="592" y="186"/>
                  </a:lnTo>
                  <a:lnTo>
                    <a:pt x="567" y="200"/>
                  </a:lnTo>
                  <a:lnTo>
                    <a:pt x="540" y="225"/>
                  </a:lnTo>
                  <a:lnTo>
                    <a:pt x="507" y="250"/>
                  </a:lnTo>
                  <a:lnTo>
                    <a:pt x="477" y="272"/>
                  </a:lnTo>
                  <a:lnTo>
                    <a:pt x="450" y="283"/>
                  </a:lnTo>
                  <a:lnTo>
                    <a:pt x="429" y="278"/>
                  </a:lnTo>
                  <a:lnTo>
                    <a:pt x="419" y="256"/>
                  </a:lnTo>
                  <a:lnTo>
                    <a:pt x="423" y="229"/>
                  </a:lnTo>
                  <a:lnTo>
                    <a:pt x="437" y="198"/>
                  </a:lnTo>
                  <a:lnTo>
                    <a:pt x="458" y="167"/>
                  </a:lnTo>
                  <a:lnTo>
                    <a:pt x="476" y="134"/>
                  </a:lnTo>
                  <a:lnTo>
                    <a:pt x="491" y="109"/>
                  </a:lnTo>
                  <a:lnTo>
                    <a:pt x="497" y="86"/>
                  </a:lnTo>
                  <a:lnTo>
                    <a:pt x="493" y="74"/>
                  </a:lnTo>
                  <a:lnTo>
                    <a:pt x="479" y="60"/>
                  </a:lnTo>
                  <a:lnTo>
                    <a:pt x="474" y="47"/>
                  </a:lnTo>
                  <a:lnTo>
                    <a:pt x="466" y="29"/>
                  </a:lnTo>
                  <a:lnTo>
                    <a:pt x="460" y="16"/>
                  </a:lnTo>
                  <a:lnTo>
                    <a:pt x="446" y="4"/>
                  </a:lnTo>
                  <a:lnTo>
                    <a:pt x="429" y="0"/>
                  </a:lnTo>
                  <a:lnTo>
                    <a:pt x="398" y="6"/>
                  </a:lnTo>
                  <a:lnTo>
                    <a:pt x="357" y="25"/>
                  </a:lnTo>
                  <a:close/>
                </a:path>
              </a:pathLst>
            </a:custGeom>
            <a:solidFill>
              <a:srgbClr val="FFC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23" name="Freeform 307"/>
            <p:cNvSpPr>
              <a:spLocks/>
            </p:cNvSpPr>
            <p:nvPr/>
          </p:nvSpPr>
          <p:spPr bwMode="auto">
            <a:xfrm>
              <a:off x="2326" y="3146"/>
              <a:ext cx="384" cy="345"/>
            </a:xfrm>
            <a:custGeom>
              <a:avLst/>
              <a:gdLst>
                <a:gd name="T0" fmla="*/ 11 w 768"/>
                <a:gd name="T1" fmla="*/ 68 h 690"/>
                <a:gd name="T2" fmla="*/ 0 w 768"/>
                <a:gd name="T3" fmla="*/ 111 h 690"/>
                <a:gd name="T4" fmla="*/ 21 w 768"/>
                <a:gd name="T5" fmla="*/ 147 h 690"/>
                <a:gd name="T6" fmla="*/ 64 w 768"/>
                <a:gd name="T7" fmla="*/ 175 h 690"/>
                <a:gd name="T8" fmla="*/ 124 w 768"/>
                <a:gd name="T9" fmla="*/ 202 h 690"/>
                <a:gd name="T10" fmla="*/ 188 w 768"/>
                <a:gd name="T11" fmla="*/ 225 h 690"/>
                <a:gd name="T12" fmla="*/ 254 w 768"/>
                <a:gd name="T13" fmla="*/ 256 h 690"/>
                <a:gd name="T14" fmla="*/ 310 w 768"/>
                <a:gd name="T15" fmla="*/ 291 h 690"/>
                <a:gd name="T16" fmla="*/ 351 w 768"/>
                <a:gd name="T17" fmla="*/ 339 h 690"/>
                <a:gd name="T18" fmla="*/ 384 w 768"/>
                <a:gd name="T19" fmla="*/ 396 h 690"/>
                <a:gd name="T20" fmla="*/ 426 w 768"/>
                <a:gd name="T21" fmla="*/ 458 h 690"/>
                <a:gd name="T22" fmla="*/ 475 w 768"/>
                <a:gd name="T23" fmla="*/ 522 h 690"/>
                <a:gd name="T24" fmla="*/ 527 w 768"/>
                <a:gd name="T25" fmla="*/ 584 h 690"/>
                <a:gd name="T26" fmla="*/ 579 w 768"/>
                <a:gd name="T27" fmla="*/ 634 h 690"/>
                <a:gd name="T28" fmla="*/ 632 w 768"/>
                <a:gd name="T29" fmla="*/ 673 h 690"/>
                <a:gd name="T30" fmla="*/ 678 w 768"/>
                <a:gd name="T31" fmla="*/ 690 h 690"/>
                <a:gd name="T32" fmla="*/ 723 w 768"/>
                <a:gd name="T33" fmla="*/ 685 h 690"/>
                <a:gd name="T34" fmla="*/ 752 w 768"/>
                <a:gd name="T35" fmla="*/ 659 h 690"/>
                <a:gd name="T36" fmla="*/ 768 w 768"/>
                <a:gd name="T37" fmla="*/ 630 h 690"/>
                <a:gd name="T38" fmla="*/ 768 w 768"/>
                <a:gd name="T39" fmla="*/ 597 h 690"/>
                <a:gd name="T40" fmla="*/ 756 w 768"/>
                <a:gd name="T41" fmla="*/ 561 h 690"/>
                <a:gd name="T42" fmla="*/ 731 w 768"/>
                <a:gd name="T43" fmla="*/ 518 h 690"/>
                <a:gd name="T44" fmla="*/ 698 w 768"/>
                <a:gd name="T45" fmla="*/ 477 h 690"/>
                <a:gd name="T46" fmla="*/ 653 w 768"/>
                <a:gd name="T47" fmla="*/ 434 h 690"/>
                <a:gd name="T48" fmla="*/ 603 w 768"/>
                <a:gd name="T49" fmla="*/ 394 h 690"/>
                <a:gd name="T50" fmla="*/ 554 w 768"/>
                <a:gd name="T51" fmla="*/ 351 h 690"/>
                <a:gd name="T52" fmla="*/ 523 w 768"/>
                <a:gd name="T53" fmla="*/ 312 h 690"/>
                <a:gd name="T54" fmla="*/ 502 w 768"/>
                <a:gd name="T55" fmla="*/ 274 h 690"/>
                <a:gd name="T56" fmla="*/ 494 w 768"/>
                <a:gd name="T57" fmla="*/ 239 h 690"/>
                <a:gd name="T58" fmla="*/ 486 w 768"/>
                <a:gd name="T59" fmla="*/ 204 h 690"/>
                <a:gd name="T60" fmla="*/ 484 w 768"/>
                <a:gd name="T61" fmla="*/ 171 h 690"/>
                <a:gd name="T62" fmla="*/ 479 w 768"/>
                <a:gd name="T63" fmla="*/ 140 h 690"/>
                <a:gd name="T64" fmla="*/ 469 w 768"/>
                <a:gd name="T65" fmla="*/ 113 h 690"/>
                <a:gd name="T66" fmla="*/ 440 w 768"/>
                <a:gd name="T67" fmla="*/ 80 h 690"/>
                <a:gd name="T68" fmla="*/ 389 w 768"/>
                <a:gd name="T69" fmla="*/ 52 h 690"/>
                <a:gd name="T70" fmla="*/ 323 w 768"/>
                <a:gd name="T71" fmla="*/ 25 h 690"/>
                <a:gd name="T72" fmla="*/ 252 w 768"/>
                <a:gd name="T73" fmla="*/ 10 h 690"/>
                <a:gd name="T74" fmla="*/ 176 w 768"/>
                <a:gd name="T75" fmla="*/ 0 h 690"/>
                <a:gd name="T76" fmla="*/ 106 w 768"/>
                <a:gd name="T77" fmla="*/ 6 h 690"/>
                <a:gd name="T78" fmla="*/ 48 w 768"/>
                <a:gd name="T79" fmla="*/ 27 h 690"/>
                <a:gd name="T80" fmla="*/ 11 w 768"/>
                <a:gd name="T81" fmla="*/ 68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690">
                  <a:moveTo>
                    <a:pt x="11" y="68"/>
                  </a:moveTo>
                  <a:lnTo>
                    <a:pt x="0" y="111"/>
                  </a:lnTo>
                  <a:lnTo>
                    <a:pt x="21" y="147"/>
                  </a:lnTo>
                  <a:lnTo>
                    <a:pt x="64" y="175"/>
                  </a:lnTo>
                  <a:lnTo>
                    <a:pt x="124" y="202"/>
                  </a:lnTo>
                  <a:lnTo>
                    <a:pt x="188" y="225"/>
                  </a:lnTo>
                  <a:lnTo>
                    <a:pt x="254" y="256"/>
                  </a:lnTo>
                  <a:lnTo>
                    <a:pt x="310" y="291"/>
                  </a:lnTo>
                  <a:lnTo>
                    <a:pt x="351" y="339"/>
                  </a:lnTo>
                  <a:lnTo>
                    <a:pt x="384" y="396"/>
                  </a:lnTo>
                  <a:lnTo>
                    <a:pt x="426" y="458"/>
                  </a:lnTo>
                  <a:lnTo>
                    <a:pt x="475" y="522"/>
                  </a:lnTo>
                  <a:lnTo>
                    <a:pt x="527" y="584"/>
                  </a:lnTo>
                  <a:lnTo>
                    <a:pt x="579" y="634"/>
                  </a:lnTo>
                  <a:lnTo>
                    <a:pt x="632" y="673"/>
                  </a:lnTo>
                  <a:lnTo>
                    <a:pt x="678" y="690"/>
                  </a:lnTo>
                  <a:lnTo>
                    <a:pt x="723" y="685"/>
                  </a:lnTo>
                  <a:lnTo>
                    <a:pt x="752" y="659"/>
                  </a:lnTo>
                  <a:lnTo>
                    <a:pt x="768" y="630"/>
                  </a:lnTo>
                  <a:lnTo>
                    <a:pt x="768" y="597"/>
                  </a:lnTo>
                  <a:lnTo>
                    <a:pt x="756" y="561"/>
                  </a:lnTo>
                  <a:lnTo>
                    <a:pt x="731" y="518"/>
                  </a:lnTo>
                  <a:lnTo>
                    <a:pt x="698" y="477"/>
                  </a:lnTo>
                  <a:lnTo>
                    <a:pt x="653" y="434"/>
                  </a:lnTo>
                  <a:lnTo>
                    <a:pt x="603" y="394"/>
                  </a:lnTo>
                  <a:lnTo>
                    <a:pt x="554" y="351"/>
                  </a:lnTo>
                  <a:lnTo>
                    <a:pt x="523" y="312"/>
                  </a:lnTo>
                  <a:lnTo>
                    <a:pt x="502" y="274"/>
                  </a:lnTo>
                  <a:lnTo>
                    <a:pt x="494" y="239"/>
                  </a:lnTo>
                  <a:lnTo>
                    <a:pt x="486" y="204"/>
                  </a:lnTo>
                  <a:lnTo>
                    <a:pt x="484" y="171"/>
                  </a:lnTo>
                  <a:lnTo>
                    <a:pt x="479" y="140"/>
                  </a:lnTo>
                  <a:lnTo>
                    <a:pt x="469" y="113"/>
                  </a:lnTo>
                  <a:lnTo>
                    <a:pt x="440" y="80"/>
                  </a:lnTo>
                  <a:lnTo>
                    <a:pt x="389" y="52"/>
                  </a:lnTo>
                  <a:lnTo>
                    <a:pt x="323" y="25"/>
                  </a:lnTo>
                  <a:lnTo>
                    <a:pt x="252" y="10"/>
                  </a:lnTo>
                  <a:lnTo>
                    <a:pt x="176" y="0"/>
                  </a:lnTo>
                  <a:lnTo>
                    <a:pt x="106" y="6"/>
                  </a:lnTo>
                  <a:lnTo>
                    <a:pt x="48" y="27"/>
                  </a:lnTo>
                  <a:lnTo>
                    <a:pt x="11" y="68"/>
                  </a:lnTo>
                  <a:close/>
                </a:path>
              </a:pathLst>
            </a:custGeom>
            <a:solidFill>
              <a:srgbClr val="EB9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924" name="Text Box 308"/>
          <p:cNvSpPr txBox="1">
            <a:spLocks noChangeArrowheads="1"/>
          </p:cNvSpPr>
          <p:nvPr/>
        </p:nvSpPr>
        <p:spPr bwMode="auto">
          <a:xfrm>
            <a:off x="746125" y="49895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Sweet</a:t>
            </a:r>
          </a:p>
        </p:txBody>
      </p:sp>
      <p:sp>
        <p:nvSpPr>
          <p:cNvPr id="111925" name="Text Box 309"/>
          <p:cNvSpPr txBox="1">
            <a:spLocks noChangeArrowheads="1"/>
          </p:cNvSpPr>
          <p:nvPr/>
        </p:nvSpPr>
        <p:spPr bwMode="auto">
          <a:xfrm>
            <a:off x="2571750" y="499586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Sour</a:t>
            </a:r>
          </a:p>
        </p:txBody>
      </p:sp>
      <p:sp>
        <p:nvSpPr>
          <p:cNvPr id="111926" name="Text Box 310"/>
          <p:cNvSpPr txBox="1">
            <a:spLocks noChangeArrowheads="1"/>
          </p:cNvSpPr>
          <p:nvPr/>
        </p:nvSpPr>
        <p:spPr bwMode="auto">
          <a:xfrm>
            <a:off x="4208463" y="498157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Salty</a:t>
            </a:r>
          </a:p>
        </p:txBody>
      </p:sp>
      <p:sp>
        <p:nvSpPr>
          <p:cNvPr id="111927" name="Text Box 311"/>
          <p:cNvSpPr txBox="1">
            <a:spLocks noChangeArrowheads="1"/>
          </p:cNvSpPr>
          <p:nvPr/>
        </p:nvSpPr>
        <p:spPr bwMode="auto">
          <a:xfrm>
            <a:off x="5743575" y="49958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Bitter</a:t>
            </a:r>
          </a:p>
        </p:txBody>
      </p:sp>
      <p:sp>
        <p:nvSpPr>
          <p:cNvPr id="111928" name="Text Box 312"/>
          <p:cNvSpPr txBox="1">
            <a:spLocks noChangeArrowheads="1"/>
          </p:cNvSpPr>
          <p:nvPr/>
        </p:nvSpPr>
        <p:spPr bwMode="auto">
          <a:xfrm>
            <a:off x="7529513" y="4995863"/>
            <a:ext cx="1149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Umami</a:t>
            </a:r>
          </a:p>
          <a:p>
            <a:pPr algn="ctr"/>
            <a:r>
              <a:rPr lang="en-US" b="1"/>
              <a:t>(Fresh</a:t>
            </a:r>
          </a:p>
          <a:p>
            <a:pPr algn="ctr"/>
            <a:r>
              <a:rPr lang="en-US" b="1"/>
              <a:t>Chicken)</a:t>
            </a:r>
          </a:p>
        </p:txBody>
      </p:sp>
    </p:spTree>
    <p:extLst>
      <p:ext uri="{BB962C8B-B14F-4D97-AF65-F5344CB8AC3E}">
        <p14:creationId xmlns:p14="http://schemas.microsoft.com/office/powerpoint/2010/main" val="28549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CB0-D82B-0F44-B342-85F394A98EFE}" type="slidenum">
              <a:rPr lang="en-US"/>
              <a:pPr/>
              <a:t>42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Smell</a:t>
            </a:r>
          </a:p>
        </p:txBody>
      </p:sp>
      <p:pic>
        <p:nvPicPr>
          <p:cNvPr id="310278" name="Picture 6" descr="N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7500"/>
          <a:stretch>
            <a:fillRect/>
          </a:stretch>
        </p:blipFill>
        <p:spPr bwMode="auto">
          <a:xfrm>
            <a:off x="-1" y="3180704"/>
            <a:ext cx="5006881" cy="36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 descr="Epithel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58" y="2840054"/>
            <a:ext cx="4431642" cy="40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442913" y="1011254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latin typeface="Palatino Linotype" charset="0"/>
              </a:rPr>
              <a:t>Like taste, smell is a chemical sense. </a:t>
            </a:r>
            <a:endParaRPr lang="en-US" sz="2800" dirty="0" smtClean="0">
              <a:latin typeface="Palatino Linotype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Palatino Linotype" charset="0"/>
              </a:rPr>
              <a:t>Odorants </a:t>
            </a:r>
            <a:r>
              <a:rPr lang="en-US" sz="2800" dirty="0">
                <a:latin typeface="Palatino Linotype" charset="0"/>
              </a:rPr>
              <a:t>enter the nasal cavity to stimulate 5 million receptors to sense smell. </a:t>
            </a:r>
            <a:endParaRPr lang="en-US" sz="2800" dirty="0" smtClean="0">
              <a:latin typeface="Palatino Linotype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Palatino Linotype" charset="0"/>
              </a:rPr>
              <a:t>Unlike </a:t>
            </a:r>
            <a:r>
              <a:rPr lang="en-US" sz="2800" dirty="0">
                <a:latin typeface="Palatino Linotype" charset="0"/>
              </a:rPr>
              <a:t>taste, there are many different forms of smell.</a:t>
            </a:r>
            <a:endParaRPr lang="en-US" sz="2800" i="1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B69-7712-8E40-9E00-4AD8323D9B8D}" type="slidenum">
              <a:rPr lang="en-US"/>
              <a:pPr/>
              <a:t>43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Age, Gender, and Smell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442913" y="16002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latin typeface="Palatino Linotype" charset="0"/>
              </a:rPr>
              <a:t>Ability to identify smell peaks during early adulthood, but steadily declines after that. Women are better at detecting odors than men.</a:t>
            </a:r>
            <a:endParaRPr lang="en-US" sz="2800" i="1">
              <a:latin typeface="Palatino Linotype" charset="0"/>
            </a:endParaRPr>
          </a:p>
        </p:txBody>
      </p:sp>
      <p:pic>
        <p:nvPicPr>
          <p:cNvPr id="312326" name="Picture 6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241675"/>
            <a:ext cx="70104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FE7-19E1-4541-A03B-754C6E40348A}" type="slidenum">
              <a:rPr lang="en-US"/>
              <a:pPr/>
              <a:t>44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Smell and Memories</a:t>
            </a: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490538" y="1564388"/>
            <a:ext cx="3976687" cy="47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latin typeface="Palatino Linotype" charset="0"/>
              </a:rPr>
              <a:t>The brain region for smell (in red) is closely connected with the brain regions involved with memory (limbic system). </a:t>
            </a:r>
            <a:endParaRPr lang="en-US" sz="2800" dirty="0" smtClean="0">
              <a:latin typeface="Palatino Linotype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Palatino Linotype" charset="0"/>
              </a:rPr>
              <a:t>That </a:t>
            </a:r>
            <a:r>
              <a:rPr lang="en-US" sz="2800" dirty="0">
                <a:latin typeface="Palatino Linotype" charset="0"/>
              </a:rPr>
              <a:t>is why strong memories are made through the sense of smell.</a:t>
            </a:r>
          </a:p>
        </p:txBody>
      </p:sp>
      <p:pic>
        <p:nvPicPr>
          <p:cNvPr id="314373" name="Picture 5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744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00"/>
                </a:solidFill>
                <a:latin typeface="Palatino"/>
                <a:cs typeface="Palatino"/>
              </a:rPr>
              <a:t>Body Position and Movement</a:t>
            </a:r>
            <a:endParaRPr lang="en-US" sz="360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8768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3600" dirty="0">
                <a:solidFill>
                  <a:srgbClr val="000000"/>
                </a:solidFill>
                <a:latin typeface="Palatino"/>
                <a:cs typeface="Palatino"/>
              </a:rPr>
              <a:t>Kinesthesis</a:t>
            </a:r>
          </a:p>
          <a:p>
            <a:pPr lvl="1">
              <a:buFont typeface="Wingdings" charset="0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Palatino"/>
                <a:cs typeface="Palatino"/>
              </a:rPr>
              <a:t>system for sensing the position and movement of individual body parts</a:t>
            </a:r>
          </a:p>
          <a:p>
            <a:pPr>
              <a:buFont typeface="Wingdings" charset="0"/>
              <a:buChar char="§"/>
            </a:pPr>
            <a:r>
              <a:rPr lang="en-US" sz="3600" dirty="0">
                <a:solidFill>
                  <a:srgbClr val="000000"/>
                </a:solidFill>
                <a:latin typeface="Palatino"/>
                <a:cs typeface="Palatino"/>
              </a:rPr>
              <a:t>Vestibular Sense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lvl="1">
              <a:buFont typeface="Wingdings" charset="0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Palatino"/>
                <a:cs typeface="Palatino"/>
              </a:rPr>
              <a:t>sense of body </a:t>
            </a:r>
            <a:r>
              <a:rPr lang="en-US" sz="3200" dirty="0" smtClean="0">
                <a:solidFill>
                  <a:srgbClr val="000000"/>
                </a:solidFill>
                <a:latin typeface="Palatino"/>
                <a:cs typeface="Palatino"/>
              </a:rPr>
              <a:t>movement, position, and balance</a:t>
            </a:r>
            <a:endParaRPr lang="en-US" sz="32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039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47C-A595-A040-8266-98536BDFD2FD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Sensory Adaptation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800" dirty="0" smtClean="0">
                <a:latin typeface="Palatino Linotype" charset="0"/>
              </a:rPr>
              <a:t>Are you still wearing clothes?</a:t>
            </a:r>
            <a:endParaRPr lang="en-US" sz="2800" dirty="0">
              <a:latin typeface="Palatino Linotype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657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762" y="5202188"/>
            <a:ext cx="379103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 Linotype" charset="0"/>
              </a:rPr>
              <a:t>Put a band aid on your arm and after awhile</a:t>
            </a:r>
          </a:p>
          <a:p>
            <a:pPr algn="ctr"/>
            <a:r>
              <a:rPr lang="en-US" sz="2400" dirty="0">
                <a:latin typeface="Palatino Linotype" charset="0"/>
              </a:rPr>
              <a:t>you don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>
                <a:latin typeface="Palatino Linotype" charset="0"/>
              </a:rPr>
              <a:t>t sense it.</a:t>
            </a: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810000" cy="24511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76800" y="5202188"/>
            <a:ext cx="3791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Palatino Linotype" charset="0"/>
              </a:rPr>
              <a:t>What do you smell like?</a:t>
            </a:r>
            <a:endParaRPr lang="en-US" sz="24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3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Selective Attention</a:t>
            </a:r>
            <a:endParaRPr lang="en-US" sz="4000" i="1" dirty="0">
              <a:latin typeface="Palatino Linotype" charset="0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charset="0"/>
              <a:buNone/>
            </a:pPr>
            <a:r>
              <a:rPr lang="en-US" sz="2800" dirty="0" smtClean="0">
                <a:latin typeface="Palatino Linotype" charset="0"/>
              </a:rPr>
              <a:t>Our attention is finite.</a:t>
            </a:r>
          </a:p>
          <a:p>
            <a:pPr marL="0" indent="0" algn="ctr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  <a:p>
            <a:pPr marL="0" indent="0" algn="ctr">
              <a:buFont typeface="Wingdings" charset="0"/>
              <a:buNone/>
            </a:pPr>
            <a:r>
              <a:rPr lang="en-US" sz="2800" dirty="0" smtClean="0">
                <a:latin typeface="Palatino Linotype" charset="0"/>
              </a:rPr>
              <a:t>We have difficulty focusing well on more than one stimulus at </a:t>
            </a:r>
            <a:r>
              <a:rPr lang="en-US" sz="2800" smtClean="0">
                <a:latin typeface="Palatino Linotype" charset="0"/>
              </a:rPr>
              <a:t>a time.</a:t>
            </a:r>
            <a:endParaRPr lang="en-US" sz="2800" dirty="0">
              <a:latin typeface="Palatino Linotyp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625-B03E-9E4C-AADD-5445A6356C45}" type="slidenum">
              <a:rPr lang="en-US"/>
              <a:pPr/>
              <a:t>6</a:t>
            </a:fld>
            <a:endParaRPr lang="en-US"/>
          </a:p>
        </p:txBody>
      </p:sp>
      <p:pic>
        <p:nvPicPr>
          <p:cNvPr id="292868" name="Picture 4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90" y="3557587"/>
            <a:ext cx="3514628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1086139" y="4229822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Necker Cube</a:t>
            </a:r>
          </a:p>
        </p:txBody>
      </p:sp>
    </p:spTree>
    <p:extLst>
      <p:ext uri="{BB962C8B-B14F-4D97-AF65-F5344CB8AC3E}">
        <p14:creationId xmlns:p14="http://schemas.microsoft.com/office/powerpoint/2010/main" val="6568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C9B-1CFD-8E4F-8AD2-65FF0EF66AD4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The Eye</a:t>
            </a:r>
          </a:p>
        </p:txBody>
      </p:sp>
      <p:pic>
        <p:nvPicPr>
          <p:cNvPr id="45059" name="Picture 3" descr="figure-1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76400"/>
            <a:ext cx="78486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3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6B8B-C1AC-8546-9FDC-18DCAFB0C695}" type="slidenum">
              <a:rPr lang="en-US"/>
              <a:pPr/>
              <a:t>8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Focusing on Distance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114800" cy="5334000"/>
          </a:xfrm>
        </p:spPr>
        <p:txBody>
          <a:bodyPr>
            <a:normAutofit/>
          </a:bodyPr>
          <a:lstStyle/>
          <a:p>
            <a:pPr marL="0" indent="0" algn="ctr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  <a:p>
            <a:pPr marL="0" indent="0" algn="ctr"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Accommodation:</a:t>
            </a:r>
            <a:r>
              <a:rPr lang="en-US" sz="2800" dirty="0">
                <a:latin typeface="Palatino Linotype" charset="0"/>
              </a:rPr>
              <a:t> </a:t>
            </a:r>
            <a:r>
              <a:rPr lang="en-US" sz="2800" dirty="0" smtClean="0">
                <a:latin typeface="Palatino Linotype" charset="0"/>
              </a:rPr>
              <a:t>changing the shape of the lens to see at different distances.</a:t>
            </a:r>
            <a:endParaRPr lang="en-US" sz="2800" dirty="0">
              <a:latin typeface="Palatino Linotype" charset="0"/>
            </a:endParaRPr>
          </a:p>
        </p:txBody>
      </p:sp>
      <p:pic>
        <p:nvPicPr>
          <p:cNvPr id="254980" name="Picture 4" descr="eyea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6401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50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3F59-5C1D-7648-9BCA-04224D74C9CA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The Lens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886200" cy="4800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Nearsightedness:</a:t>
            </a:r>
            <a:r>
              <a:rPr lang="en-US" sz="2800" dirty="0">
                <a:latin typeface="Palatino Linotype" charset="0"/>
              </a:rPr>
              <a:t> </a:t>
            </a:r>
            <a:r>
              <a:rPr lang="en-US" sz="2800" dirty="0" smtClean="0">
                <a:latin typeface="Palatino Linotype" charset="0"/>
              </a:rPr>
              <a:t>you can see near objects, but not far ones</a:t>
            </a:r>
            <a:endParaRPr lang="en-US" sz="2800" dirty="0">
              <a:latin typeface="Palatino Linotype" charset="0"/>
            </a:endParaRP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endParaRPr lang="en-US" sz="2800" dirty="0">
              <a:solidFill>
                <a:srgbClr val="0000FF"/>
              </a:solidFill>
              <a:latin typeface="Palatino Linotype" charset="0"/>
            </a:endParaRP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Farsightedness:</a:t>
            </a:r>
            <a:r>
              <a:rPr lang="en-US" sz="2800" dirty="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800" dirty="0" smtClean="0">
                <a:latin typeface="Palatino Linotype" charset="0"/>
              </a:rPr>
              <a:t>you can see far objects, but not near ones</a:t>
            </a:r>
            <a:endParaRPr lang="en-US" sz="2800" dirty="0">
              <a:latin typeface="Palatino Linotype" charset="0"/>
            </a:endParaRPr>
          </a:p>
        </p:txBody>
      </p:sp>
      <p:pic>
        <p:nvPicPr>
          <p:cNvPr id="47110" name="Picture 6" descr="Nearsigh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0" y="1447800"/>
            <a:ext cx="387558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Farsigh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24" y="3962400"/>
            <a:ext cx="3004776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8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1508</Words>
  <Application>Microsoft Office PowerPoint</Application>
  <PresentationFormat>On-screen Show (4:3)</PresentationFormat>
  <Paragraphs>251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ＭＳ Ｐゴシック</vt:lpstr>
      <vt:lpstr>Arial</vt:lpstr>
      <vt:lpstr>Calibri</vt:lpstr>
      <vt:lpstr>Palatino</vt:lpstr>
      <vt:lpstr>Palatino Linotype</vt:lpstr>
      <vt:lpstr>Times</vt:lpstr>
      <vt:lpstr>Times New Roman</vt:lpstr>
      <vt:lpstr>Wingdings</vt:lpstr>
      <vt:lpstr>Office Theme</vt:lpstr>
      <vt:lpstr>Sensation  Chapter 5</vt:lpstr>
      <vt:lpstr>Thresholds</vt:lpstr>
      <vt:lpstr>Weber’s Law</vt:lpstr>
      <vt:lpstr>Signal Detection Theory (SDT)</vt:lpstr>
      <vt:lpstr>Sensory Adaptation</vt:lpstr>
      <vt:lpstr>Selective Attention</vt:lpstr>
      <vt:lpstr>The Eye</vt:lpstr>
      <vt:lpstr>Focusing on Distance</vt:lpstr>
      <vt:lpstr>The Lens</vt:lpstr>
      <vt:lpstr>Photoreceptors</vt:lpstr>
      <vt:lpstr>The Fovea</vt:lpstr>
      <vt:lpstr>Bipolar &amp; Ganglion Cells</vt:lpstr>
      <vt:lpstr>The Stimulus Input: Light Energy</vt:lpstr>
      <vt:lpstr>Seeing Hue (Color)</vt:lpstr>
      <vt:lpstr>ROY G BIV</vt:lpstr>
      <vt:lpstr>Seeing Brightness (Intensity)</vt:lpstr>
      <vt:lpstr>Feature Detection</vt:lpstr>
      <vt:lpstr>Shape Detection</vt:lpstr>
      <vt:lpstr>Visual Information Processing</vt:lpstr>
      <vt:lpstr>2 Theories of Color Vision</vt:lpstr>
      <vt:lpstr>Color Blindness</vt:lpstr>
      <vt:lpstr>PowerPoint Presentation</vt:lpstr>
      <vt:lpstr>PowerPoint Presentation</vt:lpstr>
      <vt:lpstr>PowerPoint Presentation</vt:lpstr>
      <vt:lpstr>2) Opponent Process Theory</vt:lpstr>
      <vt:lpstr>Opponent Colors</vt:lpstr>
      <vt:lpstr>Frequency (Pitch)</vt:lpstr>
      <vt:lpstr>Intensity (Loudness)</vt:lpstr>
      <vt:lpstr>Loudness of Sound</vt:lpstr>
      <vt:lpstr>The Ear</vt:lpstr>
      <vt:lpstr>Hearing Loss</vt:lpstr>
      <vt:lpstr>Hearing Deficits</vt:lpstr>
      <vt:lpstr>Cochlear Implants</vt:lpstr>
      <vt:lpstr>PowerPoint Presentation</vt:lpstr>
      <vt:lpstr>Theories of Audition</vt:lpstr>
      <vt:lpstr>Localization of Sounds</vt:lpstr>
      <vt:lpstr>Skin Senses</vt:lpstr>
      <vt:lpstr>Biopsychosocial Influences of Pain</vt:lpstr>
      <vt:lpstr>Gate-Control Theory</vt:lpstr>
      <vt:lpstr>Pain Control</vt:lpstr>
      <vt:lpstr>Taste</vt:lpstr>
      <vt:lpstr>Smell</vt:lpstr>
      <vt:lpstr>Age, Gender, and Smell</vt:lpstr>
      <vt:lpstr>Smell and Memories</vt:lpstr>
      <vt:lpstr>Body Position and Movement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  Chapter 5</dc:title>
  <dc:creator>Durham Public Schools</dc:creator>
  <cp:lastModifiedBy>Victor Cadilla</cp:lastModifiedBy>
  <cp:revision>20</cp:revision>
  <dcterms:created xsi:type="dcterms:W3CDTF">2017-10-12T02:08:01Z</dcterms:created>
  <dcterms:modified xsi:type="dcterms:W3CDTF">2019-10-14T14:03:32Z</dcterms:modified>
</cp:coreProperties>
</file>