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3C995-34D6-6141-9861-17FB78481BB8}" type="datetimeFigureOut">
              <a:rPr lang="en-US" smtClean="0"/>
              <a:t>9/6/17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D4671-EDFF-5249-9EEB-9244084BC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01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Psychology 7e in Modules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27A30E-A6B2-4B45-8797-F3809B9DCA86}" type="slidenum">
              <a:rPr lang="en-US"/>
              <a:pPr/>
              <a:t>5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OBJECTIVE 20</a:t>
            </a:r>
            <a:r>
              <a:rPr lang="en-US" b="1">
                <a:cs typeface="Arial" charset="0"/>
              </a:rPr>
              <a:t>| Explain how psychologists decide whether differences are meaningful.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4D76-431E-2140-A21E-AF75900AC959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BE53-792A-4D42-A7E4-FB35D82F6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4D76-431E-2140-A21E-AF75900AC959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BE53-792A-4D42-A7E4-FB35D82F6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4D76-431E-2140-A21E-AF75900AC959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BE53-792A-4D42-A7E4-FB35D82F6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4D76-431E-2140-A21E-AF75900AC959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BE53-792A-4D42-A7E4-FB35D82F6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4D76-431E-2140-A21E-AF75900AC959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BE53-792A-4D42-A7E4-FB35D82F6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4D76-431E-2140-A21E-AF75900AC959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BE53-792A-4D42-A7E4-FB35D82F6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4D76-431E-2140-A21E-AF75900AC959}" type="datetimeFigureOut">
              <a:rPr lang="en-US" smtClean="0"/>
              <a:t>9/6/17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BE53-792A-4D42-A7E4-FB35D82F6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4D76-431E-2140-A21E-AF75900AC959}" type="datetimeFigureOut">
              <a:rPr lang="en-US" smtClean="0"/>
              <a:t>9/6/17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BE53-792A-4D42-A7E4-FB35D82F6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4D76-431E-2140-A21E-AF75900AC959}" type="datetimeFigureOut">
              <a:rPr lang="en-US" smtClean="0"/>
              <a:t>9/6/17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BE53-792A-4D42-A7E4-FB35D82F6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4D76-431E-2140-A21E-AF75900AC959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BE53-792A-4D42-A7E4-FB35D82F6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34D76-431E-2140-A21E-AF75900AC959}" type="datetimeFigureOut">
              <a:rPr lang="en-US" smtClean="0"/>
              <a:t>9/6/17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BE53-792A-4D42-A7E4-FB35D82F6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34D76-431E-2140-A21E-AF75900AC959}" type="datetimeFigureOut">
              <a:rPr lang="en-US" smtClean="0"/>
              <a:t>9/6/17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BE53-792A-4D42-A7E4-FB35D82F6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 for Psychology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22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Central Tendency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</a:t>
            </a:r>
          </a:p>
          <a:p>
            <a:r>
              <a:rPr lang="en-US" dirty="0" smtClean="0"/>
              <a:t>Median</a:t>
            </a:r>
          </a:p>
          <a:p>
            <a:r>
              <a:rPr lang="en-US" dirty="0" smtClean="0"/>
              <a:t>Mode</a:t>
            </a:r>
            <a:endParaRPr lang="en-US" dirty="0"/>
          </a:p>
        </p:txBody>
      </p:sp>
      <p:pic>
        <p:nvPicPr>
          <p:cNvPr id="4" name="Picture 4" descr="figure-02-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" y="3642270"/>
            <a:ext cx="8610600" cy="27305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072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</a:t>
            </a:r>
          </a:p>
          <a:p>
            <a:r>
              <a:rPr lang="en-US" dirty="0" smtClean="0"/>
              <a:t>Standard Deviation</a:t>
            </a:r>
            <a:endParaRPr lang="en-US" dirty="0"/>
          </a:p>
        </p:txBody>
      </p:sp>
      <p:pic>
        <p:nvPicPr>
          <p:cNvPr id="4" name="Picture 11" descr="Standard Devi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969" y="3041043"/>
            <a:ext cx="5976907" cy="362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715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95" y="1417638"/>
            <a:ext cx="8625058" cy="502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52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Palatino Linotype" charset="0"/>
              </a:rPr>
              <a:t>Statistical Significance</a:t>
            </a:r>
            <a:endParaRPr lang="en-US" sz="4000" dirty="0">
              <a:latin typeface="Palatino Linotype" charset="0"/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442913" y="1417638"/>
            <a:ext cx="8229600" cy="49387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charset="0"/>
              <a:buChar char="§"/>
            </a:pPr>
            <a:r>
              <a:rPr lang="en-US" altLang="en-US" sz="2800" dirty="0">
                <a:solidFill>
                  <a:srgbClr val="FFFF00"/>
                </a:solidFill>
                <a:latin typeface="Palatino Linotype"/>
                <a:cs typeface="Palatino Linotype"/>
              </a:rPr>
              <a:t>Statistical Significance</a:t>
            </a:r>
          </a:p>
          <a:p>
            <a:pPr lvl="1">
              <a:lnSpc>
                <a:spcPct val="90000"/>
              </a:lnSpc>
              <a:buFont typeface="Wingdings" charset="0"/>
              <a:buChar char="§"/>
            </a:pPr>
            <a:r>
              <a:rPr lang="en-US" altLang="en-US" dirty="0">
                <a:latin typeface="Palatino Linotype"/>
                <a:cs typeface="Palatino Linotype"/>
              </a:rPr>
              <a:t>A</a:t>
            </a:r>
            <a:r>
              <a:rPr lang="en-US" altLang="en-US" dirty="0" smtClean="0">
                <a:latin typeface="Palatino Linotype"/>
                <a:cs typeface="Palatino Linotype"/>
              </a:rPr>
              <a:t> statement </a:t>
            </a:r>
            <a:r>
              <a:rPr lang="en-US" altLang="en-US" dirty="0">
                <a:latin typeface="Palatino Linotype"/>
                <a:cs typeface="Palatino Linotype"/>
              </a:rPr>
              <a:t>of how likely it is that </a:t>
            </a:r>
            <a:r>
              <a:rPr lang="en-US" altLang="en-US" dirty="0" smtClean="0">
                <a:latin typeface="Palatino Linotype"/>
                <a:cs typeface="Palatino Linotype"/>
              </a:rPr>
              <a:t>results </a:t>
            </a:r>
            <a:r>
              <a:rPr lang="en-US" altLang="en-US" dirty="0">
                <a:latin typeface="Palatino Linotype"/>
                <a:cs typeface="Palatino Linotype"/>
              </a:rPr>
              <a:t>occurred by </a:t>
            </a:r>
            <a:r>
              <a:rPr lang="en-US" altLang="en-US" dirty="0" smtClean="0">
                <a:latin typeface="Palatino Linotype"/>
                <a:cs typeface="Palatino Linotype"/>
              </a:rPr>
              <a:t>chance</a:t>
            </a:r>
            <a:endParaRPr lang="en-US" dirty="0" smtClean="0">
              <a:latin typeface="Palatino Linotype"/>
              <a:cs typeface="Palatino Linotype"/>
            </a:endParaRPr>
          </a:p>
          <a:p>
            <a:pPr marL="0" indent="0">
              <a:buFont typeface="Wingdings" charset="0"/>
              <a:buNone/>
            </a:pPr>
            <a:endParaRPr lang="en-US" sz="2800" dirty="0">
              <a:latin typeface="Palatino Linotype"/>
              <a:cs typeface="Palatino Linotype"/>
            </a:endParaRPr>
          </a:p>
          <a:p>
            <a:r>
              <a:rPr lang="en-US" sz="2800" dirty="0" smtClean="0">
                <a:latin typeface="Palatino Linotype"/>
                <a:cs typeface="Palatino Linotype"/>
              </a:rPr>
              <a:t>When something is statistically significant, it did not occur by chance</a:t>
            </a:r>
            <a:endParaRPr lang="en-US" dirty="0">
              <a:latin typeface="Palatino Linotype"/>
              <a:cs typeface="Palatino Linotype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747BC-707B-B44A-838D-BA8CBD6EF606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039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4">
            <a:noAutofit/>
          </a:bodyPr>
          <a:lstStyle/>
          <a:p>
            <a:r>
              <a:rPr lang="en-US" dirty="0" smtClean="0"/>
              <a:t>97</a:t>
            </a:r>
          </a:p>
          <a:p>
            <a:r>
              <a:rPr lang="en-US" dirty="0" smtClean="0"/>
              <a:t>97</a:t>
            </a:r>
          </a:p>
          <a:p>
            <a:r>
              <a:rPr lang="en-US" dirty="0" smtClean="0"/>
              <a:t>87</a:t>
            </a:r>
          </a:p>
          <a:p>
            <a:r>
              <a:rPr lang="en-US" dirty="0" smtClean="0"/>
              <a:t>97</a:t>
            </a:r>
          </a:p>
          <a:p>
            <a:r>
              <a:rPr lang="en-US" dirty="0" smtClean="0"/>
              <a:t>99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93</a:t>
            </a:r>
          </a:p>
          <a:p>
            <a:r>
              <a:rPr lang="en-US" dirty="0" smtClean="0"/>
              <a:t>95</a:t>
            </a:r>
          </a:p>
          <a:p>
            <a:r>
              <a:rPr lang="en-US" dirty="0" smtClean="0"/>
              <a:t>98</a:t>
            </a:r>
          </a:p>
          <a:p>
            <a:r>
              <a:rPr lang="en-US" dirty="0" smtClean="0"/>
              <a:t>95</a:t>
            </a:r>
          </a:p>
          <a:p>
            <a:r>
              <a:rPr lang="en-US" dirty="0" smtClean="0"/>
              <a:t>96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99</a:t>
            </a:r>
          </a:p>
          <a:p>
            <a:r>
              <a:rPr lang="en-US" dirty="0" smtClean="0"/>
              <a:t>89</a:t>
            </a:r>
          </a:p>
          <a:p>
            <a:r>
              <a:rPr lang="en-US" dirty="0" smtClean="0"/>
              <a:t>72</a:t>
            </a:r>
          </a:p>
          <a:p>
            <a:r>
              <a:rPr lang="en-US" dirty="0" smtClean="0"/>
              <a:t>96</a:t>
            </a:r>
          </a:p>
          <a:p>
            <a:r>
              <a:rPr lang="en-US" dirty="0" smtClean="0"/>
              <a:t>77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95</a:t>
            </a:r>
          </a:p>
          <a:p>
            <a:r>
              <a:rPr lang="en-US" dirty="0" smtClean="0"/>
              <a:t>96</a:t>
            </a:r>
          </a:p>
          <a:p>
            <a:r>
              <a:rPr lang="en-US" dirty="0" smtClean="0"/>
              <a:t>42</a:t>
            </a:r>
          </a:p>
        </p:txBody>
      </p:sp>
    </p:spTree>
    <p:extLst>
      <p:ext uri="{BB962C8B-B14F-4D97-AF65-F5344CB8AC3E}">
        <p14:creationId xmlns:p14="http://schemas.microsoft.com/office/powerpoint/2010/main" val="2677316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382</TotalTime>
  <Words>86</Words>
  <Application>Microsoft Macintosh PowerPoint</Application>
  <PresentationFormat>On-screen Show (4:3)</PresentationFormat>
  <Paragraphs>43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</vt:lpstr>
      <vt:lpstr>Statistics for Psychology</vt:lpstr>
      <vt:lpstr>Measures of Central Tendency</vt:lpstr>
      <vt:lpstr>Measures of Variation</vt:lpstr>
      <vt:lpstr>Bell Curve</vt:lpstr>
      <vt:lpstr>Statistical Significance</vt:lpstr>
      <vt:lpstr>Practice with Standard Deviation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for Psychology</dc:title>
  <dc:creator>Durham Public Schools</dc:creator>
  <cp:lastModifiedBy>Durham Public Schools</cp:lastModifiedBy>
  <cp:revision>3</cp:revision>
  <dcterms:created xsi:type="dcterms:W3CDTF">2017-09-06T12:17:03Z</dcterms:created>
  <dcterms:modified xsi:type="dcterms:W3CDTF">2017-09-06T18:39:23Z</dcterms:modified>
</cp:coreProperties>
</file>