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7086-7BB4-49D0-8210-B08A29FBFC18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8725-32BB-4D77-8EC5-564D27668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14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7086-7BB4-49D0-8210-B08A29FBFC18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8725-32BB-4D77-8EC5-564D27668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85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7086-7BB4-49D0-8210-B08A29FBFC18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8725-32BB-4D77-8EC5-564D27668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67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7086-7BB4-49D0-8210-B08A29FBFC18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8725-32BB-4D77-8EC5-564D27668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1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7086-7BB4-49D0-8210-B08A29FBFC18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8725-32BB-4D77-8EC5-564D27668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55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7086-7BB4-49D0-8210-B08A29FBFC18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8725-32BB-4D77-8EC5-564D27668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46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7086-7BB4-49D0-8210-B08A29FBFC18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8725-32BB-4D77-8EC5-564D27668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1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7086-7BB4-49D0-8210-B08A29FBFC18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8725-32BB-4D77-8EC5-564D27668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55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7086-7BB4-49D0-8210-B08A29FBFC18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8725-32BB-4D77-8EC5-564D27668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3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7086-7BB4-49D0-8210-B08A29FBFC18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8725-32BB-4D77-8EC5-564D27668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95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7086-7BB4-49D0-8210-B08A29FBFC18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8725-32BB-4D77-8EC5-564D27668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60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B7086-7BB4-49D0-8210-B08A29FBFC18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68725-32BB-4D77-8EC5-564D27668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571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5 Senses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Anatomy and How They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069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510" y="0"/>
            <a:ext cx="10515600" cy="877455"/>
          </a:xfrm>
        </p:spPr>
        <p:txBody>
          <a:bodyPr/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igure-12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63" y="716106"/>
            <a:ext cx="10089273" cy="58303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797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0"/>
            <a:ext cx="10515600" cy="1325563"/>
          </a:xfrm>
        </p:spPr>
        <p:txBody>
          <a:bodyPr/>
          <a:lstStyle/>
          <a:p>
            <a:r>
              <a:rPr lang="en-US" dirty="0" smtClean="0"/>
              <a:t>Audition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igure-13-03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25814"/>
            <a:ext cx="8192655" cy="5505534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 descr="12673_MyersPsy8e_5UN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238" y="2257056"/>
            <a:ext cx="4196632" cy="33427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551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746" y="0"/>
            <a:ext cx="10515600" cy="1325563"/>
          </a:xfrm>
        </p:spPr>
        <p:txBody>
          <a:bodyPr/>
          <a:lstStyle/>
          <a:p>
            <a:r>
              <a:rPr lang="en-US" dirty="0" smtClean="0"/>
              <a:t>Olfaction (Smell)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6" descr="No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6" t="5001" b="23464"/>
          <a:stretch/>
        </p:blipFill>
        <p:spPr bwMode="auto">
          <a:xfrm>
            <a:off x="148157" y="1144588"/>
            <a:ext cx="7056207" cy="5496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Epitheli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" t="4249" r="7143"/>
          <a:stretch/>
        </p:blipFill>
        <p:spPr bwMode="auto">
          <a:xfrm>
            <a:off x="6126925" y="1611961"/>
            <a:ext cx="5283200" cy="52460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761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63" y="0"/>
            <a:ext cx="10515600" cy="1080655"/>
          </a:xfrm>
        </p:spPr>
        <p:txBody>
          <a:bodyPr/>
          <a:lstStyle/>
          <a:p>
            <a:r>
              <a:rPr lang="en-US" dirty="0" smtClean="0"/>
              <a:t>Gustation (Taste)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taste buds papillae dia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38"/>
          <a:stretch/>
        </p:blipFill>
        <p:spPr bwMode="auto">
          <a:xfrm>
            <a:off x="1373910" y="891826"/>
            <a:ext cx="8989292" cy="586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285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Touch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549073" cy="4351338"/>
          </a:xfrm>
        </p:spPr>
        <p:txBody>
          <a:bodyPr/>
          <a:lstStyle/>
          <a:p>
            <a:r>
              <a:rPr lang="en-US" dirty="0" smtClean="0"/>
              <a:t>Receptors for touch are called </a:t>
            </a:r>
            <a:r>
              <a:rPr lang="en-US" u="sng" dirty="0" smtClean="0"/>
              <a:t>nociceptors</a:t>
            </a:r>
            <a:endParaRPr lang="en-US" dirty="0"/>
          </a:p>
        </p:txBody>
      </p:sp>
      <p:pic>
        <p:nvPicPr>
          <p:cNvPr id="2050" name="Picture 2" descr="Image result for nocicep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193" y="228588"/>
            <a:ext cx="6162098" cy="641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451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25</Words>
  <Application>Microsoft Office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The 5 Senses</vt:lpstr>
      <vt:lpstr>Vision</vt:lpstr>
      <vt:lpstr>Audition</vt:lpstr>
      <vt:lpstr>Olfaction (Smell)</vt:lpstr>
      <vt:lpstr>Gustation (Taste)</vt:lpstr>
      <vt:lpstr>Touch</vt:lpstr>
    </vt:vector>
  </TitlesOfParts>
  <Company>Durham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5 Senses</dc:title>
  <dc:creator>Victor Cadilla</dc:creator>
  <cp:lastModifiedBy>Victor Cadilla</cp:lastModifiedBy>
  <cp:revision>2</cp:revision>
  <dcterms:created xsi:type="dcterms:W3CDTF">2019-10-18T12:22:12Z</dcterms:created>
  <dcterms:modified xsi:type="dcterms:W3CDTF">2019-10-18T12:39:53Z</dcterms:modified>
</cp:coreProperties>
</file>