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60"/>
  </p:normalViewPr>
  <p:slideViewPr>
    <p:cSldViewPr snapToGrid="0">
      <p:cViewPr varScale="1">
        <p:scale>
          <a:sx n="71" d="100"/>
          <a:sy n="71" d="100"/>
        </p:scale>
        <p:origin x="2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5D04-A77E-4C82-ADCD-2F092B1838C9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EFDF-EF80-482E-BC8D-62BD28D32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6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5D04-A77E-4C82-ADCD-2F092B1838C9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EFDF-EF80-482E-BC8D-62BD28D32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3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5D04-A77E-4C82-ADCD-2F092B1838C9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EFDF-EF80-482E-BC8D-62BD28D32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1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5D04-A77E-4C82-ADCD-2F092B1838C9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EFDF-EF80-482E-BC8D-62BD28D32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6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5D04-A77E-4C82-ADCD-2F092B1838C9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EFDF-EF80-482E-BC8D-62BD28D32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2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5D04-A77E-4C82-ADCD-2F092B1838C9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EFDF-EF80-482E-BC8D-62BD28D32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5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5D04-A77E-4C82-ADCD-2F092B1838C9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EFDF-EF80-482E-BC8D-62BD28D32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2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5D04-A77E-4C82-ADCD-2F092B1838C9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EFDF-EF80-482E-BC8D-62BD28D32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2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5D04-A77E-4C82-ADCD-2F092B1838C9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EFDF-EF80-482E-BC8D-62BD28D32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1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5D04-A77E-4C82-ADCD-2F092B1838C9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EFDF-EF80-482E-BC8D-62BD28D32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4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5D04-A77E-4C82-ADCD-2F092B1838C9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EFDF-EF80-482E-BC8D-62BD28D32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75D04-A77E-4C82-ADCD-2F092B1838C9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1EFDF-EF80-482E-BC8D-62BD28D32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33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Beginning of WWII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Write down the info in </a:t>
            </a:r>
            <a:r>
              <a:rPr lang="en-US" dirty="0" smtClean="0">
                <a:solidFill>
                  <a:srgbClr val="FFFF00"/>
                </a:solidFill>
              </a:rPr>
              <a:t>yellow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79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"/>
                <a:cs typeface="Times"/>
              </a:rPr>
              <a:t>WWII Starts</a:t>
            </a:r>
            <a:endParaRPr lang="en-US" dirty="0">
              <a:solidFill>
                <a:srgbClr val="FFFF00"/>
              </a:solidFill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17639"/>
            <a:ext cx="8229600" cy="47085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"/>
                <a:cs typeface="Times"/>
              </a:rPr>
              <a:t>Great Britain and </a:t>
            </a:r>
            <a:r>
              <a:rPr lang="en-US" dirty="0">
                <a:solidFill>
                  <a:srgbClr val="FFFF00"/>
                </a:solidFill>
                <a:latin typeface="Times"/>
                <a:cs typeface="Times"/>
              </a:rPr>
              <a:t>F</a:t>
            </a:r>
            <a:r>
              <a:rPr lang="en-US" dirty="0" smtClean="0">
                <a:solidFill>
                  <a:srgbClr val="FFFF00"/>
                </a:solidFill>
                <a:latin typeface="Times"/>
                <a:cs typeface="Times"/>
              </a:rPr>
              <a:t>rance promised to go to war if Poland was attacked</a:t>
            </a:r>
          </a:p>
          <a:p>
            <a:r>
              <a:rPr lang="en-US" dirty="0" smtClean="0">
                <a:latin typeface="Times"/>
                <a:cs typeface="Times"/>
              </a:rPr>
              <a:t>Germany invades and defeats:</a:t>
            </a:r>
          </a:p>
          <a:p>
            <a:pPr lvl="1"/>
            <a:r>
              <a:rPr lang="en-US" dirty="0" smtClean="0">
                <a:latin typeface="Times"/>
                <a:cs typeface="Times"/>
              </a:rPr>
              <a:t>Denmark, Norway</a:t>
            </a:r>
            <a:r>
              <a:rPr lang="en-US" dirty="0">
                <a:latin typeface="Times"/>
                <a:cs typeface="Times"/>
              </a:rPr>
              <a:t>, Netherlands, Belgium and </a:t>
            </a:r>
            <a:r>
              <a:rPr lang="en-US" dirty="0" smtClean="0">
                <a:latin typeface="Times"/>
                <a:cs typeface="Times"/>
              </a:rPr>
              <a:t>Luxembourg before invading France</a:t>
            </a:r>
            <a:endParaRPr lang="en-US" dirty="0">
              <a:latin typeface="Times"/>
              <a:cs typeface="Times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Times"/>
                <a:cs typeface="Times"/>
              </a:rPr>
              <a:t>France surrenders in June 1940</a:t>
            </a:r>
            <a:endParaRPr lang="en-US" dirty="0">
              <a:solidFill>
                <a:srgbClr val="FFFF0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8387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"/>
                <a:cs typeface="Times"/>
              </a:rPr>
              <a:t>Great Britain the only ally major left until 1941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4" name="Picture 4" descr="Hitler in Paris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257" y="1600200"/>
            <a:ext cx="4325271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98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"/>
                <a:cs typeface="Times"/>
              </a:rPr>
              <a:t>1940-41 - Germany bombs London to get GB to surrender…unsuccessful</a:t>
            </a:r>
            <a:endParaRPr lang="en-US" dirty="0">
              <a:solidFill>
                <a:srgbClr val="FFFF00"/>
              </a:solidFill>
              <a:latin typeface="Times"/>
              <a:cs typeface="Times"/>
            </a:endParaRPr>
          </a:p>
        </p:txBody>
      </p:sp>
      <p:pic>
        <p:nvPicPr>
          <p:cNvPr id="5" name="Picture 4" descr="Barrage_balloons_over_London_during_World_War_I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48" y="1579517"/>
            <a:ext cx="8592828" cy="525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43363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"/>
                <a:cs typeface="Times"/>
              </a:rPr>
              <a:t>1941 - Germany decides to invade USSR. Violates pact. USSR enters war.</a:t>
            </a:r>
            <a:endParaRPr lang="en-US" dirty="0">
              <a:solidFill>
                <a:srgbClr val="FFFF00"/>
              </a:solidFill>
              <a:latin typeface="Times"/>
              <a:cs typeface="Times"/>
            </a:endParaRPr>
          </a:p>
        </p:txBody>
      </p:sp>
      <p:pic>
        <p:nvPicPr>
          <p:cNvPr id="3" name="Picture 6" descr="map-Operation Barbarossa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9060" y="1752600"/>
            <a:ext cx="8051740" cy="485775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50642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Europe looks so different by the end of  1941</a:t>
            </a:r>
            <a:endParaRPr lang="en-US" dirty="0"/>
          </a:p>
        </p:txBody>
      </p:sp>
      <p:pic>
        <p:nvPicPr>
          <p:cNvPr id="3" name="Picture 2" descr="UWfOiO_w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17639"/>
            <a:ext cx="9144000" cy="54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22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US Remains Neutral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Late 1930s - US passed Neutrality Acts</a:t>
            </a:r>
          </a:p>
          <a:p>
            <a:pPr lvl="1"/>
            <a:r>
              <a:rPr lang="en-US" dirty="0" smtClean="0"/>
              <a:t>prevented sale of weapons and involvement </a:t>
            </a:r>
          </a:p>
          <a:p>
            <a:r>
              <a:rPr lang="en-US" dirty="0" smtClean="0"/>
              <a:t>US </a:t>
            </a:r>
            <a:r>
              <a:rPr lang="en-US" dirty="0" smtClean="0"/>
              <a:t>agrees</a:t>
            </a:r>
            <a:r>
              <a:rPr lang="en-US" dirty="0" smtClean="0"/>
              <a:t> </a:t>
            </a:r>
            <a:r>
              <a:rPr lang="en-US" dirty="0" smtClean="0"/>
              <a:t>to appeasement of Germany</a:t>
            </a:r>
          </a:p>
        </p:txBody>
      </p:sp>
    </p:spTree>
    <p:extLst>
      <p:ext uri="{BB962C8B-B14F-4D97-AF65-F5344CB8AC3E}">
        <p14:creationId xmlns:p14="http://schemas.microsoft.com/office/powerpoint/2010/main" val="2484788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Aggression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German subs began to attack US ships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US ships began to fight back</a:t>
            </a:r>
          </a:p>
          <a:p>
            <a:pPr lvl="1"/>
            <a:r>
              <a:rPr lang="en-US" dirty="0" smtClean="0"/>
              <a:t>But there’s no big military campaign against Germany.</a:t>
            </a:r>
            <a:endParaRPr lang="en-US" dirty="0"/>
          </a:p>
        </p:txBody>
      </p:sp>
      <p:pic>
        <p:nvPicPr>
          <p:cNvPr id="4" name="Picture 5" descr="german u bo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3505200"/>
            <a:ext cx="276066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3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Beef with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3172" y="973979"/>
            <a:ext cx="3966103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Japan takes over more nations in Asia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US places embargo on Japan</a:t>
            </a:r>
          </a:p>
          <a:p>
            <a:pPr lvl="1"/>
            <a:r>
              <a:rPr lang="en-US" dirty="0" smtClean="0"/>
              <a:t>Refused to sell oil to Japan</a:t>
            </a:r>
          </a:p>
          <a:p>
            <a:pPr lvl="1"/>
            <a:endParaRPr lang="en-US" dirty="0" smtClean="0"/>
          </a:p>
        </p:txBody>
      </p:sp>
      <p:pic>
        <p:nvPicPr>
          <p:cNvPr id="4" name="Picture 4" descr="oil embargo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6" y="1143000"/>
            <a:ext cx="45815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517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Japanese Response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Japanese attack Pearl Harbor (HI) on December </a:t>
            </a:r>
            <a:r>
              <a:rPr lang="en-US" dirty="0">
                <a:solidFill>
                  <a:srgbClr val="FFFF00"/>
                </a:solidFill>
              </a:rPr>
              <a:t>7, 1941</a:t>
            </a:r>
          </a:p>
          <a:p>
            <a:r>
              <a:rPr lang="en-US" dirty="0"/>
              <a:t>180 Japanese planes attacked U.S. naval base for an hour and a half</a:t>
            </a:r>
          </a:p>
          <a:p>
            <a:r>
              <a:rPr lang="en-US" dirty="0"/>
              <a:t>Killed 2,500 Americans, sunk 21 ships, and 300 aircraft destroyed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042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pearl harb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84582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401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ur6925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204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26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1"/>
            <a:ext cx="815340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189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Congress Declares War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Almost unanimous vote brings the U.S. into the </a:t>
            </a:r>
            <a:r>
              <a:rPr lang="en-US" dirty="0" smtClean="0"/>
              <a:t>war </a:t>
            </a:r>
            <a:r>
              <a:rPr lang="en-US" dirty="0" smtClean="0">
                <a:solidFill>
                  <a:srgbClr val="FFFF00"/>
                </a:solidFill>
              </a:rPr>
              <a:t>on December 8, 1941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1748" name="Picture 4" descr="presgoingtowa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844800"/>
            <a:ext cx="3230563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098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"/>
                <a:cs typeface="Times"/>
              </a:rPr>
              <a:t>German Aggression Begins</a:t>
            </a:r>
            <a:endParaRPr lang="en-US" dirty="0">
              <a:solidFill>
                <a:srgbClr val="FFFF00"/>
              </a:solidFill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"/>
                <a:cs typeface="Times"/>
              </a:rPr>
              <a:t>1935 - Hitler starts an army </a:t>
            </a:r>
          </a:p>
          <a:p>
            <a:r>
              <a:rPr lang="en-US" dirty="0">
                <a:solidFill>
                  <a:srgbClr val="FFFF00"/>
                </a:solidFill>
                <a:latin typeface="Times"/>
                <a:cs typeface="Times"/>
              </a:rPr>
              <a:t>1936 </a:t>
            </a:r>
            <a:r>
              <a:rPr lang="en-US" dirty="0" smtClean="0">
                <a:solidFill>
                  <a:srgbClr val="FFFF00"/>
                </a:solidFill>
                <a:latin typeface="Times"/>
                <a:cs typeface="Times"/>
              </a:rPr>
              <a:t>- Army marched into the Rhineland </a:t>
            </a:r>
          </a:p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Both actions violate Treaty of Versailles</a:t>
            </a:r>
          </a:p>
        </p:txBody>
      </p:sp>
      <p:pic>
        <p:nvPicPr>
          <p:cNvPr id="4" name="Picture 3" descr="aa this day naz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706" y="3844387"/>
            <a:ext cx="5719157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5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96881"/>
            <a:ext cx="8229600" cy="90832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charset="0"/>
              </a:rPr>
              <a:t>March </a:t>
            </a:r>
            <a:r>
              <a:rPr lang="en-US" dirty="0" smtClean="0">
                <a:solidFill>
                  <a:srgbClr val="FFFF00"/>
                </a:solidFill>
                <a:latin typeface="Times New Roman" charset="0"/>
              </a:rPr>
              <a:t>1938: </a:t>
            </a:r>
            <a:r>
              <a:rPr lang="en-US" dirty="0">
                <a:solidFill>
                  <a:srgbClr val="FFFF00"/>
                </a:solidFill>
              </a:rPr>
              <a:t>Germany annexes Austria 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5104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ger7614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69840"/>
            <a:ext cx="8128000" cy="532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2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"/>
                <a:cs typeface="Times"/>
              </a:rPr>
              <a:t>Sept. 1938: Germany demands Sudetenland or another European War </a:t>
            </a:r>
            <a:endParaRPr lang="en-US" dirty="0">
              <a:solidFill>
                <a:srgbClr val="FFFF00"/>
              </a:solidFill>
              <a:latin typeface="Times"/>
              <a:cs typeface="Times"/>
            </a:endParaRPr>
          </a:p>
        </p:txBody>
      </p:sp>
      <p:pic>
        <p:nvPicPr>
          <p:cNvPr id="6" name="Picture 8" descr="Map of Czechoslovakia Showing the Sudetenland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1" y="1676401"/>
            <a:ext cx="8364978" cy="4810491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38249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"/>
                <a:cs typeface="Times"/>
              </a:rPr>
              <a:t>Appeasement</a:t>
            </a:r>
            <a:endParaRPr lang="en-US" dirty="0">
              <a:solidFill>
                <a:srgbClr val="FFFF00"/>
              </a:solidFill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"/>
                <a:cs typeface="Times"/>
              </a:rPr>
              <a:t>Munich Conference – September 1938</a:t>
            </a:r>
          </a:p>
          <a:p>
            <a:r>
              <a:rPr lang="en-US" dirty="0">
                <a:solidFill>
                  <a:srgbClr val="FFFF00"/>
                </a:solidFill>
                <a:latin typeface="Times"/>
                <a:cs typeface="Times"/>
              </a:rPr>
              <a:t>France and Great Britain agree to give Hitler the </a:t>
            </a:r>
            <a:r>
              <a:rPr lang="en-US" dirty="0" smtClean="0">
                <a:solidFill>
                  <a:srgbClr val="FFFF00"/>
                </a:solidFill>
                <a:latin typeface="Times"/>
                <a:cs typeface="Times"/>
              </a:rPr>
              <a:t>Sudetenland</a:t>
            </a:r>
          </a:p>
          <a:p>
            <a:pPr lvl="1"/>
            <a:r>
              <a:rPr lang="en-US" dirty="0" smtClean="0">
                <a:latin typeface="Times"/>
                <a:cs typeface="Times"/>
              </a:rPr>
              <a:t>Without consent of Czechoslovakia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  <a:latin typeface="Times"/>
                <a:cs typeface="Times"/>
              </a:rPr>
              <a:t>Hitler agrees to not annex any more places</a:t>
            </a:r>
            <a:endParaRPr lang="en-US" dirty="0">
              <a:solidFill>
                <a:srgbClr val="FFFF00"/>
              </a:solidFill>
              <a:latin typeface="Times"/>
              <a:cs typeface="Times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"/>
                <a:cs typeface="Times"/>
              </a:rPr>
              <a:t>Neville </a:t>
            </a:r>
            <a:r>
              <a:rPr lang="en-US" dirty="0">
                <a:latin typeface="Times"/>
                <a:cs typeface="Times"/>
              </a:rPr>
              <a:t>Chamberlain </a:t>
            </a:r>
            <a:r>
              <a:rPr lang="en-US" dirty="0" smtClean="0">
                <a:latin typeface="Times"/>
                <a:cs typeface="Times"/>
              </a:rPr>
              <a:t>(Prime Minister of GB</a:t>
            </a:r>
            <a:r>
              <a:rPr lang="en-US" dirty="0">
                <a:latin typeface="Times"/>
                <a:cs typeface="Times"/>
              </a:rPr>
              <a:t>) </a:t>
            </a:r>
          </a:p>
          <a:p>
            <a:pPr lvl="1">
              <a:lnSpc>
                <a:spcPct val="90000"/>
              </a:lnSpc>
            </a:pPr>
            <a:r>
              <a:rPr lang="ja-JP" altLang="en-US" dirty="0">
                <a:latin typeface="Times"/>
                <a:cs typeface="Times"/>
              </a:rPr>
              <a:t>“</a:t>
            </a:r>
            <a:r>
              <a:rPr lang="en-US" dirty="0">
                <a:latin typeface="Times"/>
                <a:cs typeface="Times"/>
              </a:rPr>
              <a:t>My friends, there has come back from Germany peace with honor.  I believe it is peace in our time.</a:t>
            </a:r>
            <a:r>
              <a:rPr lang="ja-JP" altLang="en-US" dirty="0">
                <a:latin typeface="Times"/>
                <a:cs typeface="Times"/>
              </a:rPr>
              <a:t>”</a:t>
            </a:r>
            <a:endParaRPr lang="en-US" dirty="0">
              <a:latin typeface="Times"/>
              <a:cs typeface="Times"/>
            </a:endParaRPr>
          </a:p>
          <a:p>
            <a:pPr marL="457200" lvl="1" indent="0">
              <a:buNone/>
            </a:pPr>
            <a:endParaRPr lang="en-US" dirty="0">
              <a:latin typeface="Times"/>
              <a:cs typeface="Times"/>
            </a:endParaRPr>
          </a:p>
          <a:p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6269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"/>
                <a:cs typeface="Times"/>
              </a:rPr>
              <a:t>But then…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"/>
                <a:cs typeface="Times"/>
              </a:rPr>
              <a:t>March </a:t>
            </a:r>
            <a:r>
              <a:rPr lang="en-US" dirty="0">
                <a:solidFill>
                  <a:srgbClr val="FFFF00"/>
                </a:solidFill>
                <a:latin typeface="Times"/>
                <a:cs typeface="Times"/>
              </a:rPr>
              <a:t>1939:  Hitler invades the rest of Czechoslovakia</a:t>
            </a:r>
          </a:p>
        </p:txBody>
      </p:sp>
      <p:pic>
        <p:nvPicPr>
          <p:cNvPr id="4" name="Picture 7" descr="Anschluss-1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2"/>
          <a:stretch>
            <a:fillRect/>
          </a:stretch>
        </p:blipFill>
        <p:spPr>
          <a:xfrm>
            <a:off x="4514851" y="2745775"/>
            <a:ext cx="3160713" cy="37926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622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57537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"/>
                <a:cs typeface="Times"/>
              </a:rPr>
              <a:t>1939 - German-Soviet Non-Aggression Pact (a.k.a. Molotov-Ribbentrop Pact)</a:t>
            </a:r>
            <a:endParaRPr lang="en-US" dirty="0">
              <a:solidFill>
                <a:srgbClr val="FFFF00"/>
              </a:solidFill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600201"/>
            <a:ext cx="6717257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"/>
                <a:cs typeface="Times"/>
              </a:rPr>
              <a:t>Germany and USSR promise not to fight each other</a:t>
            </a:r>
          </a:p>
          <a:p>
            <a:r>
              <a:rPr lang="en-US" dirty="0" smtClean="0">
                <a:solidFill>
                  <a:srgbClr val="FFFF00"/>
                </a:solidFill>
                <a:latin typeface="Times"/>
                <a:cs typeface="Times"/>
              </a:rPr>
              <a:t>Make plans to divide up Poland</a:t>
            </a:r>
          </a:p>
          <a:p>
            <a:r>
              <a:rPr lang="en-US" dirty="0" smtClean="0">
                <a:latin typeface="Times"/>
                <a:cs typeface="Times"/>
              </a:rPr>
              <a:t>Secret treaty</a:t>
            </a:r>
          </a:p>
        </p:txBody>
      </p:sp>
      <p:pic>
        <p:nvPicPr>
          <p:cNvPr id="4" name="Picture 5" descr="Map Showing Partition of Poland 1939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148" y="3843440"/>
            <a:ext cx="4571785" cy="301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Non-Aggression Pact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50" y="2586701"/>
            <a:ext cx="291355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2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charset="0"/>
              </a:rPr>
              <a:t>September </a:t>
            </a:r>
            <a:r>
              <a:rPr lang="en-US" dirty="0">
                <a:solidFill>
                  <a:srgbClr val="FFFF00"/>
                </a:solidFill>
                <a:latin typeface="Times New Roman" charset="0"/>
              </a:rPr>
              <a:t>1939</a:t>
            </a:r>
            <a:r>
              <a:rPr lang="en-US" dirty="0" smtClean="0">
                <a:solidFill>
                  <a:srgbClr val="FFFF00"/>
                </a:solidFill>
                <a:latin typeface="Times New Roman" charset="0"/>
              </a:rPr>
              <a:t>: Germany </a:t>
            </a:r>
            <a:r>
              <a:rPr lang="en-US" dirty="0">
                <a:solidFill>
                  <a:srgbClr val="FFFF00"/>
                </a:solidFill>
                <a:latin typeface="Times New Roman" charset="0"/>
              </a:rPr>
              <a:t>invades </a:t>
            </a:r>
            <a:r>
              <a:rPr lang="en-US" dirty="0" smtClean="0">
                <a:solidFill>
                  <a:srgbClr val="FFFF00"/>
                </a:solidFill>
                <a:latin typeface="Times New Roman" charset="0"/>
              </a:rPr>
              <a:t>Poland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Times"/>
                <a:cs typeface="Times"/>
              </a:rPr>
              <a:t>Blitzkrieg: </a:t>
            </a:r>
            <a:r>
              <a:rPr lang="ja-JP" altLang="en-US" dirty="0">
                <a:solidFill>
                  <a:srgbClr val="FFFF00"/>
                </a:solidFill>
                <a:latin typeface="Times"/>
                <a:cs typeface="Times"/>
              </a:rPr>
              <a:t>“</a:t>
            </a:r>
            <a:r>
              <a:rPr lang="en-US" dirty="0">
                <a:solidFill>
                  <a:srgbClr val="FFFF00"/>
                </a:solidFill>
                <a:latin typeface="Times"/>
                <a:cs typeface="Times"/>
              </a:rPr>
              <a:t>lightning war</a:t>
            </a:r>
            <a:r>
              <a:rPr lang="ja-JP" altLang="en-US" dirty="0">
                <a:solidFill>
                  <a:srgbClr val="FFFF00"/>
                </a:solidFill>
                <a:latin typeface="Times"/>
                <a:cs typeface="Times"/>
              </a:rPr>
              <a:t>”</a:t>
            </a:r>
            <a:endParaRPr lang="en-US" dirty="0">
              <a:solidFill>
                <a:srgbClr val="FFFF00"/>
              </a:solidFill>
              <a:latin typeface="Times"/>
              <a:cs typeface="Times"/>
            </a:endParaRPr>
          </a:p>
          <a:p>
            <a:pPr lvl="1"/>
            <a:r>
              <a:rPr lang="en-US" dirty="0">
                <a:solidFill>
                  <a:srgbClr val="FFFF00"/>
                </a:solidFill>
                <a:latin typeface="Times"/>
                <a:cs typeface="Times"/>
              </a:rPr>
              <a:t>New German strategy using tanks and planes to overwhelm </a:t>
            </a:r>
            <a:r>
              <a:rPr lang="en-US" dirty="0" smtClean="0">
                <a:solidFill>
                  <a:srgbClr val="FFFF00"/>
                </a:solidFill>
                <a:latin typeface="Times"/>
                <a:cs typeface="Times"/>
              </a:rPr>
              <a:t>opponent</a:t>
            </a:r>
            <a:endParaRPr lang="en-US" dirty="0">
              <a:solidFill>
                <a:srgbClr val="FFFF00"/>
              </a:solidFill>
              <a:latin typeface="Times"/>
              <a:cs typeface="Times"/>
            </a:endParaRPr>
          </a:p>
        </p:txBody>
      </p:sp>
      <p:pic>
        <p:nvPicPr>
          <p:cNvPr id="4" name="Picture 5" descr="German troops march into Warsaw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4527" y="3397896"/>
            <a:ext cx="5273675" cy="331209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032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377</Words>
  <Application>Microsoft Office PowerPoint</Application>
  <PresentationFormat>Widescreen</PresentationFormat>
  <Paragraphs>51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游ゴシック</vt:lpstr>
      <vt:lpstr>Arial</vt:lpstr>
      <vt:lpstr>Calibri</vt:lpstr>
      <vt:lpstr>Calibri Light</vt:lpstr>
      <vt:lpstr>Times</vt:lpstr>
      <vt:lpstr>Times New Roman</vt:lpstr>
      <vt:lpstr>Office Theme</vt:lpstr>
      <vt:lpstr>The Beginning of WWII</vt:lpstr>
      <vt:lpstr>PowerPoint Presentation</vt:lpstr>
      <vt:lpstr>German Aggression Begins</vt:lpstr>
      <vt:lpstr>March 1938: Germany annexes Austria  </vt:lpstr>
      <vt:lpstr>Sept. 1938: Germany demands Sudetenland or another European War </vt:lpstr>
      <vt:lpstr>Appeasement</vt:lpstr>
      <vt:lpstr>But then…</vt:lpstr>
      <vt:lpstr>1939 - German-Soviet Non-Aggression Pact (a.k.a. Molotov-Ribbentrop Pact)</vt:lpstr>
      <vt:lpstr>September 1939: Germany invades Poland</vt:lpstr>
      <vt:lpstr>WWII Starts</vt:lpstr>
      <vt:lpstr>Great Britain the only ally major left until 1941</vt:lpstr>
      <vt:lpstr>1940-41 - Germany bombs London to get GB to surrender…unsuccessful</vt:lpstr>
      <vt:lpstr>1941 - Germany decides to invade USSR. Violates pact. USSR enters war.</vt:lpstr>
      <vt:lpstr>Europe looks so different by the end of  1941</vt:lpstr>
      <vt:lpstr>US Remains Neutral</vt:lpstr>
      <vt:lpstr>German Aggression</vt:lpstr>
      <vt:lpstr>Beef with Japan</vt:lpstr>
      <vt:lpstr>Japanese Response</vt:lpstr>
      <vt:lpstr>PowerPoint Presentation</vt:lpstr>
      <vt:lpstr>PowerPoint Presentation</vt:lpstr>
      <vt:lpstr>Congress Declares War</vt:lpstr>
    </vt:vector>
  </TitlesOfParts>
  <Company>Durham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Beginning of WWII</dc:title>
  <dc:creator>Victor Cadilla</dc:creator>
  <cp:lastModifiedBy>Victor Cadilla</cp:lastModifiedBy>
  <cp:revision>2</cp:revision>
  <dcterms:created xsi:type="dcterms:W3CDTF">2019-01-18T18:11:54Z</dcterms:created>
  <dcterms:modified xsi:type="dcterms:W3CDTF">2019-01-18T18:14:53Z</dcterms:modified>
</cp:coreProperties>
</file>