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40" autoAdjust="0"/>
    <p:restoredTop sz="94660"/>
  </p:normalViewPr>
  <p:slideViewPr>
    <p:cSldViewPr snapToGrid="0">
      <p:cViewPr varScale="1">
        <p:scale>
          <a:sx n="71" d="100"/>
          <a:sy n="71" d="100"/>
        </p:scale>
        <p:origin x="24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48EC2-242A-4D47-8776-87A2FC26033B}" type="datetimeFigureOut">
              <a:rPr lang="en-US" smtClean="0"/>
              <a:t>1/22/2019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8C91F-8F92-4FD3-B60D-6214949B9B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0549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48EC2-242A-4D47-8776-87A2FC26033B}" type="datetimeFigureOut">
              <a:rPr lang="en-US" smtClean="0"/>
              <a:t>1/22/2019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8C91F-8F92-4FD3-B60D-6214949B9B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31031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48EC2-242A-4D47-8776-87A2FC26033B}" type="datetimeFigureOut">
              <a:rPr lang="en-US" smtClean="0"/>
              <a:t>1/22/2019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8C91F-8F92-4FD3-B60D-6214949B9B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0867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48EC2-242A-4D47-8776-87A2FC26033B}" type="datetimeFigureOut">
              <a:rPr lang="en-US" smtClean="0"/>
              <a:t>1/22/2019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8C91F-8F92-4FD3-B60D-6214949B9B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72377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48EC2-242A-4D47-8776-87A2FC26033B}" type="datetimeFigureOut">
              <a:rPr lang="en-US" smtClean="0"/>
              <a:t>1/22/2019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8C91F-8F92-4FD3-B60D-6214949B9B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07162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48EC2-242A-4D47-8776-87A2FC26033B}" type="datetimeFigureOut">
              <a:rPr lang="en-US" smtClean="0"/>
              <a:t>1/22/2019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8C91F-8F92-4FD3-B60D-6214949B9B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36547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48EC2-242A-4D47-8776-87A2FC26033B}" type="datetimeFigureOut">
              <a:rPr lang="en-US" smtClean="0"/>
              <a:t>1/22/2019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8C91F-8F92-4FD3-B60D-6214949B9B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18452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48EC2-242A-4D47-8776-87A2FC26033B}" type="datetimeFigureOut">
              <a:rPr lang="en-US" smtClean="0"/>
              <a:t>1/22/2019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8C91F-8F92-4FD3-B60D-6214949B9B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63146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48EC2-242A-4D47-8776-87A2FC26033B}" type="datetimeFigureOut">
              <a:rPr lang="en-US" smtClean="0"/>
              <a:t>1/22/2019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8C91F-8F92-4FD3-B60D-6214949B9B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0999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48EC2-242A-4D47-8776-87A2FC26033B}" type="datetimeFigureOut">
              <a:rPr lang="en-US" smtClean="0"/>
              <a:t>1/22/2019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8C91F-8F92-4FD3-B60D-6214949B9B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41846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48EC2-242A-4D47-8776-87A2FC26033B}" type="datetimeFigureOut">
              <a:rPr lang="en-US" smtClean="0"/>
              <a:t>1/22/2019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8C91F-8F92-4FD3-B60D-6214949B9B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28573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848EC2-242A-4D47-8776-87A2FC26033B}" type="datetimeFigureOut">
              <a:rPr lang="en-US" smtClean="0"/>
              <a:t>1/22/2019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F8C91F-8F92-4FD3-B60D-6214949B9B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197884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Neo-Freudians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33563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9872" y="255494"/>
            <a:ext cx="10515600" cy="1325563"/>
          </a:xfrm>
        </p:spPr>
        <p:txBody>
          <a:bodyPr/>
          <a:lstStyle/>
          <a:p>
            <a:r>
              <a:rPr lang="en-US" dirty="0" smtClean="0"/>
              <a:t>Neo-Freudians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9872" y="1452281"/>
            <a:ext cx="10515600" cy="3995505"/>
          </a:xfrm>
        </p:spPr>
        <p:txBody>
          <a:bodyPr/>
          <a:lstStyle/>
          <a:p>
            <a:r>
              <a:rPr lang="en-US" dirty="0" smtClean="0"/>
              <a:t>Followers of Freud</a:t>
            </a:r>
          </a:p>
          <a:p>
            <a:pPr lvl="1"/>
            <a:r>
              <a:rPr lang="en-US" dirty="0" smtClean="0"/>
              <a:t>Agreed with many of Freud’s beliefs</a:t>
            </a:r>
          </a:p>
          <a:p>
            <a:pPr lvl="1"/>
            <a:r>
              <a:rPr lang="en-US" dirty="0" smtClean="0"/>
              <a:t>Disagreed with some key things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9872" y="2875790"/>
            <a:ext cx="3308903" cy="290254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95482" y="2875790"/>
            <a:ext cx="3235512" cy="290254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77700" y="2875789"/>
            <a:ext cx="3314417" cy="2907383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738438" y="5802868"/>
            <a:ext cx="13117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Alfred Adler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231968" y="5802868"/>
            <a:ext cx="15314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Karen Horney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700247" y="5802868"/>
            <a:ext cx="10310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Carl Jung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37355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</TotalTime>
  <Words>23</Words>
  <Application>Microsoft Office PowerPoint</Application>
  <PresentationFormat>Widescreen</PresentationFormat>
  <Paragraphs>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The Neo-Freudians</vt:lpstr>
      <vt:lpstr>Neo-Freudians</vt:lpstr>
    </vt:vector>
  </TitlesOfParts>
  <Company>Durham Public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Neo-Freudians</dc:title>
  <dc:creator>Victor Cadilla</dc:creator>
  <cp:lastModifiedBy>Victor Cadilla</cp:lastModifiedBy>
  <cp:revision>1</cp:revision>
  <dcterms:created xsi:type="dcterms:W3CDTF">2019-01-23T03:02:35Z</dcterms:created>
  <dcterms:modified xsi:type="dcterms:W3CDTF">2019-01-23T03:05:58Z</dcterms:modified>
</cp:coreProperties>
</file>