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A142-5D81-45B5-A7AC-3D22561297C3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674A-A0A7-44E0-902F-EC130EEB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03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A142-5D81-45B5-A7AC-3D22561297C3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674A-A0A7-44E0-902F-EC130EEB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43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A142-5D81-45B5-A7AC-3D22561297C3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674A-A0A7-44E0-902F-EC130EEB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0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A142-5D81-45B5-A7AC-3D22561297C3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674A-A0A7-44E0-902F-EC130EEB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8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A142-5D81-45B5-A7AC-3D22561297C3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674A-A0A7-44E0-902F-EC130EEB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2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A142-5D81-45B5-A7AC-3D22561297C3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674A-A0A7-44E0-902F-EC130EEB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1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A142-5D81-45B5-A7AC-3D22561297C3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674A-A0A7-44E0-902F-EC130EEB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43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A142-5D81-45B5-A7AC-3D22561297C3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674A-A0A7-44E0-902F-EC130EEB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5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A142-5D81-45B5-A7AC-3D22561297C3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674A-A0A7-44E0-902F-EC130EEB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5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A142-5D81-45B5-A7AC-3D22561297C3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674A-A0A7-44E0-902F-EC130EEB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2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A142-5D81-45B5-A7AC-3D22561297C3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674A-A0A7-44E0-902F-EC130EEB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7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5A142-5D81-45B5-A7AC-3D22561297C3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5674A-A0A7-44E0-902F-EC130EEB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730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The New South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154544"/>
            <a:ext cx="10515600" cy="5190837"/>
          </a:xfrm>
        </p:spPr>
        <p:txBody>
          <a:bodyPr/>
          <a:lstStyle/>
          <a:p>
            <a:r>
              <a:rPr lang="en-US" dirty="0" smtClean="0"/>
              <a:t>Politics</a:t>
            </a:r>
          </a:p>
          <a:p>
            <a:pPr lvl="1"/>
            <a:r>
              <a:rPr lang="en-US" dirty="0" smtClean="0"/>
              <a:t>Controlled by Democratic Party</a:t>
            </a:r>
          </a:p>
          <a:p>
            <a:r>
              <a:rPr lang="en-US" dirty="0" smtClean="0"/>
              <a:t>Urbanization</a:t>
            </a:r>
          </a:p>
          <a:p>
            <a:pPr lvl="1"/>
            <a:r>
              <a:rPr lang="en-US" dirty="0" smtClean="0"/>
              <a:t>Bigger cities and better schools and jobs</a:t>
            </a:r>
          </a:p>
          <a:p>
            <a:r>
              <a:rPr lang="en-US" dirty="0" smtClean="0"/>
              <a:t>Economics</a:t>
            </a:r>
          </a:p>
          <a:p>
            <a:pPr lvl="1"/>
            <a:r>
              <a:rPr lang="en-US" dirty="0" smtClean="0"/>
              <a:t>Diversified economy</a:t>
            </a:r>
          </a:p>
          <a:p>
            <a:pPr lvl="2"/>
            <a:r>
              <a:rPr lang="en-US" dirty="0" smtClean="0"/>
              <a:t>Agriculture AND industry (factory jobs)</a:t>
            </a:r>
          </a:p>
          <a:p>
            <a:r>
              <a:rPr lang="en-US" dirty="0" smtClean="0"/>
              <a:t>Issues of race</a:t>
            </a:r>
          </a:p>
          <a:p>
            <a:pPr lvl="1"/>
            <a:r>
              <a:rPr lang="en-US" dirty="0" smtClean="0"/>
              <a:t>Blacks had more rights than before</a:t>
            </a:r>
          </a:p>
          <a:p>
            <a:pPr lvl="1"/>
            <a:r>
              <a:rPr lang="en-US" dirty="0" smtClean="0"/>
              <a:t>No slavery</a:t>
            </a:r>
          </a:p>
          <a:p>
            <a:pPr lvl="1"/>
            <a:r>
              <a:rPr lang="en-US" dirty="0" smtClean="0"/>
              <a:t>Racism still present and oppressive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2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rwinMillNo1_N_19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6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rwinmill_no1_04120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4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american tobacco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91" y="0"/>
            <a:ext cx="96099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33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american tobacco camp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09" y="0"/>
            <a:ext cx="113316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58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s://www.opendurham.org/sites/default/files/images/2008_6/BrodieDuke_CarrJ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91" y="-28043"/>
            <a:ext cx="10187708" cy="688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96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www.opendurham.org/sites/default/files/images/2008_6/CarrJrHigh_19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325005"/>
            <a:ext cx="8563552" cy="626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07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</TotalTime>
  <Words>42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The New South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Durham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South</dc:title>
  <dc:creator>Victor Cadilla</dc:creator>
  <cp:lastModifiedBy>Victor Cadilla</cp:lastModifiedBy>
  <cp:revision>4</cp:revision>
  <dcterms:created xsi:type="dcterms:W3CDTF">2019-09-12T16:26:36Z</dcterms:created>
  <dcterms:modified xsi:type="dcterms:W3CDTF">2019-09-12T20:24:59Z</dcterms:modified>
</cp:coreProperties>
</file>