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65" r:id="rId6"/>
    <p:sldId id="260" r:id="rId7"/>
    <p:sldId id="262" r:id="rId8"/>
    <p:sldId id="261" r:id="rId9"/>
    <p:sldId id="263" r:id="rId10"/>
    <p:sldId id="275" r:id="rId11"/>
    <p:sldId id="276" r:id="rId12"/>
    <p:sldId id="273" r:id="rId13"/>
    <p:sldId id="269" r:id="rId14"/>
    <p:sldId id="274" r:id="rId15"/>
    <p:sldId id="268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94737" autoAdjust="0"/>
  </p:normalViewPr>
  <p:slideViewPr>
    <p:cSldViewPr snapToGrid="0" snapToObjects="1">
      <p:cViewPr varScale="1">
        <p:scale>
          <a:sx n="65" d="100"/>
          <a:sy n="65" d="100"/>
        </p:scale>
        <p:origin x="11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 on the Home </a:t>
            </a:r>
            <a:r>
              <a:rPr lang="en-US" dirty="0"/>
              <a:t>F</a:t>
            </a:r>
            <a:r>
              <a:rPr lang="en-US" dirty="0" smtClean="0"/>
              <a:t>ront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od_6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071" y="-1"/>
            <a:ext cx="6364045" cy="692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616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ttleamericans_6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121" y="-1"/>
            <a:ext cx="6046533" cy="685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437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x_6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487" y="0"/>
            <a:ext cx="6460679" cy="6855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488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-1038-100_5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414" y="0"/>
            <a:ext cx="6902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479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-1888-10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364" y="0"/>
            <a:ext cx="58670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069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lc0090_5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097" y="0"/>
            <a:ext cx="63226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848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dbrute_5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26" y="0"/>
            <a:ext cx="73117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932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During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 </a:t>
            </a:r>
            <a:r>
              <a:rPr lang="en-US" dirty="0" smtClean="0"/>
              <a:t>positively</a:t>
            </a:r>
            <a:r>
              <a:rPr lang="en-US" dirty="0" smtClean="0"/>
              <a:t> </a:t>
            </a:r>
            <a:r>
              <a:rPr lang="en-US" dirty="0" smtClean="0"/>
              <a:t>impacts </a:t>
            </a:r>
            <a:r>
              <a:rPr lang="en-US" dirty="0" smtClean="0"/>
              <a:t>economy</a:t>
            </a:r>
            <a:endParaRPr lang="en-US" dirty="0" smtClean="0"/>
          </a:p>
          <a:p>
            <a:r>
              <a:rPr lang="en-US" dirty="0" smtClean="0"/>
              <a:t>War creates social benefits and problems</a:t>
            </a:r>
          </a:p>
          <a:p>
            <a:r>
              <a:rPr lang="en-US" dirty="0" smtClean="0"/>
              <a:t>War increases the role of federal government in everyday lives</a:t>
            </a:r>
          </a:p>
        </p:txBody>
      </p:sp>
    </p:spTree>
    <p:extLst>
      <p:ext uri="{BB962C8B-B14F-4D97-AF65-F5344CB8AC3E}">
        <p14:creationId xmlns:p14="http://schemas.microsoft.com/office/powerpoint/2010/main" val="217324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Regulates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7119" y="1417638"/>
            <a:ext cx="4379681" cy="5153893"/>
          </a:xfrm>
        </p:spPr>
        <p:txBody>
          <a:bodyPr/>
          <a:lstStyle/>
          <a:p>
            <a:r>
              <a:rPr lang="en-US" dirty="0" smtClean="0"/>
              <a:t>Federal govt. regulates economy for War</a:t>
            </a:r>
          </a:p>
          <a:p>
            <a:r>
              <a:rPr lang="en-US" dirty="0" smtClean="0"/>
              <a:t>Creates govt. </a:t>
            </a:r>
            <a:r>
              <a:rPr lang="en-US" dirty="0"/>
              <a:t>a</a:t>
            </a:r>
            <a:r>
              <a:rPr lang="en-US" dirty="0" smtClean="0"/>
              <a:t>gencies for this purpose:</a:t>
            </a:r>
          </a:p>
          <a:p>
            <a:pPr lvl="1"/>
            <a:r>
              <a:rPr lang="en-US" dirty="0" smtClean="0"/>
              <a:t>War Industries Board</a:t>
            </a:r>
          </a:p>
          <a:p>
            <a:pPr lvl="1"/>
            <a:r>
              <a:rPr lang="en-US" dirty="0"/>
              <a:t>War Labor </a:t>
            </a:r>
            <a:r>
              <a:rPr lang="en-US" dirty="0" smtClean="0"/>
              <a:t>Board</a:t>
            </a:r>
          </a:p>
          <a:p>
            <a:pPr lvl="1"/>
            <a:r>
              <a:rPr lang="en-US" dirty="0" smtClean="0"/>
              <a:t>Food Administration</a:t>
            </a:r>
          </a:p>
          <a:p>
            <a:endParaRPr lang="en-US" dirty="0"/>
          </a:p>
        </p:txBody>
      </p:sp>
      <p:pic>
        <p:nvPicPr>
          <p:cNvPr id="7" name="Picture 6" descr="3f05600v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51" y="1256322"/>
            <a:ext cx="3879168" cy="5505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716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War Industries </a:t>
            </a:r>
            <a:r>
              <a:rPr lang="en-US" i="1" dirty="0" smtClean="0"/>
              <a:t>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Provides war materials</a:t>
            </a:r>
          </a:p>
          <a:p>
            <a:r>
              <a:rPr lang="en-US" sz="3400" dirty="0"/>
              <a:t>P</a:t>
            </a:r>
            <a:r>
              <a:rPr lang="en-US" sz="3400" dirty="0" smtClean="0"/>
              <a:t>rivate businesses controlled by </a:t>
            </a:r>
            <a:r>
              <a:rPr lang="en-US" sz="3400" dirty="0" err="1" smtClean="0"/>
              <a:t>govt</a:t>
            </a:r>
            <a:endParaRPr lang="en-US" sz="3400" dirty="0" smtClean="0"/>
          </a:p>
          <a:p>
            <a:r>
              <a:rPr lang="en-US" sz="3400" dirty="0" smtClean="0"/>
              <a:t>Prices increase = Business profits </a:t>
            </a:r>
            <a:r>
              <a:rPr lang="en-US" sz="3400" dirty="0" smtClean="0"/>
              <a:t>increase</a:t>
            </a:r>
          </a:p>
          <a:p>
            <a:r>
              <a:rPr lang="en-US" sz="3400" dirty="0" smtClean="0"/>
              <a:t>Govt</a:t>
            </a:r>
            <a:r>
              <a:rPr lang="en-US" sz="3400" dirty="0" smtClean="0"/>
              <a:t>. raises workers pay to keep workers happy</a:t>
            </a:r>
          </a:p>
        </p:txBody>
      </p:sp>
    </p:spTree>
    <p:extLst>
      <p:ext uri="{BB962C8B-B14F-4D97-AF65-F5344CB8AC3E}">
        <p14:creationId xmlns:p14="http://schemas.microsoft.com/office/powerpoint/2010/main" val="61373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War Labor </a:t>
            </a:r>
            <a:r>
              <a:rPr lang="en-US" i="1" dirty="0" smtClean="0"/>
              <a:t>Board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67297" y="1600200"/>
            <a:ext cx="4798387" cy="4950986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Created </a:t>
            </a:r>
            <a:r>
              <a:rPr lang="en-US" sz="3000" dirty="0"/>
              <a:t>to prevent labor disputes</a:t>
            </a:r>
          </a:p>
          <a:p>
            <a:r>
              <a:rPr lang="en-US" sz="3000" dirty="0"/>
              <a:t>H</a:t>
            </a:r>
            <a:r>
              <a:rPr lang="en-US" sz="3000" dirty="0" smtClean="0"/>
              <a:t>igher </a:t>
            </a:r>
            <a:r>
              <a:rPr lang="en-US" sz="3000" dirty="0"/>
              <a:t>pay, shorter hours, and better working conditions for workers</a:t>
            </a:r>
          </a:p>
          <a:p>
            <a:r>
              <a:rPr lang="en-US" sz="3000" dirty="0"/>
              <a:t>Unions that still protested were </a:t>
            </a:r>
            <a:r>
              <a:rPr lang="en-US" sz="3000" dirty="0" smtClean="0"/>
              <a:t>suppressed by govt.</a:t>
            </a:r>
            <a:endParaRPr lang="en-US" sz="3000" dirty="0"/>
          </a:p>
          <a:p>
            <a:endParaRPr lang="en-US" sz="3400" dirty="0"/>
          </a:p>
        </p:txBody>
      </p:sp>
      <p:pic>
        <p:nvPicPr>
          <p:cNvPr id="9" name="Picture 8" descr="107602018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685" y="1417638"/>
            <a:ext cx="3873500" cy="513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017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36797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Provides for soldiers’ food</a:t>
            </a:r>
          </a:p>
          <a:p>
            <a:r>
              <a:rPr lang="en-US" sz="3000" dirty="0" smtClean="0"/>
              <a:t>Run by Herbert Hoover</a:t>
            </a:r>
          </a:p>
          <a:p>
            <a:r>
              <a:rPr lang="en-US" sz="3000" dirty="0" smtClean="0"/>
              <a:t>Encouraged:</a:t>
            </a:r>
          </a:p>
          <a:p>
            <a:pPr lvl="1"/>
            <a:r>
              <a:rPr lang="en-US" sz="2600" dirty="0" smtClean="0"/>
              <a:t> “Victory Gardens”</a:t>
            </a:r>
          </a:p>
          <a:p>
            <a:pPr lvl="1"/>
            <a:r>
              <a:rPr lang="en-US" sz="2600" dirty="0" smtClean="0"/>
              <a:t>Eating less beef and wheat</a:t>
            </a:r>
          </a:p>
          <a:p>
            <a:r>
              <a:rPr lang="en-US" sz="3000" dirty="0" smtClean="0"/>
              <a:t>Food prices increase = farmers profits increase</a:t>
            </a:r>
            <a:endParaRPr lang="en-US" sz="3000" dirty="0"/>
          </a:p>
        </p:txBody>
      </p:sp>
      <p:pic>
        <p:nvPicPr>
          <p:cNvPr id="4" name="image59.jpg" descr="http://upload.wikimedia.org/wikipedia/commons/b/b6/John_E_Sheridan_WWI_US_Food_is_Ammunition_Dont_Waste_it.jp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093997" y="1417637"/>
            <a:ext cx="4050003" cy="525053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903010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663"/>
            <a:ext cx="8229600" cy="1143000"/>
          </a:xfrm>
        </p:spPr>
        <p:txBody>
          <a:bodyPr/>
          <a:lstStyle/>
          <a:p>
            <a:r>
              <a:rPr lang="en-US" dirty="0" smtClean="0"/>
              <a:t>Committee on Public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0182" y="1443984"/>
            <a:ext cx="4476315" cy="4917009"/>
          </a:xfrm>
        </p:spPr>
        <p:txBody>
          <a:bodyPr/>
          <a:lstStyle/>
          <a:p>
            <a:r>
              <a:rPr lang="en-US" sz="2800" dirty="0"/>
              <a:t>S</a:t>
            </a:r>
            <a:r>
              <a:rPr lang="en-US" sz="2800" dirty="0" smtClean="0"/>
              <a:t>pread propaganda to support war</a:t>
            </a:r>
          </a:p>
          <a:p>
            <a:r>
              <a:rPr lang="en-US" sz="2800" dirty="0" smtClean="0"/>
              <a:t>Run by George Creel</a:t>
            </a:r>
          </a:p>
          <a:p>
            <a:r>
              <a:rPr lang="en-US" sz="2800" dirty="0" smtClean="0"/>
              <a:t>CPI promoted:</a:t>
            </a:r>
          </a:p>
          <a:p>
            <a:pPr lvl="1"/>
            <a:r>
              <a:rPr lang="en-US" sz="2400" dirty="0" smtClean="0"/>
              <a:t>Public support of war</a:t>
            </a:r>
          </a:p>
          <a:p>
            <a:pPr lvl="1"/>
            <a:r>
              <a:rPr lang="en-US" sz="2400" dirty="0" smtClean="0"/>
              <a:t>Hatred of enemy</a:t>
            </a:r>
          </a:p>
          <a:p>
            <a:pPr lvl="1"/>
            <a:r>
              <a:rPr lang="en-US" sz="2400" dirty="0" smtClean="0"/>
              <a:t>National unity</a:t>
            </a:r>
          </a:p>
        </p:txBody>
      </p:sp>
      <p:pic>
        <p:nvPicPr>
          <p:cNvPr id="4" name="Picture 3" descr="enlistwindow_6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9" y="1283933"/>
            <a:ext cx="4479744" cy="530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176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738"/>
            <a:ext cx="8229600" cy="1143000"/>
          </a:xfrm>
        </p:spPr>
        <p:txBody>
          <a:bodyPr/>
          <a:lstStyle/>
          <a:p>
            <a:r>
              <a:rPr lang="en-US" dirty="0" smtClean="0"/>
              <a:t>Paying for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6383" y="1417638"/>
            <a:ext cx="4301561" cy="525053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 increased taxes drastically</a:t>
            </a:r>
          </a:p>
          <a:p>
            <a:pPr lvl="1"/>
            <a:r>
              <a:rPr lang="en-US" sz="2400" dirty="0" smtClean="0"/>
              <a:t>Funded 2/3 of war spending</a:t>
            </a:r>
          </a:p>
          <a:p>
            <a:r>
              <a:rPr lang="en-US" sz="2800" dirty="0" smtClean="0"/>
              <a:t>Federal government sold Liberty Bonds</a:t>
            </a:r>
          </a:p>
          <a:p>
            <a:pPr lvl="1"/>
            <a:r>
              <a:rPr lang="en-US" sz="2400" dirty="0" smtClean="0"/>
              <a:t>Bonds = loans that govt. pays back over time</a:t>
            </a:r>
          </a:p>
        </p:txBody>
      </p:sp>
      <p:pic>
        <p:nvPicPr>
          <p:cNvPr id="4" name="Picture 3" descr="3g08032u-8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2" y="1297738"/>
            <a:ext cx="4257457" cy="537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197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13"/>
            <a:ext cx="8229600" cy="1143000"/>
          </a:xfrm>
        </p:spPr>
        <p:txBody>
          <a:bodyPr/>
          <a:lstStyle/>
          <a:p>
            <a:r>
              <a:rPr lang="en-US" dirty="0" smtClean="0"/>
              <a:t>War’s Impact on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902" y="1176513"/>
            <a:ext cx="4320924" cy="505416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Women, African Americans, Mexicans provided jobs</a:t>
            </a:r>
          </a:p>
          <a:p>
            <a:r>
              <a:rPr lang="en-US" sz="2800" dirty="0" smtClean="0"/>
              <a:t>Great Migration takes off during WWI</a:t>
            </a:r>
          </a:p>
          <a:p>
            <a:pPr lvl="1"/>
            <a:r>
              <a:rPr lang="en-US" sz="2400" dirty="0" smtClean="0"/>
              <a:t>Causes racial tension and riots in cities</a:t>
            </a:r>
          </a:p>
        </p:txBody>
      </p:sp>
      <p:pic>
        <p:nvPicPr>
          <p:cNvPr id="4" name="Picture 3" descr="photo-wwi-women-br-shell-factory-jp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437" y="1600199"/>
            <a:ext cx="4143099" cy="505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584978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312</TotalTime>
  <Words>218</Words>
  <Application>Microsoft Office PowerPoint</Application>
  <PresentationFormat>On-screen Show (4:3)</PresentationFormat>
  <Paragraphs>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Black</vt:lpstr>
      <vt:lpstr>War on the Home Front</vt:lpstr>
      <vt:lpstr>Life During the War</vt:lpstr>
      <vt:lpstr>Government Regulates Economy</vt:lpstr>
      <vt:lpstr>War Industries Board</vt:lpstr>
      <vt:lpstr>War Labor Board</vt:lpstr>
      <vt:lpstr>Food Administration</vt:lpstr>
      <vt:lpstr>Committee on Public Information</vt:lpstr>
      <vt:lpstr>Paying for the War</vt:lpstr>
      <vt:lpstr>War’s Impact on Society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 and the Homefront</dc:title>
  <dc:creator>Durham Public Schools</dc:creator>
  <cp:lastModifiedBy>Victor Cadilla</cp:lastModifiedBy>
  <cp:revision>13</cp:revision>
  <dcterms:created xsi:type="dcterms:W3CDTF">2015-11-07T15:44:39Z</dcterms:created>
  <dcterms:modified xsi:type="dcterms:W3CDTF">2017-11-14T22:41:03Z</dcterms:modified>
</cp:coreProperties>
</file>