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12560-F4D1-F64B-90C3-5C47CB423F91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89CB-02F9-DC4C-A4F8-85B8133C8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Views on Civil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Booker T.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istory_Speeches_2001_Booker_T_Washington_Race_Relations_still_624x35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199"/>
            <a:ext cx="8229600" cy="476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5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W.E.B. </a:t>
            </a:r>
            <a:r>
              <a:rPr lang="en-US" dirty="0" err="1" smtClean="0"/>
              <a:t>DuBois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ubois2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429" y="1266372"/>
            <a:ext cx="5021035" cy="535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8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219</TotalTime>
  <Words>12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</vt:lpstr>
      <vt:lpstr>Two Views on Civil Rights</vt:lpstr>
      <vt:lpstr>Booker T. Washington</vt:lpstr>
      <vt:lpstr>W.E.B. DuBois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Views on Civil Rights</dc:title>
  <dc:creator>Durham Public Schools</dc:creator>
  <cp:lastModifiedBy>Durham Public Schools</cp:lastModifiedBy>
  <cp:revision>2</cp:revision>
  <dcterms:created xsi:type="dcterms:W3CDTF">2017-09-18T17:46:51Z</dcterms:created>
  <dcterms:modified xsi:type="dcterms:W3CDTF">2017-09-18T21:26:41Z</dcterms:modified>
</cp:coreProperties>
</file>