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8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8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4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1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4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4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9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1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7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0030-8FAC-4A89-A046-2C139F5EBA0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3CDD7-1548-4897-A551-A235501E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59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163782"/>
          </a:xfrm>
        </p:spPr>
        <p:txBody>
          <a:bodyPr/>
          <a:lstStyle/>
          <a:p>
            <a:r>
              <a:rPr lang="en-US" dirty="0" smtClean="0"/>
              <a:t>Westward Migration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Image result for westward expansion railroads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2" y="1166264"/>
            <a:ext cx="7692736" cy="569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1802"/>
            <a:ext cx="10515600" cy="1325563"/>
          </a:xfrm>
        </p:spPr>
        <p:txBody>
          <a:bodyPr/>
          <a:lstStyle/>
          <a:p>
            <a:r>
              <a:rPr lang="en-US" dirty="0" smtClean="0"/>
              <a:t>Push and Pull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1324479"/>
            <a:ext cx="562263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Push Factors</a:t>
            </a:r>
          </a:p>
          <a:p>
            <a:r>
              <a:rPr lang="en-US" dirty="0" smtClean="0"/>
              <a:t>Negative things that make </a:t>
            </a:r>
            <a:r>
              <a:rPr lang="en-US" dirty="0" err="1" smtClean="0"/>
              <a:t>ppl</a:t>
            </a:r>
            <a:r>
              <a:rPr lang="en-US" dirty="0" smtClean="0"/>
              <a:t> leave</a:t>
            </a:r>
          </a:p>
          <a:p>
            <a:r>
              <a:rPr lang="en-US" dirty="0" smtClean="0"/>
              <a:t>Examples?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324479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Pull Factors</a:t>
            </a:r>
          </a:p>
          <a:p>
            <a:r>
              <a:rPr lang="en-US" dirty="0" smtClean="0"/>
              <a:t>Positive things that attract </a:t>
            </a:r>
            <a:r>
              <a:rPr lang="en-US" dirty="0" err="1" smtClean="0"/>
              <a:t>ppl</a:t>
            </a:r>
            <a:endParaRPr lang="en-US" dirty="0" smtClean="0"/>
          </a:p>
          <a:p>
            <a:r>
              <a:rPr lang="en-US" dirty="0" smtClean="0"/>
              <a:t>Examples?</a:t>
            </a:r>
            <a:endParaRPr lang="en-US" dirty="0"/>
          </a:p>
        </p:txBody>
      </p:sp>
      <p:pic>
        <p:nvPicPr>
          <p:cNvPr id="2050" name="Picture 2" descr="Image result for push fac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02" y="3232727"/>
            <a:ext cx="4395576" cy="356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3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Economic, Social/Political, or Physical Factors?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factors = factors dealing w/$$$</a:t>
            </a:r>
          </a:p>
          <a:p>
            <a:r>
              <a:rPr lang="en-US" dirty="0" smtClean="0"/>
              <a:t>Social/Political factors = factors dealing w/freedoms and acceptance</a:t>
            </a:r>
          </a:p>
          <a:p>
            <a:r>
              <a:rPr lang="en-US" dirty="0" smtClean="0"/>
              <a:t>Physical factors = geographic or environmental factors and natural resources</a:t>
            </a:r>
            <a:endParaRPr lang="en-US" dirty="0"/>
          </a:p>
        </p:txBody>
      </p:sp>
      <p:pic>
        <p:nvPicPr>
          <p:cNvPr id="1026" name="Picture 2" descr="Image result for 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76" y="3715458"/>
            <a:ext cx="4257661" cy="308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acis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4" t="12980" r="19750" b="12979"/>
          <a:stretch/>
        </p:blipFill>
        <p:spPr bwMode="auto">
          <a:xfrm>
            <a:off x="4445378" y="3862163"/>
            <a:ext cx="3650296" cy="270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urrican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52"/>
          <a:stretch/>
        </p:blipFill>
        <p:spPr bwMode="auto">
          <a:xfrm>
            <a:off x="8095674" y="3715697"/>
            <a:ext cx="3616036" cy="282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1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58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Westward Migration</vt:lpstr>
      <vt:lpstr>Push and Pull Factors</vt:lpstr>
      <vt:lpstr>Economic, Social/Political, or Physical Factors?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Migration</dc:title>
  <dc:creator>Victor Cadilla</dc:creator>
  <cp:lastModifiedBy>Victor Cadilla</cp:lastModifiedBy>
  <cp:revision>7</cp:revision>
  <dcterms:created xsi:type="dcterms:W3CDTF">2019-08-27T14:34:19Z</dcterms:created>
  <dcterms:modified xsi:type="dcterms:W3CDTF">2019-08-27T20:20:20Z</dcterms:modified>
</cp:coreProperties>
</file>