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6E11-9FB5-4F48-B118-96EB3E6B615B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858C-F8F3-0E40-BE60-FC033207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6E11-9FB5-4F48-B118-96EB3E6B615B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858C-F8F3-0E40-BE60-FC033207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7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6E11-9FB5-4F48-B118-96EB3E6B615B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858C-F8F3-0E40-BE60-FC033207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9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6E11-9FB5-4F48-B118-96EB3E6B615B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858C-F8F3-0E40-BE60-FC033207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6E11-9FB5-4F48-B118-96EB3E6B615B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858C-F8F3-0E40-BE60-FC033207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6E11-9FB5-4F48-B118-96EB3E6B615B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858C-F8F3-0E40-BE60-FC033207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8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6E11-9FB5-4F48-B118-96EB3E6B615B}" type="datetimeFigureOut">
              <a:rPr lang="en-US" smtClean="0"/>
              <a:t>3/4/19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858C-F8F3-0E40-BE60-FC033207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4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6E11-9FB5-4F48-B118-96EB3E6B615B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858C-F8F3-0E40-BE60-FC033207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7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6E11-9FB5-4F48-B118-96EB3E6B615B}" type="datetimeFigureOut">
              <a:rPr lang="en-US" smtClean="0"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858C-F8F3-0E40-BE60-FC033207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6E11-9FB5-4F48-B118-96EB3E6B615B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858C-F8F3-0E40-BE60-FC033207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3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6E11-9FB5-4F48-B118-96EB3E6B615B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858C-F8F3-0E40-BE60-FC033207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8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B6E11-9FB5-4F48-B118-96EB3E6B615B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858C-F8F3-0E40-BE60-FC033207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6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03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After </a:t>
            </a:r>
            <a:r>
              <a:rPr lang="en-US" i="1" dirty="0" smtClean="0">
                <a:latin typeface="Garamond"/>
                <a:cs typeface="Garamond"/>
              </a:rPr>
              <a:t>Brown v Board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68" y="2751180"/>
            <a:ext cx="4910493" cy="27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4017"/>
            <a:ext cx="8229600" cy="1204743"/>
          </a:xfrm>
        </p:spPr>
        <p:txBody>
          <a:bodyPr>
            <a:normAutofit/>
          </a:bodyPr>
          <a:lstStyle/>
          <a:p>
            <a:r>
              <a:rPr lang="en-US" dirty="0" smtClean="0"/>
              <a:t>“With all deliberate speed”</a:t>
            </a:r>
          </a:p>
          <a:p>
            <a:r>
              <a:rPr lang="en-US" dirty="0" smtClean="0"/>
              <a:t>Southern Manifesto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69" y="2215997"/>
            <a:ext cx="5304252" cy="41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2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Little Rock Nine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58" y="1417638"/>
            <a:ext cx="7234207" cy="48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Governor </a:t>
            </a:r>
            <a:r>
              <a:rPr lang="en-US" dirty="0" err="1" smtClean="0"/>
              <a:t>Orval</a:t>
            </a:r>
            <a:r>
              <a:rPr lang="en-US" dirty="0" smtClean="0"/>
              <a:t> </a:t>
            </a:r>
            <a:r>
              <a:rPr lang="en-US" dirty="0" err="1" smtClean="0"/>
              <a:t>Faubus</a:t>
            </a:r>
            <a:endParaRPr lang="en-US" dirty="0" smtClean="0"/>
          </a:p>
          <a:p>
            <a:r>
              <a:rPr lang="en-US" dirty="0" smtClean="0"/>
              <a:t>President Eisenhower mobilizes the National Guard</a:t>
            </a:r>
          </a:p>
          <a:p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By 1968, only 6% of African American children in the south attended integrated schools</a:t>
            </a:r>
          </a:p>
          <a:p>
            <a:pPr lvl="1"/>
            <a:r>
              <a:rPr lang="en-US" dirty="0" smtClean="0"/>
              <a:t>By 1973, the figure was 90 percent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54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52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After Brown v Board</vt:lpstr>
      <vt:lpstr>PowerPoint Presentation</vt:lpstr>
      <vt:lpstr>The Little Rock Nine</vt:lpstr>
      <vt:lpstr>Continued…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Brown v Board</dc:title>
  <dc:creator>Tyler Garrard</dc:creator>
  <cp:lastModifiedBy>Tyler Garrard</cp:lastModifiedBy>
  <cp:revision>2</cp:revision>
  <dcterms:created xsi:type="dcterms:W3CDTF">2019-03-04T17:50:08Z</dcterms:created>
  <dcterms:modified xsi:type="dcterms:W3CDTF">2019-03-04T18:23:56Z</dcterms:modified>
</cp:coreProperties>
</file>