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3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A7E5-A433-4378-B546-76251EBDDD9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3918-98CB-476E-A443-53C5819B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0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Emotions: </a:t>
            </a:r>
            <a:r>
              <a:rPr lang="en-US" dirty="0" smtClean="0"/>
              <a:t>Anger and Happiness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Anger</a:t>
            </a:r>
          </a:p>
          <a:p>
            <a:r>
              <a:rPr lang="en-US" dirty="0" err="1" smtClean="0"/>
              <a:t>Happinesss</a:t>
            </a:r>
            <a:endParaRPr lang="en-US" dirty="0" smtClean="0"/>
          </a:p>
          <a:p>
            <a:pPr lvl="1"/>
            <a:r>
              <a:rPr lang="en-US" dirty="0" smtClean="0"/>
              <a:t>Feel </a:t>
            </a:r>
            <a:r>
              <a:rPr lang="en-US" dirty="0"/>
              <a:t>Good, Do Good Phenomenon</a:t>
            </a:r>
          </a:p>
          <a:p>
            <a:pPr lvl="1"/>
            <a:r>
              <a:rPr lang="en-US" dirty="0" smtClean="0"/>
              <a:t>Positive Psychology</a:t>
            </a:r>
          </a:p>
          <a:p>
            <a:pPr lvl="1"/>
            <a:r>
              <a:rPr lang="en-US" dirty="0" smtClean="0"/>
              <a:t>Subjective Well-Being</a:t>
            </a:r>
          </a:p>
          <a:p>
            <a:pPr lvl="1"/>
            <a:r>
              <a:rPr lang="en-US" dirty="0" smtClean="0"/>
              <a:t>Adaptation Level Phenomenon</a:t>
            </a:r>
          </a:p>
          <a:p>
            <a:pPr lvl="1"/>
            <a:r>
              <a:rPr lang="en-US" dirty="0" smtClean="0"/>
              <a:t>Relative Deprivation</a:t>
            </a:r>
          </a:p>
        </p:txBody>
      </p:sp>
    </p:spTree>
    <p:extLst>
      <p:ext uri="{BB962C8B-B14F-4D97-AF65-F5344CB8AC3E}">
        <p14:creationId xmlns:p14="http://schemas.microsoft.com/office/powerpoint/2010/main" val="53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harmful and destructive</a:t>
            </a:r>
          </a:p>
          <a:p>
            <a:r>
              <a:rPr lang="en-US" dirty="0" smtClean="0"/>
              <a:t>Catharsis</a:t>
            </a:r>
          </a:p>
          <a:p>
            <a:pPr lvl="1"/>
            <a:r>
              <a:rPr lang="en-US" dirty="0" smtClean="0"/>
              <a:t>Promoted more by western cultures</a:t>
            </a:r>
          </a:p>
          <a:p>
            <a:pPr lvl="1"/>
            <a:r>
              <a:rPr lang="en-US" dirty="0" smtClean="0"/>
              <a:t>Does it work?</a:t>
            </a:r>
          </a:p>
          <a:p>
            <a:r>
              <a:rPr lang="en-US" dirty="0" smtClean="0"/>
              <a:t>Can be helpful?</a:t>
            </a:r>
            <a:endParaRPr lang="en-US" dirty="0"/>
          </a:p>
        </p:txBody>
      </p:sp>
      <p:pic>
        <p:nvPicPr>
          <p:cNvPr id="1026" name="Picture 2" descr="Image result for cartoon emotional rel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4" y="1331259"/>
            <a:ext cx="5177118" cy="42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6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166"/>
            <a:ext cx="10515600" cy="1325563"/>
          </a:xfrm>
        </p:spPr>
        <p:txBody>
          <a:bodyPr/>
          <a:lstStyle/>
          <a:p>
            <a:r>
              <a:rPr lang="en-US" dirty="0" smtClean="0"/>
              <a:t>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729"/>
            <a:ext cx="10515600" cy="4711234"/>
          </a:xfrm>
        </p:spPr>
        <p:txBody>
          <a:bodyPr/>
          <a:lstStyle/>
          <a:p>
            <a:r>
              <a:rPr lang="en-US" dirty="0" smtClean="0"/>
              <a:t>What we aspire to?</a:t>
            </a:r>
          </a:p>
          <a:p>
            <a:r>
              <a:rPr lang="en-US" dirty="0" smtClean="0"/>
              <a:t>Subjective well-being = </a:t>
            </a:r>
            <a:r>
              <a:rPr lang="en-US" dirty="0"/>
              <a:t>Your own perception of happiness and satisfaction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annoyingly happy peo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83" y="2791292"/>
            <a:ext cx="7906580" cy="40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4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good, do good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moods lead to positive actions</a:t>
            </a:r>
            <a:endParaRPr lang="en-US" dirty="0"/>
          </a:p>
        </p:txBody>
      </p:sp>
      <p:pic>
        <p:nvPicPr>
          <p:cNvPr id="1026" name="Picture 2" descr="Image result for feel good do good phenom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82" y="3010487"/>
            <a:ext cx="8179176" cy="26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positive psychology"/>
          <p:cNvSpPr>
            <a:spLocks noChangeAspect="1" noChangeArrowheads="1"/>
          </p:cNvSpPr>
          <p:nvPr/>
        </p:nvSpPr>
        <p:spPr bwMode="auto">
          <a:xfrm>
            <a:off x="155575" y="-830263"/>
            <a:ext cx="48577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positive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1448690"/>
            <a:ext cx="11324491" cy="51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03" y="126724"/>
            <a:ext cx="10515600" cy="1325563"/>
          </a:xfrm>
        </p:spPr>
        <p:txBody>
          <a:bodyPr/>
          <a:lstStyle/>
          <a:p>
            <a:r>
              <a:rPr lang="en-US" dirty="0" smtClean="0"/>
              <a:t>Influencers on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" y="1413399"/>
            <a:ext cx="10515600" cy="4499593"/>
          </a:xfrm>
        </p:spPr>
        <p:txBody>
          <a:bodyPr/>
          <a:lstStyle/>
          <a:p>
            <a:r>
              <a:rPr lang="en-US" dirty="0" smtClean="0"/>
              <a:t>Adaptation Level Phenomenon</a:t>
            </a:r>
          </a:p>
          <a:p>
            <a:r>
              <a:rPr lang="en-US" dirty="0" smtClean="0"/>
              <a:t>Relative Deprivation</a:t>
            </a:r>
            <a:endParaRPr lang="en-US" dirty="0"/>
          </a:p>
        </p:txBody>
      </p:sp>
      <p:pic>
        <p:nvPicPr>
          <p:cNvPr id="4098" name="Picture 2" descr="Image result for adaptation level phenom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85" y="1146044"/>
            <a:ext cx="6267645" cy="27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lative depri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7" y="3696039"/>
            <a:ext cx="10515600" cy="29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Myers’ Tips for a Happier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3" y="1825624"/>
            <a:ext cx="11134164" cy="472309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900" dirty="0" smtClean="0"/>
              <a:t>Take </a:t>
            </a:r>
            <a:r>
              <a:rPr lang="en-US" sz="3900" dirty="0"/>
              <a:t>control of your time</a:t>
            </a:r>
          </a:p>
          <a:p>
            <a:pPr lvl="0"/>
            <a:r>
              <a:rPr lang="en-US" sz="3900" dirty="0"/>
              <a:t>Act happy</a:t>
            </a:r>
          </a:p>
          <a:p>
            <a:pPr lvl="0"/>
            <a:r>
              <a:rPr lang="en-US" sz="3900" dirty="0"/>
              <a:t>Seek work and leisure that engage your skills</a:t>
            </a:r>
          </a:p>
          <a:p>
            <a:pPr lvl="0"/>
            <a:r>
              <a:rPr lang="en-US" sz="3900" dirty="0"/>
              <a:t>Buy experiences rather than things</a:t>
            </a:r>
          </a:p>
          <a:p>
            <a:pPr lvl="0"/>
            <a:r>
              <a:rPr lang="en-US" sz="3900" dirty="0"/>
              <a:t>Exercise!</a:t>
            </a:r>
          </a:p>
          <a:p>
            <a:pPr lvl="0"/>
            <a:r>
              <a:rPr lang="en-US" sz="3900" dirty="0"/>
              <a:t>Sleep!</a:t>
            </a:r>
          </a:p>
          <a:p>
            <a:pPr lvl="0"/>
            <a:r>
              <a:rPr lang="en-US" sz="3900" dirty="0"/>
              <a:t>Prioritize close relationships</a:t>
            </a:r>
          </a:p>
          <a:p>
            <a:pPr lvl="0"/>
            <a:r>
              <a:rPr lang="en-US" sz="3900" dirty="0"/>
              <a:t>Do something to benefit others</a:t>
            </a:r>
          </a:p>
          <a:p>
            <a:pPr lvl="0"/>
            <a:r>
              <a:rPr lang="en-US" sz="3900" dirty="0"/>
              <a:t>Get in touch with your spiritual self</a:t>
            </a:r>
          </a:p>
          <a:p>
            <a:pPr lvl="0"/>
            <a:r>
              <a:rPr lang="en-US" sz="3900" dirty="0"/>
              <a:t>Exercise </a:t>
            </a:r>
            <a:r>
              <a:rPr lang="en-US" sz="3900" dirty="0" smtClean="0"/>
              <a:t>self-control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132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Emotions: Anger and Happiness</vt:lpstr>
      <vt:lpstr>Topics for Today</vt:lpstr>
      <vt:lpstr>Anger</vt:lpstr>
      <vt:lpstr>Happiness</vt:lpstr>
      <vt:lpstr>Feel good, do good phenomenon</vt:lpstr>
      <vt:lpstr>Positive Psychology</vt:lpstr>
      <vt:lpstr>Influencers on Happiness</vt:lpstr>
      <vt:lpstr>David Myers’ Tips for a Happier Life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Cadilla</dc:creator>
  <cp:lastModifiedBy>Victor Cadilla</cp:lastModifiedBy>
  <cp:revision>3</cp:revision>
  <dcterms:created xsi:type="dcterms:W3CDTF">2019-01-14T13:57:11Z</dcterms:created>
  <dcterms:modified xsi:type="dcterms:W3CDTF">2019-01-14T14:06:34Z</dcterms:modified>
</cp:coreProperties>
</file>