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7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2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4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4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6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1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4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B5A27-8848-4D9A-9DEB-72355885318A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8477-888F-42B7-AB4A-76C3DB161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821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 Disorders, OCD, PTSD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4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</a:p>
          <a:p>
            <a:r>
              <a:rPr lang="en-US" dirty="0" smtClean="0"/>
              <a:t>Obsessive-Compulsive Disorder</a:t>
            </a:r>
          </a:p>
          <a:p>
            <a:r>
              <a:rPr lang="en-US" dirty="0" smtClean="0"/>
              <a:t>Post-Traumatic Stress Disorder</a:t>
            </a:r>
          </a:p>
          <a:p>
            <a:r>
              <a:rPr lang="en-US" dirty="0" smtClean="0"/>
              <a:t>Causes and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Categorized by high levels of anxiety</a:t>
            </a:r>
          </a:p>
          <a:p>
            <a:pPr lvl="1"/>
            <a:r>
              <a:rPr lang="en-US" dirty="0" smtClean="0"/>
              <a:t>Generalized anxiety disorder</a:t>
            </a:r>
          </a:p>
          <a:p>
            <a:pPr lvl="1"/>
            <a:r>
              <a:rPr lang="en-US" dirty="0" smtClean="0"/>
              <a:t>Phobias</a:t>
            </a:r>
          </a:p>
          <a:p>
            <a:pPr lvl="1"/>
            <a:r>
              <a:rPr lang="en-US" dirty="0" smtClean="0"/>
              <a:t>Panic disorder</a:t>
            </a:r>
          </a:p>
          <a:p>
            <a:r>
              <a:rPr lang="en-US" dirty="0" smtClean="0"/>
              <a:t>Generally subside with age</a:t>
            </a:r>
          </a:p>
        </p:txBody>
      </p:sp>
      <p:pic>
        <p:nvPicPr>
          <p:cNvPr id="2050" name="Picture 2" descr="Image result for anxiety dis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611" y="320383"/>
            <a:ext cx="5432613" cy="324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anxie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08" y="3567113"/>
            <a:ext cx="5748992" cy="323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87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Obsessive-Compulsive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it’s own category of disorders (formerly an anxiety disorder)</a:t>
            </a:r>
          </a:p>
          <a:p>
            <a:r>
              <a:rPr lang="en-US" dirty="0" smtClean="0"/>
              <a:t>Presence of obsession and/or compulsion</a:t>
            </a:r>
          </a:p>
          <a:p>
            <a:pPr lvl="1"/>
            <a:r>
              <a:rPr lang="en-US" dirty="0" smtClean="0"/>
              <a:t>Obsession = recurring unwanted thought</a:t>
            </a:r>
          </a:p>
          <a:p>
            <a:pPr lvl="1"/>
            <a:r>
              <a:rPr lang="en-US" dirty="0" smtClean="0"/>
              <a:t>Compulsion = recurring behavior to alleviate anxiety</a:t>
            </a:r>
          </a:p>
          <a:p>
            <a:r>
              <a:rPr lang="en-US" dirty="0" smtClean="0"/>
              <a:t>More common in adolescents and young adults</a:t>
            </a:r>
            <a:endParaRPr lang="en-US" dirty="0"/>
          </a:p>
        </p:txBody>
      </p:sp>
      <p:pic>
        <p:nvPicPr>
          <p:cNvPr id="3074" name="Picture 2" descr="Image result for o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916" y="2524125"/>
            <a:ext cx="381000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7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38" y="75567"/>
            <a:ext cx="10515600" cy="1325563"/>
          </a:xfrm>
        </p:spPr>
        <p:txBody>
          <a:bodyPr/>
          <a:lstStyle/>
          <a:p>
            <a:r>
              <a:rPr lang="en-US" dirty="0" smtClean="0"/>
              <a:t>Post-Traumatic Stress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838" y="1401130"/>
            <a:ext cx="10515600" cy="4351338"/>
          </a:xfrm>
        </p:spPr>
        <p:txBody>
          <a:bodyPr/>
          <a:lstStyle/>
          <a:p>
            <a:r>
              <a:rPr lang="en-US" dirty="0" smtClean="0"/>
              <a:t>Present after trauma is experienced</a:t>
            </a:r>
          </a:p>
          <a:p>
            <a:r>
              <a:rPr lang="en-US" dirty="0" smtClean="0"/>
              <a:t>Symptoms:</a:t>
            </a:r>
          </a:p>
          <a:p>
            <a:pPr lvl="1"/>
            <a:r>
              <a:rPr lang="en-US" dirty="0" smtClean="0"/>
              <a:t>Recurring memories</a:t>
            </a:r>
          </a:p>
          <a:p>
            <a:pPr lvl="1"/>
            <a:r>
              <a:rPr lang="en-US" dirty="0" smtClean="0"/>
              <a:t>Heightened levels of anxiety</a:t>
            </a:r>
          </a:p>
          <a:p>
            <a:pPr lvl="1"/>
            <a:r>
              <a:rPr lang="en-US" dirty="0" smtClean="0"/>
              <a:t>Distressing dreams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post traumatic stress disor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741" y="763983"/>
            <a:ext cx="3750421" cy="562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05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and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Biological:</a:t>
            </a:r>
          </a:p>
          <a:p>
            <a:pPr lvl="1"/>
            <a:r>
              <a:rPr lang="en-US" dirty="0" smtClean="0"/>
              <a:t>Genes</a:t>
            </a:r>
          </a:p>
          <a:p>
            <a:pPr lvl="1"/>
            <a:r>
              <a:rPr lang="en-US" dirty="0" smtClean="0"/>
              <a:t>The brain</a:t>
            </a:r>
          </a:p>
          <a:p>
            <a:r>
              <a:rPr lang="en-US" dirty="0" smtClean="0"/>
              <a:t>Psychological:</a:t>
            </a:r>
          </a:p>
          <a:p>
            <a:pPr lvl="1"/>
            <a:r>
              <a:rPr lang="en-US" dirty="0" smtClean="0"/>
              <a:t>Conditioning</a:t>
            </a:r>
          </a:p>
          <a:p>
            <a:pPr lvl="1"/>
            <a:r>
              <a:rPr lang="en-US" dirty="0" smtClean="0"/>
              <a:t>Cognition</a:t>
            </a:r>
          </a:p>
          <a:p>
            <a:r>
              <a:rPr lang="en-US" dirty="0" smtClean="0"/>
              <a:t>Environmental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6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106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Anxiety Disorders, OCD, PTSD</vt:lpstr>
      <vt:lpstr>Topics for Today</vt:lpstr>
      <vt:lpstr>Anxiety Disorders</vt:lpstr>
      <vt:lpstr>Obsessive-Compulsive Disorder</vt:lpstr>
      <vt:lpstr>Post-Traumatic Stress Disorder</vt:lpstr>
      <vt:lpstr>Causes and components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 Disorders, OCD, PTSD</dc:title>
  <dc:creator>Victor Cadilla</dc:creator>
  <cp:lastModifiedBy>Victor Cadilla</cp:lastModifiedBy>
  <cp:revision>2</cp:revision>
  <dcterms:created xsi:type="dcterms:W3CDTF">2019-02-15T13:35:52Z</dcterms:created>
  <dcterms:modified xsi:type="dcterms:W3CDTF">2019-02-15T13:58:10Z</dcterms:modified>
</cp:coreProperties>
</file>