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George HW Bush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and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0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 Wins and Loses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Bush’s approval rating goes up after war</a:t>
            </a:r>
          </a:p>
          <a:p>
            <a:r>
              <a:rPr lang="en-US" dirty="0" smtClean="0"/>
              <a:t>Recession persists, Bush </a:t>
            </a:r>
            <a:r>
              <a:rPr lang="en-US" u="sng" dirty="0" smtClean="0"/>
              <a:t>raises taxes</a:t>
            </a:r>
          </a:p>
          <a:p>
            <a:r>
              <a:rPr lang="en-US" dirty="0" smtClean="0"/>
              <a:t>Bush’s approval rating drops before 1992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06"/>
            <a:ext cx="8229600" cy="1143000"/>
          </a:xfrm>
        </p:spPr>
        <p:txBody>
          <a:bodyPr/>
          <a:lstStyle/>
          <a:p>
            <a:r>
              <a:rPr lang="en-US" dirty="0" smtClean="0"/>
              <a:t>1992 Election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rticle-2200025-00F22C0700000191-964_634x5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38" y="1410906"/>
            <a:ext cx="6522234" cy="54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 Gets to the White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Bush uses Reagan’s popularity to win</a:t>
            </a:r>
          </a:p>
          <a:p>
            <a:r>
              <a:rPr lang="en-US" dirty="0" smtClean="0"/>
              <a:t>Uses </a:t>
            </a:r>
            <a:r>
              <a:rPr lang="en-US" dirty="0" smtClean="0">
                <a:solidFill>
                  <a:srgbClr val="FFFFFF"/>
                </a:solidFill>
              </a:rPr>
              <a:t>infamous Willie Horton campaign ad</a:t>
            </a:r>
          </a:p>
          <a:p>
            <a:r>
              <a:rPr lang="en-US" dirty="0" smtClean="0"/>
              <a:t>Promises “No New Taxes”</a:t>
            </a:r>
          </a:p>
          <a:p>
            <a:r>
              <a:rPr lang="en-US" dirty="0" smtClean="0"/>
              <a:t>Wins easily</a:t>
            </a:r>
          </a:p>
          <a:p>
            <a:endParaRPr lang="en-US" dirty="0"/>
          </a:p>
        </p:txBody>
      </p:sp>
      <p:pic>
        <p:nvPicPr>
          <p:cNvPr id="4" name="Picture 3" descr="Horton_T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26" y="4050016"/>
            <a:ext cx="4737202" cy="28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USSR dissolves by </a:t>
            </a:r>
            <a:r>
              <a:rPr lang="en-US" dirty="0" smtClean="0"/>
              <a:t>1991</a:t>
            </a:r>
            <a:endParaRPr lang="en-US" dirty="0" smtClean="0"/>
          </a:p>
          <a:p>
            <a:r>
              <a:rPr lang="en-US" dirty="0" smtClean="0"/>
              <a:t>Berlin Wall falls </a:t>
            </a:r>
            <a:r>
              <a:rPr lang="en-US" smtClean="0"/>
              <a:t>in </a:t>
            </a:r>
            <a:r>
              <a:rPr lang="en-US" smtClean="0"/>
              <a:t>1990</a:t>
            </a:r>
            <a:endParaRPr lang="en-US" dirty="0" smtClean="0"/>
          </a:p>
          <a:p>
            <a:r>
              <a:rPr lang="en-US" dirty="0" smtClean="0"/>
              <a:t>Cold War ends, most credit goes to Reagan</a:t>
            </a:r>
            <a:endParaRPr lang="en-US" dirty="0"/>
          </a:p>
        </p:txBody>
      </p:sp>
      <p:pic>
        <p:nvPicPr>
          <p:cNvPr id="4" name="Picture 3" descr="102165816-178265218.530x2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422"/>
            <a:ext cx="4445417" cy="3002162"/>
          </a:xfrm>
          <a:prstGeom prst="rect">
            <a:avLst/>
          </a:prstGeom>
        </p:spPr>
      </p:pic>
      <p:pic>
        <p:nvPicPr>
          <p:cNvPr id="5" name="Picture 4" descr="BERLIN-WALL-19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5" y="3598422"/>
            <a:ext cx="4539765" cy="30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737"/>
            <a:ext cx="8229600" cy="1081149"/>
          </a:xfrm>
        </p:spPr>
        <p:txBody>
          <a:bodyPr/>
          <a:lstStyle/>
          <a:p>
            <a:r>
              <a:rPr lang="en-US" dirty="0" smtClean="0"/>
              <a:t>Savings and Loan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886"/>
            <a:ext cx="8229600" cy="4753277"/>
          </a:xfrm>
        </p:spPr>
        <p:txBody>
          <a:bodyPr/>
          <a:lstStyle/>
          <a:p>
            <a:r>
              <a:rPr lang="en-US" dirty="0" smtClean="0"/>
              <a:t>Deregulation = weak bank oversight</a:t>
            </a:r>
          </a:p>
          <a:p>
            <a:r>
              <a:rPr lang="en-US" dirty="0" smtClean="0"/>
              <a:t>S&amp;Ls made risky loans and investments</a:t>
            </a:r>
          </a:p>
          <a:p>
            <a:r>
              <a:rPr lang="en-US" dirty="0" smtClean="0"/>
              <a:t>Economic crash hurts Bush’s presidency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94929"/>
            <a:ext cx="4227828" cy="3563071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26" y="3294928"/>
            <a:ext cx="4130173" cy="35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llar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Panama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Manuel Noriega = dictator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drug cartels and military force to keep power</a:t>
            </a:r>
          </a:p>
          <a:p>
            <a:r>
              <a:rPr lang="en-US" dirty="0" smtClean="0"/>
              <a:t>US invades Panama to remove Noriega (1989)</a:t>
            </a:r>
          </a:p>
          <a:p>
            <a:r>
              <a:rPr lang="en-US" dirty="0" smtClean="0"/>
              <a:t>Noriega brought to US on drug charges</a:t>
            </a:r>
            <a:endParaRPr lang="en-US" dirty="0"/>
          </a:p>
        </p:txBody>
      </p:sp>
      <p:pic>
        <p:nvPicPr>
          <p:cNvPr id="5" name="Picture 4" descr="noriegawire24n-2-w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31" y="4135822"/>
            <a:ext cx="2408792" cy="2722176"/>
          </a:xfrm>
          <a:prstGeom prst="rect">
            <a:avLst/>
          </a:prstGeom>
        </p:spPr>
      </p:pic>
      <p:pic>
        <p:nvPicPr>
          <p:cNvPr id="6" name="Picture 5" descr="pablo_escobar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3" y="4135822"/>
            <a:ext cx="2711877" cy="2722176"/>
          </a:xfrm>
          <a:prstGeom prst="rect">
            <a:avLst/>
          </a:prstGeom>
        </p:spPr>
      </p:pic>
      <p:pic>
        <p:nvPicPr>
          <p:cNvPr id="7" name="Picture 6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35822"/>
            <a:ext cx="4023331" cy="27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Attack!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Iraq invades Kuwait (1990)</a:t>
            </a:r>
          </a:p>
          <a:p>
            <a:pPr lvl="1"/>
            <a:r>
              <a:rPr lang="en-US" dirty="0"/>
              <a:t>Dictator Saddam </a:t>
            </a:r>
            <a:r>
              <a:rPr lang="en-US" dirty="0" smtClean="0"/>
              <a:t>Hussein </a:t>
            </a:r>
            <a:r>
              <a:rPr lang="en-US" dirty="0"/>
              <a:t>wanted their oil</a:t>
            </a:r>
          </a:p>
          <a:p>
            <a:pPr lvl="1"/>
            <a:r>
              <a:rPr lang="en-US" dirty="0"/>
              <a:t>Would have given Iraq ½ of the world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oil supply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33" y="3657600"/>
            <a:ext cx="2667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6412"/>
            <a:ext cx="3324225" cy="35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 </a:t>
            </a:r>
            <a:r>
              <a:rPr lang="en-US" dirty="0" err="1" smtClean="0"/>
              <a:t>vs</a:t>
            </a:r>
            <a:r>
              <a:rPr lang="en-US" dirty="0" smtClean="0"/>
              <a:t> Saddam (Round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Bush launches Operation Desert Storm (1991)</a:t>
            </a:r>
          </a:p>
          <a:p>
            <a:r>
              <a:rPr lang="en-US" dirty="0" smtClean="0"/>
              <a:t>US drives Iraq from Kuwait in 6 weeks</a:t>
            </a:r>
          </a:p>
          <a:p>
            <a:r>
              <a:rPr lang="en-US" dirty="0" smtClean="0"/>
              <a:t>Hussein left in power, sanctions were placed on Iraq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93" y="3885854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gbush-tough-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3885854"/>
            <a:ext cx="487144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70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627</TotalTime>
  <Words>191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 Black </vt:lpstr>
      <vt:lpstr>George HW Bush</vt:lpstr>
      <vt:lpstr>Bush Gets to the White House</vt:lpstr>
      <vt:lpstr>Cold War Ends</vt:lpstr>
      <vt:lpstr>Savings and Loan Crisis</vt:lpstr>
      <vt:lpstr>PowerPoint Presentation</vt:lpstr>
      <vt:lpstr>Meanwhile in Panama</vt:lpstr>
      <vt:lpstr>Iraq Attack!</vt:lpstr>
      <vt:lpstr>Bush vs Saddam (Round 1)</vt:lpstr>
      <vt:lpstr>PowerPoint Presentation</vt:lpstr>
      <vt:lpstr>PowerPoint Presentation</vt:lpstr>
      <vt:lpstr>PowerPoint Presentation</vt:lpstr>
      <vt:lpstr>Bush Wins and Loses</vt:lpstr>
      <vt:lpstr>1992 Election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HW Bush</dc:title>
  <dc:creator>Durham Public Schools</dc:creator>
  <cp:lastModifiedBy>Victor Cadilla</cp:lastModifiedBy>
  <cp:revision>15</cp:revision>
  <dcterms:created xsi:type="dcterms:W3CDTF">2016-05-04T00:49:13Z</dcterms:created>
  <dcterms:modified xsi:type="dcterms:W3CDTF">2018-05-14T19:01:46Z</dcterms:modified>
</cp:coreProperties>
</file>