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90B8-CFAB-40CD-B9A9-419CA9BA5D90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8B7D-85BF-4F16-B6C2-F3432DEE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90B8-CFAB-40CD-B9A9-419CA9BA5D90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8B7D-85BF-4F16-B6C2-F3432DEE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3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90B8-CFAB-40CD-B9A9-419CA9BA5D90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8B7D-85BF-4F16-B6C2-F3432DEE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90B8-CFAB-40CD-B9A9-419CA9BA5D90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8B7D-85BF-4F16-B6C2-F3432DEE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90B8-CFAB-40CD-B9A9-419CA9BA5D90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8B7D-85BF-4F16-B6C2-F3432DEE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7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90B8-CFAB-40CD-B9A9-419CA9BA5D90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8B7D-85BF-4F16-B6C2-F3432DEE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6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90B8-CFAB-40CD-B9A9-419CA9BA5D90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8B7D-85BF-4F16-B6C2-F3432DEE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4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90B8-CFAB-40CD-B9A9-419CA9BA5D90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8B7D-85BF-4F16-B6C2-F3432DEE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3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90B8-CFAB-40CD-B9A9-419CA9BA5D90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8B7D-85BF-4F16-B6C2-F3432DEE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8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90B8-CFAB-40CD-B9A9-419CA9BA5D90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8B7D-85BF-4F16-B6C2-F3432DEE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90B8-CFAB-40CD-B9A9-419CA9BA5D90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8B7D-85BF-4F16-B6C2-F3432DEE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4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590B8-CFAB-40CD-B9A9-419CA9BA5D90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98B7D-85BF-4F16-B6C2-F3432DEE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62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Cultural Changes of the 1920s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their consequences…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 society should progress and change from “old school” values and traditions</a:t>
            </a:r>
          </a:p>
          <a:p>
            <a:r>
              <a:rPr lang="en-US" dirty="0" smtClean="0"/>
              <a:t>Promote scientific progress and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want a nation/culture to not change or go back to the way things were in the past.</a:t>
            </a:r>
          </a:p>
          <a:p>
            <a:pPr lvl="1"/>
            <a:r>
              <a:rPr lang="en-US" dirty="0" smtClean="0"/>
              <a:t>Focus on security and traditional religious values</a:t>
            </a:r>
          </a:p>
        </p:txBody>
      </p:sp>
    </p:spTree>
    <p:extLst>
      <p:ext uri="{BB962C8B-B14F-4D97-AF65-F5344CB8AC3E}">
        <p14:creationId xmlns:p14="http://schemas.microsoft.com/office/powerpoint/2010/main" val="331643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7" y="86182"/>
            <a:ext cx="10515600" cy="1325563"/>
          </a:xfrm>
        </p:spPr>
        <p:txBody>
          <a:bodyPr/>
          <a:lstStyle/>
          <a:p>
            <a:r>
              <a:rPr lang="en-US" dirty="0" smtClean="0"/>
              <a:t>Prohibition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7" y="1139207"/>
            <a:ext cx="10515600" cy="4351338"/>
          </a:xfrm>
        </p:spPr>
        <p:txBody>
          <a:bodyPr/>
          <a:lstStyle/>
          <a:p>
            <a:r>
              <a:rPr lang="en-US" dirty="0" smtClean="0"/>
              <a:t>Effects:</a:t>
            </a:r>
          </a:p>
          <a:p>
            <a:pPr lvl="1"/>
            <a:r>
              <a:rPr lang="en-US" dirty="0" smtClean="0"/>
              <a:t>Contempt for law</a:t>
            </a:r>
          </a:p>
          <a:p>
            <a:pPr lvl="1"/>
            <a:r>
              <a:rPr lang="en-US" dirty="0" smtClean="0"/>
              <a:t>Organized crime</a:t>
            </a:r>
          </a:p>
          <a:p>
            <a:pPr lvl="1"/>
            <a:r>
              <a:rPr lang="en-US" dirty="0" smtClean="0"/>
              <a:t>Political corruption</a:t>
            </a:r>
          </a:p>
        </p:txBody>
      </p:sp>
      <p:pic>
        <p:nvPicPr>
          <p:cNvPr id="4" name="Picture 5" descr="al_cap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57" y="86182"/>
            <a:ext cx="3164281" cy="4077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-valentines-massacre-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634" y="0"/>
            <a:ext cx="4990366" cy="3614554"/>
          </a:xfrm>
          <a:prstGeom prst="rect">
            <a:avLst/>
          </a:prstGeom>
        </p:spPr>
      </p:pic>
      <p:pic>
        <p:nvPicPr>
          <p:cNvPr id="6" name="Picture 5" descr="Prohib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44" y="2949163"/>
            <a:ext cx="3882401" cy="3756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peakeas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745" y="3614554"/>
            <a:ext cx="6442255" cy="283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Scare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Effects:</a:t>
            </a:r>
          </a:p>
          <a:p>
            <a:pPr lvl="1"/>
            <a:r>
              <a:rPr lang="en-US" dirty="0" smtClean="0"/>
              <a:t>Rise in nativism</a:t>
            </a:r>
          </a:p>
          <a:p>
            <a:pPr lvl="1"/>
            <a:r>
              <a:rPr lang="en-US" dirty="0" smtClean="0"/>
              <a:t>Sacco and Vanzetti case</a:t>
            </a:r>
          </a:p>
        </p:txBody>
      </p:sp>
      <p:pic>
        <p:nvPicPr>
          <p:cNvPr id="2052" name="Picture 4" descr="Image result for sacco and vanzet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70" y="3356510"/>
            <a:ext cx="4410635" cy="321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ed scare 192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51" y="365125"/>
            <a:ext cx="4303713" cy="62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0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Effects:</a:t>
            </a:r>
          </a:p>
          <a:p>
            <a:pPr lvl="1"/>
            <a:r>
              <a:rPr lang="en-US" dirty="0" smtClean="0"/>
              <a:t>Rise in consumerism</a:t>
            </a:r>
          </a:p>
          <a:p>
            <a:pPr lvl="1"/>
            <a:r>
              <a:rPr lang="en-US" dirty="0" smtClean="0"/>
              <a:t>Rise in debt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074" name="Picture 2" descr="Image result for henry ford assembly lin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40" y="91282"/>
            <a:ext cx="58578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1920s consumeris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r="9865"/>
          <a:stretch/>
        </p:blipFill>
        <p:spPr bwMode="auto">
          <a:xfrm>
            <a:off x="655731" y="3213847"/>
            <a:ext cx="4974339" cy="350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sears roebu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386" y="3425031"/>
            <a:ext cx="5845098" cy="328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1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Urban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Effects:</a:t>
            </a:r>
          </a:p>
          <a:p>
            <a:pPr lvl="1"/>
            <a:r>
              <a:rPr lang="en-US" dirty="0" smtClean="0"/>
              <a:t>More access to amenities, like electricity</a:t>
            </a:r>
            <a:endParaRPr lang="en-US" dirty="0"/>
          </a:p>
        </p:txBody>
      </p:sp>
      <p:pic>
        <p:nvPicPr>
          <p:cNvPr id="4098" name="Picture 2" descr="Image result for urban growth 192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06" y="2770094"/>
            <a:ext cx="5979459" cy="395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urban growth 192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68326"/>
            <a:ext cx="4792942" cy="314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3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86" y="115757"/>
            <a:ext cx="10515600" cy="1325563"/>
          </a:xfrm>
        </p:spPr>
        <p:txBody>
          <a:bodyPr/>
          <a:lstStyle/>
          <a:p>
            <a:r>
              <a:rPr lang="en-US" dirty="0" smtClean="0"/>
              <a:t>Great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258" y="1224379"/>
            <a:ext cx="10515600" cy="4351338"/>
          </a:xfrm>
        </p:spPr>
        <p:txBody>
          <a:bodyPr/>
          <a:lstStyle/>
          <a:p>
            <a:r>
              <a:rPr lang="en-US" dirty="0" smtClean="0"/>
              <a:t>Effects:</a:t>
            </a:r>
          </a:p>
          <a:p>
            <a:pPr lvl="1"/>
            <a:r>
              <a:rPr lang="en-US" dirty="0" smtClean="0"/>
              <a:t>Harlem Renaissance</a:t>
            </a:r>
          </a:p>
          <a:p>
            <a:pPr lvl="1"/>
            <a:r>
              <a:rPr lang="en-US" dirty="0" smtClean="0"/>
              <a:t>Popularity of Marcus Garvey</a:t>
            </a:r>
          </a:p>
          <a:p>
            <a:pPr lvl="1"/>
            <a:r>
              <a:rPr lang="en-US" dirty="0" smtClean="0"/>
              <a:t>Increased demand for civil rights</a:t>
            </a:r>
          </a:p>
          <a:p>
            <a:pPr lvl="1"/>
            <a:r>
              <a:rPr lang="en-US" dirty="0" smtClean="0"/>
              <a:t>Red Summer</a:t>
            </a:r>
          </a:p>
          <a:p>
            <a:pPr lvl="1"/>
            <a:r>
              <a:rPr lang="en-US" dirty="0" smtClean="0"/>
              <a:t>Popularity of Black culture</a:t>
            </a:r>
          </a:p>
          <a:p>
            <a:pPr lvl="1"/>
            <a:endParaRPr lang="en-US" dirty="0"/>
          </a:p>
        </p:txBody>
      </p:sp>
      <p:pic>
        <p:nvPicPr>
          <p:cNvPr id="4" name="Picture 3" descr="cab callo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80" y="224227"/>
            <a:ext cx="2698284" cy="3284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2772682211_4e95d9bc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96" y="328612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great mig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034" y="3758333"/>
            <a:ext cx="4843229" cy="309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arcus garv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78" y="115757"/>
            <a:ext cx="2837243" cy="371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 of Radio and Movies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Effects:</a:t>
            </a:r>
          </a:p>
          <a:p>
            <a:pPr lvl="1"/>
            <a:r>
              <a:rPr lang="en-US" dirty="0" smtClean="0"/>
              <a:t>Homogenous national culture</a:t>
            </a:r>
          </a:p>
          <a:p>
            <a:pPr lvl="1"/>
            <a:r>
              <a:rPr lang="en-US" dirty="0" smtClean="0"/>
              <a:t>Rise in celebrities</a:t>
            </a:r>
          </a:p>
          <a:p>
            <a:pPr lvl="1"/>
            <a:r>
              <a:rPr lang="en-US" dirty="0" smtClean="0"/>
              <a:t>Celebrity worship</a:t>
            </a:r>
            <a:endParaRPr lang="en-US" dirty="0"/>
          </a:p>
        </p:txBody>
      </p:sp>
      <p:pic>
        <p:nvPicPr>
          <p:cNvPr id="6148" name="Picture 4" descr="Image result for clara b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70" y="3593552"/>
            <a:ext cx="2456329" cy="307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radio programs of the 192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178" y="1134693"/>
            <a:ext cx="3434789" cy="504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movies 1920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87" y="2990426"/>
            <a:ext cx="4831483" cy="367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Roles of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Effects:</a:t>
            </a:r>
          </a:p>
          <a:p>
            <a:pPr lvl="1"/>
            <a:r>
              <a:rPr lang="en-US" dirty="0" smtClean="0"/>
              <a:t>Women’s suffrage</a:t>
            </a:r>
          </a:p>
          <a:p>
            <a:pPr lvl="1"/>
            <a:r>
              <a:rPr lang="en-US" dirty="0" smtClean="0"/>
              <a:t>Women gain more social independence</a:t>
            </a:r>
          </a:p>
          <a:p>
            <a:pPr lvl="1"/>
            <a:r>
              <a:rPr lang="en-US" dirty="0" smtClean="0"/>
              <a:t>Flappers</a:t>
            </a:r>
            <a:endParaRPr lang="en-US" dirty="0"/>
          </a:p>
        </p:txBody>
      </p:sp>
      <p:pic>
        <p:nvPicPr>
          <p:cNvPr id="4" name="Picture 5" descr="2310736108_75be945a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34" y="178174"/>
            <a:ext cx="4307541" cy="6461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roaring twen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50" y="3584697"/>
            <a:ext cx="4115734" cy="30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to Cultural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during 1920s caused many social conflicts</a:t>
            </a:r>
          </a:p>
          <a:p>
            <a:pPr lvl="1"/>
            <a:r>
              <a:rPr lang="en-US" dirty="0" smtClean="0"/>
              <a:t>Nicknamed, “culture wars”</a:t>
            </a:r>
          </a:p>
          <a:p>
            <a:pPr lvl="2"/>
            <a:r>
              <a:rPr lang="en-US" dirty="0" smtClean="0"/>
              <a:t>Culture War = social conflicts over changes or events in a country</a:t>
            </a:r>
          </a:p>
          <a:p>
            <a:r>
              <a:rPr lang="en-US" dirty="0" smtClean="0"/>
              <a:t>Conflicts in 1920s between modernists and traditionalists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186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Cultural Changes of the 1920s</vt:lpstr>
      <vt:lpstr>Prohibition</vt:lpstr>
      <vt:lpstr>Red Scare</vt:lpstr>
      <vt:lpstr>Economic Boom</vt:lpstr>
      <vt:lpstr>Increased Urban Population</vt:lpstr>
      <vt:lpstr>Great Migration</vt:lpstr>
      <vt:lpstr>Popularity of Radio and Movies</vt:lpstr>
      <vt:lpstr>Changing Roles of Women</vt:lpstr>
      <vt:lpstr>Reactions to Cultural Changes</vt:lpstr>
      <vt:lpstr>Modernists</vt:lpstr>
      <vt:lpstr>Traditionalists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Changes of the 1920s</dc:title>
  <dc:creator>Victor Cadilla</dc:creator>
  <cp:lastModifiedBy>Victor Cadilla</cp:lastModifiedBy>
  <cp:revision>5</cp:revision>
  <dcterms:created xsi:type="dcterms:W3CDTF">2018-12-06T15:28:21Z</dcterms:created>
  <dcterms:modified xsi:type="dcterms:W3CDTF">2018-12-06T18:19:08Z</dcterms:modified>
</cp:coreProperties>
</file>