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8" autoAdjust="0"/>
    <p:restoredTop sz="94660"/>
  </p:normalViewPr>
  <p:slideViewPr>
    <p:cSldViewPr snapToGrid="0">
      <p:cViewPr varScale="1">
        <p:scale>
          <a:sx n="58" d="100"/>
          <a:sy n="58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AD8BD-6ED4-4CC3-9A92-13C518210516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9E5-58D8-482A-B866-9C62AB01B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733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AD8BD-6ED4-4CC3-9A92-13C518210516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9E5-58D8-482A-B866-9C62AB01B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664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AD8BD-6ED4-4CC3-9A92-13C518210516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9E5-58D8-482A-B866-9C62AB01B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907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AD8BD-6ED4-4CC3-9A92-13C518210516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9E5-58D8-482A-B866-9C62AB01B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299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AD8BD-6ED4-4CC3-9A92-13C518210516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9E5-58D8-482A-B866-9C62AB01B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284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AD8BD-6ED4-4CC3-9A92-13C518210516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9E5-58D8-482A-B866-9C62AB01B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144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AD8BD-6ED4-4CC3-9A92-13C518210516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9E5-58D8-482A-B866-9C62AB01B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318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AD8BD-6ED4-4CC3-9A92-13C518210516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9E5-58D8-482A-B866-9C62AB01B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259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AD8BD-6ED4-4CC3-9A92-13C518210516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9E5-58D8-482A-B866-9C62AB01B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3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AD8BD-6ED4-4CC3-9A92-13C518210516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9E5-58D8-482A-B866-9C62AB01B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272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AD8BD-6ED4-4CC3-9A92-13C518210516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9E5-58D8-482A-B866-9C62AB01B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557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AD8BD-6ED4-4CC3-9A92-13C518210516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6A9E5-58D8-482A-B866-9C62AB01B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971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ytimes.com/video/us/100000005582329/myths-misperceptions-eating-disorders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Dissociative, Eating, and Somatic Symptom Disorders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084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Dissociative Disorders</a:t>
            </a:r>
          </a:p>
          <a:p>
            <a:pPr lvl="1"/>
            <a:r>
              <a:rPr lang="en-US" dirty="0" smtClean="0"/>
              <a:t>Key examples</a:t>
            </a:r>
          </a:p>
          <a:p>
            <a:pPr lvl="1"/>
            <a:r>
              <a:rPr lang="en-US" dirty="0" smtClean="0"/>
              <a:t>Criticisms</a:t>
            </a:r>
          </a:p>
          <a:p>
            <a:r>
              <a:rPr lang="en-US" dirty="0" smtClean="0"/>
              <a:t>Eating disorders</a:t>
            </a:r>
          </a:p>
          <a:p>
            <a:pPr lvl="1"/>
            <a:r>
              <a:rPr lang="en-US" dirty="0" smtClean="0"/>
              <a:t>Key examples</a:t>
            </a:r>
          </a:p>
          <a:p>
            <a:pPr lvl="1"/>
            <a:r>
              <a:rPr lang="en-US" dirty="0" smtClean="0"/>
              <a:t>Less known facts</a:t>
            </a:r>
          </a:p>
          <a:p>
            <a:r>
              <a:rPr lang="en-US" dirty="0" smtClean="0"/>
              <a:t>Somatic symptom and related disorders</a:t>
            </a:r>
          </a:p>
          <a:p>
            <a:pPr lvl="1"/>
            <a:r>
              <a:rPr lang="en-US" dirty="0" smtClean="0"/>
              <a:t>Key characteristics</a:t>
            </a:r>
          </a:p>
          <a:p>
            <a:pPr lvl="1"/>
            <a:r>
              <a:rPr lang="en-US" dirty="0" smtClean="0"/>
              <a:t>Key examples</a:t>
            </a:r>
          </a:p>
        </p:txBody>
      </p:sp>
    </p:spTree>
    <p:extLst>
      <p:ext uri="{BB962C8B-B14F-4D97-AF65-F5344CB8AC3E}">
        <p14:creationId xmlns:p14="http://schemas.microsoft.com/office/powerpoint/2010/main" val="1380805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Dissociative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disorder that involves a separation from oneself</a:t>
            </a:r>
          </a:p>
          <a:p>
            <a:pPr lvl="1"/>
            <a:r>
              <a:rPr lang="en-US" dirty="0" smtClean="0"/>
              <a:t>i.e. forgetting who you are or important people </a:t>
            </a:r>
          </a:p>
          <a:p>
            <a:r>
              <a:rPr lang="en-US" dirty="0" smtClean="0"/>
              <a:t>Dissociation generally caused by traumatic experience</a:t>
            </a:r>
          </a:p>
          <a:p>
            <a:pPr lvl="1"/>
            <a:r>
              <a:rPr lang="en-US" dirty="0" smtClean="0"/>
              <a:t>Could be a way to protect from anxiety</a:t>
            </a:r>
          </a:p>
          <a:p>
            <a:r>
              <a:rPr lang="en-US" dirty="0" smtClean="0"/>
              <a:t>Key examples:</a:t>
            </a:r>
          </a:p>
          <a:p>
            <a:pPr lvl="1"/>
            <a:r>
              <a:rPr lang="en-US" dirty="0" smtClean="0"/>
              <a:t>Dissociative amnesia</a:t>
            </a:r>
          </a:p>
          <a:p>
            <a:pPr lvl="1"/>
            <a:r>
              <a:rPr lang="en-US" dirty="0" smtClean="0"/>
              <a:t>Dissociative identity disorder (formerly, multiple personality disorder)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244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Dissociative Disorders - Criticisms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psychologists believe these disorders don’t exist</a:t>
            </a:r>
          </a:p>
          <a:p>
            <a:r>
              <a:rPr lang="en-US" dirty="0" smtClean="0"/>
              <a:t>Social-cognitive perspective = role-playing</a:t>
            </a:r>
          </a:p>
          <a:p>
            <a:r>
              <a:rPr lang="en-US" dirty="0" smtClean="0"/>
              <a:t>Large increase in diagnoses, mostly in US</a:t>
            </a:r>
          </a:p>
          <a:p>
            <a:pPr lvl="1"/>
            <a:r>
              <a:rPr lang="en-US" dirty="0" smtClean="0"/>
              <a:t>Patients to blame?</a:t>
            </a:r>
          </a:p>
          <a:p>
            <a:pPr lvl="1"/>
            <a:r>
              <a:rPr lang="en-US" dirty="0" smtClean="0"/>
              <a:t>Doctors to blame?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298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Eating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098876" cy="4351338"/>
          </a:xfrm>
        </p:spPr>
        <p:txBody>
          <a:bodyPr/>
          <a:lstStyle/>
          <a:p>
            <a:r>
              <a:rPr lang="en-US" dirty="0" smtClean="0"/>
              <a:t>Anorexia nervosa – starving oneself</a:t>
            </a:r>
          </a:p>
          <a:p>
            <a:r>
              <a:rPr lang="en-US" dirty="0" smtClean="0"/>
              <a:t>Bulimia nervosa – eating then purging</a:t>
            </a:r>
          </a:p>
          <a:p>
            <a:r>
              <a:rPr lang="en-US" dirty="0" smtClean="0"/>
              <a:t>Binge eating disorder – excessive eating followed by shame and remorse</a:t>
            </a:r>
          </a:p>
          <a:p>
            <a:r>
              <a:rPr lang="en-US" dirty="0" smtClean="0"/>
              <a:t>Can be hard to diagnose…</a:t>
            </a:r>
          </a:p>
          <a:p>
            <a:pPr lvl="1"/>
            <a:r>
              <a:rPr lang="en-US" dirty="0" smtClean="0"/>
              <a:t>Cultural definition of “healthy” or “looking good”</a:t>
            </a:r>
          </a:p>
          <a:p>
            <a:pPr lvl="1"/>
            <a:r>
              <a:rPr lang="en-US" dirty="0" smtClean="0"/>
              <a:t>Patient blaming</a:t>
            </a:r>
          </a:p>
        </p:txBody>
      </p:sp>
    </p:spTree>
    <p:extLst>
      <p:ext uri="{BB962C8B-B14F-4D97-AF65-F5344CB8AC3E}">
        <p14:creationId xmlns:p14="http://schemas.microsoft.com/office/powerpoint/2010/main" val="918469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Eating Disorders – Less Known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NY Times Video</a:t>
            </a:r>
            <a:endParaRPr lang="en-US" dirty="0" smtClean="0"/>
          </a:p>
          <a:p>
            <a:r>
              <a:rPr lang="en-US" dirty="0" smtClean="0"/>
              <a:t>Can result in death and other health issues</a:t>
            </a:r>
          </a:p>
          <a:p>
            <a:r>
              <a:rPr lang="en-US" dirty="0" smtClean="0"/>
              <a:t>Exist commonly across genders and races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520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138" y="365125"/>
            <a:ext cx="10871662" cy="1325563"/>
          </a:xfrm>
        </p:spPr>
        <p:txBody>
          <a:bodyPr/>
          <a:lstStyle/>
          <a:p>
            <a:r>
              <a:rPr lang="en-US" dirty="0" smtClean="0"/>
              <a:t>Somatic Related Disorders - </a:t>
            </a:r>
            <a:r>
              <a:rPr lang="en-US" dirty="0" smtClean="0"/>
              <a:t>Key </a:t>
            </a:r>
            <a:r>
              <a:rPr lang="en-US" dirty="0" smtClean="0"/>
              <a:t>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Psychosomatic Illness</a:t>
            </a:r>
          </a:p>
          <a:p>
            <a:pPr lvl="1"/>
            <a:r>
              <a:rPr lang="en-US" dirty="0" smtClean="0"/>
              <a:t>Presence of a physical symptom without any physical cause</a:t>
            </a:r>
          </a:p>
          <a:p>
            <a:r>
              <a:rPr lang="en-US" dirty="0" smtClean="0"/>
              <a:t>Challenging to treat</a:t>
            </a:r>
          </a:p>
          <a:p>
            <a:pPr lvl="1"/>
            <a:r>
              <a:rPr lang="en-US" dirty="0" smtClean="0"/>
              <a:t>Doctors’ disbelief of patients</a:t>
            </a:r>
          </a:p>
          <a:p>
            <a:pPr lvl="1"/>
            <a:r>
              <a:rPr lang="en-US" dirty="0" smtClean="0"/>
              <a:t>Doesn’t respond to pain relievers</a:t>
            </a:r>
          </a:p>
          <a:p>
            <a:r>
              <a:rPr lang="en-US" dirty="0" smtClean="0"/>
              <a:t>Formerly known as Somatoform disorders</a:t>
            </a:r>
          </a:p>
        </p:txBody>
      </p:sp>
    </p:spTree>
    <p:extLst>
      <p:ext uri="{BB962C8B-B14F-4D97-AF65-F5344CB8AC3E}">
        <p14:creationId xmlns:p14="http://schemas.microsoft.com/office/powerpoint/2010/main" val="20797845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Somatic Related Disorders - Key </a:t>
            </a:r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Somatic Symptom Disorder</a:t>
            </a:r>
          </a:p>
          <a:p>
            <a:pPr lvl="1"/>
            <a:r>
              <a:rPr lang="en-US" dirty="0" smtClean="0"/>
              <a:t>Pain without any structural cause</a:t>
            </a:r>
          </a:p>
          <a:p>
            <a:r>
              <a:rPr lang="en-US" dirty="0" smtClean="0"/>
              <a:t>Conversion Disorder</a:t>
            </a:r>
          </a:p>
          <a:p>
            <a:pPr lvl="1"/>
            <a:r>
              <a:rPr lang="en-US" dirty="0" smtClean="0"/>
              <a:t>Blindness, paralysis, numbness without any structural cause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5096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</TotalTime>
  <Words>237</Words>
  <Application>Microsoft Office PowerPoint</Application>
  <PresentationFormat>Widescreen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Dissociative, Eating, and Somatic Symptom Disorders</vt:lpstr>
      <vt:lpstr>Topics for Today</vt:lpstr>
      <vt:lpstr>Dissociative Disorders</vt:lpstr>
      <vt:lpstr>Dissociative Disorders - Criticisms</vt:lpstr>
      <vt:lpstr>Eating Disorders</vt:lpstr>
      <vt:lpstr>Eating Disorders – Less Known Facts</vt:lpstr>
      <vt:lpstr>Somatic Related Disorders - Key Characteristics</vt:lpstr>
      <vt:lpstr>Somatic Related Disorders - Key Examples</vt:lpstr>
    </vt:vector>
  </TitlesOfParts>
  <Company>Durham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Dissociative, Eating, and Somatic Symptom Disorders</dc:title>
  <dc:creator>Victor Cadilla</dc:creator>
  <cp:lastModifiedBy>Victor Cadilla</cp:lastModifiedBy>
  <cp:revision>6</cp:revision>
  <dcterms:created xsi:type="dcterms:W3CDTF">2019-02-25T13:18:40Z</dcterms:created>
  <dcterms:modified xsi:type="dcterms:W3CDTF">2019-02-25T13:59:04Z</dcterms:modified>
</cp:coreProperties>
</file>