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1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1203-8EDA-8743-AB3B-743781544B6F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C51C-2E72-904C-82BA-CC10799B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1203-8EDA-8743-AB3B-743781544B6F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C51C-2E72-904C-82BA-CC10799B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1203-8EDA-8743-AB3B-743781544B6F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C51C-2E72-904C-82BA-CC10799B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1203-8EDA-8743-AB3B-743781544B6F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C51C-2E72-904C-82BA-CC10799B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1203-8EDA-8743-AB3B-743781544B6F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C51C-2E72-904C-82BA-CC10799B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1203-8EDA-8743-AB3B-743781544B6F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C51C-2E72-904C-82BA-CC10799B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1203-8EDA-8743-AB3B-743781544B6F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C51C-2E72-904C-82BA-CC10799B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1203-8EDA-8743-AB3B-743781544B6F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C51C-2E72-904C-82BA-CC10799B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1203-8EDA-8743-AB3B-743781544B6F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C51C-2E72-904C-82BA-CC10799B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1203-8EDA-8743-AB3B-743781544B6F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C51C-2E72-904C-82BA-CC10799B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1203-8EDA-8743-AB3B-743781544B6F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C51C-2E72-904C-82BA-CC10799B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1203-8EDA-8743-AB3B-743781544B6F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0C51C-2E72-904C-82BA-CC10799B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Beginning of the End of the Cold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“Evil Empire” Goes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598"/>
            <a:ext cx="8229600" cy="1143000"/>
          </a:xfrm>
        </p:spPr>
        <p:txBody>
          <a:bodyPr/>
          <a:lstStyle/>
          <a:p>
            <a:r>
              <a:rPr lang="en-US" dirty="0" smtClean="0"/>
              <a:t>End of the USSR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598"/>
            <a:ext cx="8229600" cy="4890565"/>
          </a:xfrm>
        </p:spPr>
        <p:txBody>
          <a:bodyPr/>
          <a:lstStyle/>
          <a:p>
            <a:r>
              <a:rPr lang="en-US" dirty="0" smtClean="0"/>
              <a:t>Serious political changes happen soon after Reagan leaves</a:t>
            </a:r>
          </a:p>
          <a:p>
            <a:r>
              <a:rPr lang="en-US" dirty="0" smtClean="0"/>
              <a:t>Satellite states vote for independence</a:t>
            </a:r>
          </a:p>
          <a:p>
            <a:r>
              <a:rPr lang="en-US" dirty="0" smtClean="0"/>
              <a:t>USSR dissolves in 1991 officially</a:t>
            </a:r>
          </a:p>
          <a:p>
            <a:r>
              <a:rPr lang="en-US" dirty="0" smtClean="0"/>
              <a:t>Berlin Wall falls in 1990</a:t>
            </a:r>
            <a:endParaRPr lang="en-US" dirty="0"/>
          </a:p>
        </p:txBody>
      </p:sp>
      <p:pic>
        <p:nvPicPr>
          <p:cNvPr id="4" name="Picture 3" descr="end-of-the-uss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52" y="4255951"/>
            <a:ext cx="4986648" cy="5024272"/>
          </a:xfrm>
          <a:prstGeom prst="rect">
            <a:avLst/>
          </a:prstGeom>
        </p:spPr>
      </p:pic>
      <p:pic>
        <p:nvPicPr>
          <p:cNvPr id="5" name="Picture 4" descr="Berl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950"/>
            <a:ext cx="4157352" cy="32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ended the Soviet Union?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War in Afghanistan</a:t>
            </a:r>
          </a:p>
          <a:p>
            <a:pPr lvl="1"/>
            <a:r>
              <a:rPr lang="en-US" dirty="0" smtClean="0"/>
              <a:t>Increased military spending</a:t>
            </a:r>
          </a:p>
          <a:p>
            <a:pPr lvl="1"/>
            <a:r>
              <a:rPr lang="en-US" dirty="0" smtClean="0"/>
              <a:t>Willingness to change</a:t>
            </a:r>
          </a:p>
          <a:p>
            <a:pPr lvl="1"/>
            <a:r>
              <a:rPr lang="en-US" dirty="0" smtClean="0"/>
              <a:t>Desire for independence of satellite states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perestroik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3053"/>
            <a:ext cx="4239452" cy="2344947"/>
          </a:xfrm>
          <a:prstGeom prst="rect">
            <a:avLst/>
          </a:prstGeo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52" y="4513053"/>
            <a:ext cx="4904548" cy="23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dirty="0"/>
              <a:t>Did the US win the Cold War or did the Soviet Union lose it?</a:t>
            </a:r>
          </a:p>
        </p:txBody>
      </p:sp>
    </p:spTree>
    <p:extLst>
      <p:ext uri="{BB962C8B-B14F-4D97-AF65-F5344CB8AC3E}">
        <p14:creationId xmlns:p14="http://schemas.microsoft.com/office/powerpoint/2010/main" val="35570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USSR During the 1970s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ncreases military spending</a:t>
            </a:r>
          </a:p>
          <a:p>
            <a:r>
              <a:rPr lang="en-US" dirty="0" smtClean="0"/>
              <a:t>Expands military</a:t>
            </a:r>
          </a:p>
          <a:p>
            <a:r>
              <a:rPr lang="en-US" dirty="0" smtClean="0"/>
              <a:t>Intervenes in other countries</a:t>
            </a:r>
          </a:p>
          <a:p>
            <a:pPr lvl="1"/>
            <a:r>
              <a:rPr lang="en-US" dirty="0" smtClean="0"/>
              <a:t>Invades Afghanistan</a:t>
            </a:r>
          </a:p>
          <a:p>
            <a:endParaRPr lang="en-US" dirty="0"/>
          </a:p>
        </p:txBody>
      </p:sp>
      <p:pic>
        <p:nvPicPr>
          <p:cNvPr id="4" name="Picture 3" descr="6372418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8534"/>
            <a:ext cx="5080000" cy="2859466"/>
          </a:xfrm>
          <a:prstGeom prst="rect">
            <a:avLst/>
          </a:prstGeom>
        </p:spPr>
      </p:pic>
      <p:pic>
        <p:nvPicPr>
          <p:cNvPr id="5" name="Picture 4" descr="binla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29" y="3998534"/>
            <a:ext cx="4181970" cy="28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Reagan Intensifies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1021"/>
            <a:ext cx="8229600" cy="5165143"/>
          </a:xfrm>
        </p:spPr>
        <p:txBody>
          <a:bodyPr/>
          <a:lstStyle/>
          <a:p>
            <a:r>
              <a:rPr lang="en-US" dirty="0" smtClean="0"/>
              <a:t>Reagan takes hard stance against the USSR</a:t>
            </a:r>
          </a:p>
          <a:p>
            <a:r>
              <a:rPr lang="en-US" dirty="0" smtClean="0"/>
              <a:t>Increases military spending</a:t>
            </a:r>
          </a:p>
          <a:p>
            <a:r>
              <a:rPr lang="en-US" dirty="0" smtClean="0"/>
              <a:t>Moves more nukes to Central Europe</a:t>
            </a:r>
          </a:p>
          <a:p>
            <a:r>
              <a:rPr lang="en-US" dirty="0" smtClean="0"/>
              <a:t>Calls USSR an “Evil Empire”</a:t>
            </a:r>
          </a:p>
          <a:p>
            <a:r>
              <a:rPr lang="en-US" dirty="0" smtClean="0"/>
              <a:t>Plans for how US will survive nuclear attack</a:t>
            </a:r>
            <a:endParaRPr lang="en-US" dirty="0"/>
          </a:p>
        </p:txBody>
      </p:sp>
      <p:pic>
        <p:nvPicPr>
          <p:cNvPr id="4" name="Picture 3" descr="the-empire-strikes-back-dream-pos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19" y="3844084"/>
            <a:ext cx="4509781" cy="3013916"/>
          </a:xfrm>
          <a:prstGeom prst="rect">
            <a:avLst/>
          </a:prstGeom>
        </p:spPr>
      </p:pic>
      <p:pic>
        <p:nvPicPr>
          <p:cNvPr id="5" name="Picture 4" descr="evil-empi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856"/>
            <a:ext cx="4634218" cy="28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Reagan Increases Military 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1983 – Announces Strategic Defense Initiative (SDI)</a:t>
            </a:r>
          </a:p>
          <a:p>
            <a:pPr lvl="1"/>
            <a:r>
              <a:rPr lang="en-US" dirty="0" smtClean="0"/>
              <a:t>Outer space nuclear defense system…with lasers!</a:t>
            </a:r>
          </a:p>
          <a:p>
            <a:pPr lvl="1"/>
            <a:r>
              <a:rPr lang="en-US" dirty="0" smtClean="0"/>
              <a:t>Opponents called it the “Star Wars” Program</a:t>
            </a:r>
          </a:p>
          <a:p>
            <a:r>
              <a:rPr lang="en-US" dirty="0" smtClean="0"/>
              <a:t>Highly controversial</a:t>
            </a:r>
          </a:p>
          <a:p>
            <a:r>
              <a:rPr lang="en-US" dirty="0" smtClean="0"/>
              <a:t>USSR tries to compete…</a:t>
            </a:r>
          </a:p>
        </p:txBody>
      </p:sp>
    </p:spTree>
    <p:extLst>
      <p:ext uri="{BB962C8B-B14F-4D97-AF65-F5344CB8AC3E}">
        <p14:creationId xmlns:p14="http://schemas.microsoft.com/office/powerpoint/2010/main" val="350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"/>
            <a:ext cx="9144000" cy="68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Gets Involved Overseas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Nicaragua</a:t>
            </a:r>
          </a:p>
          <a:p>
            <a:pPr lvl="1"/>
            <a:r>
              <a:rPr lang="en-US" dirty="0" err="1" smtClean="0"/>
              <a:t>Sandanistas</a:t>
            </a:r>
            <a:r>
              <a:rPr lang="en-US" dirty="0" smtClean="0"/>
              <a:t> take over Nicaragua</a:t>
            </a:r>
          </a:p>
          <a:p>
            <a:pPr lvl="1"/>
            <a:r>
              <a:rPr lang="en-US" dirty="0" smtClean="0"/>
              <a:t>US train Contras to retake Nicaragua</a:t>
            </a:r>
          </a:p>
          <a:p>
            <a:r>
              <a:rPr lang="en-US" dirty="0" smtClean="0"/>
              <a:t>1983 US invades Grenada </a:t>
            </a:r>
          </a:p>
          <a:p>
            <a:pPr lvl="1"/>
            <a:r>
              <a:rPr lang="en-US" dirty="0" smtClean="0"/>
              <a:t>Communist party takes power after assassination</a:t>
            </a:r>
          </a:p>
          <a:p>
            <a:pPr lvl="1"/>
            <a:r>
              <a:rPr lang="en-US" dirty="0" smtClean="0"/>
              <a:t>US invades and installs new </a:t>
            </a:r>
            <a:r>
              <a:rPr lang="en-US" dirty="0" err="1" smtClean="0"/>
              <a:t>govt</a:t>
            </a:r>
            <a:endParaRPr lang="en-US" dirty="0" smtClean="0"/>
          </a:p>
          <a:p>
            <a:pPr lvl="1"/>
            <a:r>
              <a:rPr lang="en-US" dirty="0" smtClean="0"/>
              <a:t>First military conflict since Vietnam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3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Iran-Contra Affair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1984 - Congress forbids US assistance to Contras</a:t>
            </a:r>
          </a:p>
          <a:p>
            <a:r>
              <a:rPr lang="en-US" dirty="0" smtClean="0"/>
              <a:t>US secretly gets money and gives it to Contras</a:t>
            </a:r>
          </a:p>
          <a:p>
            <a:pPr lvl="1"/>
            <a:r>
              <a:rPr lang="en-US" dirty="0" smtClean="0"/>
              <a:t>Some money came from illegal weapons sales to Iran</a:t>
            </a:r>
          </a:p>
          <a:p>
            <a:pPr lvl="1"/>
            <a:r>
              <a:rPr lang="en-US" dirty="0" smtClean="0"/>
              <a:t>Scandal breaks open in </a:t>
            </a:r>
            <a:r>
              <a:rPr lang="en-US" dirty="0" smtClean="0"/>
              <a:t>1986…political corruption?</a:t>
            </a:r>
            <a:endParaRPr lang="en-US" dirty="0" smtClean="0"/>
          </a:p>
          <a:p>
            <a:pPr lvl="1"/>
            <a:r>
              <a:rPr lang="en-US" dirty="0" smtClean="0"/>
              <a:t>George </a:t>
            </a:r>
            <a:r>
              <a:rPr lang="en-US" dirty="0" smtClean="0"/>
              <a:t>HW Bush pardons all involved in 1992</a:t>
            </a:r>
          </a:p>
        </p:txBody>
      </p:sp>
    </p:spTree>
    <p:extLst>
      <p:ext uri="{BB962C8B-B14F-4D97-AF65-F5344CB8AC3E}">
        <p14:creationId xmlns:p14="http://schemas.microsoft.com/office/powerpoint/2010/main" val="25074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900"/>
            <a:ext cx="8229600" cy="1081149"/>
          </a:xfrm>
        </p:spPr>
        <p:txBody>
          <a:bodyPr/>
          <a:lstStyle/>
          <a:p>
            <a:r>
              <a:rPr lang="en-US" dirty="0" smtClean="0"/>
              <a:t>New Soviet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31" y="1390049"/>
            <a:ext cx="5818519" cy="49938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Mikhail Gorbachev leads USSR in 1985</a:t>
            </a:r>
          </a:p>
          <a:p>
            <a:r>
              <a:rPr lang="en-US" dirty="0" smtClean="0"/>
              <a:t>Younger generation of Soviets</a:t>
            </a:r>
          </a:p>
          <a:p>
            <a:r>
              <a:rPr lang="en-US" dirty="0" smtClean="0"/>
              <a:t>Implements:</a:t>
            </a:r>
          </a:p>
          <a:p>
            <a:pPr lvl="1"/>
            <a:r>
              <a:rPr lang="en-US" i="1" dirty="0" smtClean="0"/>
              <a:t>Glasnost</a:t>
            </a:r>
            <a:r>
              <a:rPr lang="en-US" dirty="0" smtClean="0"/>
              <a:t>: new ideas and less political repression</a:t>
            </a:r>
            <a:endParaRPr lang="en-US" i="1" dirty="0" smtClean="0"/>
          </a:p>
          <a:p>
            <a:pPr lvl="1"/>
            <a:r>
              <a:rPr lang="en-US" i="1" dirty="0" smtClean="0"/>
              <a:t>Perestroika</a:t>
            </a:r>
            <a:r>
              <a:rPr lang="en-US" dirty="0" smtClean="0"/>
              <a:t>: restructuring process of USSR’s economic and political system</a:t>
            </a:r>
          </a:p>
          <a:p>
            <a:r>
              <a:rPr lang="en-US" dirty="0" smtClean="0"/>
              <a:t>He’s open to changing things up.</a:t>
            </a:r>
            <a:endParaRPr lang="en-US" dirty="0"/>
          </a:p>
        </p:txBody>
      </p:sp>
      <p:pic>
        <p:nvPicPr>
          <p:cNvPr id="4" name="Picture 3" descr="1101850325_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50" y="1647464"/>
            <a:ext cx="2977953" cy="44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05"/>
            <a:ext cx="8229600" cy="1143000"/>
          </a:xfrm>
        </p:spPr>
        <p:txBody>
          <a:bodyPr/>
          <a:lstStyle/>
          <a:p>
            <a:r>
              <a:rPr lang="en-US" dirty="0" smtClean="0"/>
              <a:t>Reagan and Gorbachev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206"/>
            <a:ext cx="8229600" cy="4525963"/>
          </a:xfrm>
        </p:spPr>
        <p:txBody>
          <a:bodyPr/>
          <a:lstStyle/>
          <a:p>
            <a:r>
              <a:rPr lang="en-US" dirty="0" smtClean="0"/>
              <a:t>Reagan challenges Gorbachev publically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Mr.Gorbachev</a:t>
            </a:r>
            <a:r>
              <a:rPr lang="en-US" dirty="0" smtClean="0"/>
              <a:t>, tear down this Wall!”</a:t>
            </a:r>
          </a:p>
          <a:p>
            <a:r>
              <a:rPr lang="en-US" dirty="0" smtClean="0"/>
              <a:t>Meet in Iceland to discuss nuclear limitations</a:t>
            </a:r>
          </a:p>
          <a:p>
            <a:pPr lvl="1"/>
            <a:r>
              <a:rPr lang="en-US" dirty="0" smtClean="0"/>
              <a:t>Reagan not so tough in person</a:t>
            </a:r>
          </a:p>
          <a:p>
            <a:r>
              <a:rPr lang="en-US" dirty="0" smtClean="0"/>
              <a:t>Intermediate Nuclear Force Agreement (INF) of 1987</a:t>
            </a:r>
          </a:p>
        </p:txBody>
      </p:sp>
      <p:pic>
        <p:nvPicPr>
          <p:cNvPr id="4" name="Picture 3" descr="ronald_reagan_198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00" y="4032856"/>
            <a:ext cx="4392425" cy="28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323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Black</vt:lpstr>
      <vt:lpstr>Beginning of the End of the Cold War</vt:lpstr>
      <vt:lpstr>USSR During the 1970s</vt:lpstr>
      <vt:lpstr>Reagan Intensifies Cold War</vt:lpstr>
      <vt:lpstr>Reagan Increases Military Spending</vt:lpstr>
      <vt:lpstr>PowerPoint Presentation</vt:lpstr>
      <vt:lpstr>US Gets Involved Overseas</vt:lpstr>
      <vt:lpstr>Iran-Contra Affair</vt:lpstr>
      <vt:lpstr>New Soviet Leadership</vt:lpstr>
      <vt:lpstr>Reagan and Gorbachev</vt:lpstr>
      <vt:lpstr>End of the USSR</vt:lpstr>
      <vt:lpstr>What ended the Soviet Union?</vt:lpstr>
      <vt:lpstr>PowerPoint Presentation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of the End of the Cold War</dc:title>
  <dc:creator>Durham Public Schools</dc:creator>
  <cp:lastModifiedBy>Victor Cadilla</cp:lastModifiedBy>
  <cp:revision>2</cp:revision>
  <dcterms:created xsi:type="dcterms:W3CDTF">2017-05-08T20:49:49Z</dcterms:created>
  <dcterms:modified xsi:type="dcterms:W3CDTF">2018-05-07T21:17:05Z</dcterms:modified>
</cp:coreProperties>
</file>