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8645-0436-487D-9CF9-4079106E52D8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A987-0B30-4B90-9449-20DCF9AF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749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8645-0436-487D-9CF9-4079106E52D8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A987-0B30-4B90-9449-20DCF9AF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503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8645-0436-487D-9CF9-4079106E52D8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A987-0B30-4B90-9449-20DCF9AF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022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8645-0436-487D-9CF9-4079106E52D8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A987-0B30-4B90-9449-20DCF9AF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6586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8645-0436-487D-9CF9-4079106E52D8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A987-0B30-4B90-9449-20DCF9AF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151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8645-0436-487D-9CF9-4079106E52D8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A987-0B30-4B90-9449-20DCF9AF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79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8645-0436-487D-9CF9-4079106E52D8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A987-0B30-4B90-9449-20DCF9AF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32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8645-0436-487D-9CF9-4079106E52D8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A987-0B30-4B90-9449-20DCF9AF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307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8645-0436-487D-9CF9-4079106E52D8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A987-0B30-4B90-9449-20DCF9AF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931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8645-0436-487D-9CF9-4079106E52D8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A987-0B30-4B90-9449-20DCF9AF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69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48645-0436-487D-9CF9-4079106E52D8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A987-0B30-4B90-9449-20DCF9AF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60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948645-0436-487D-9CF9-4079106E52D8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3A987-0B30-4B90-9449-20DCF9AF53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170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Fourteen Points and the League of Nations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111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Fourteen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Wilson’s plan for WWI peace treaty</a:t>
            </a:r>
          </a:p>
          <a:p>
            <a:r>
              <a:rPr lang="en-US" dirty="0" smtClean="0"/>
              <a:t>Big ideas:</a:t>
            </a:r>
          </a:p>
          <a:p>
            <a:pPr lvl="1"/>
            <a:r>
              <a:rPr lang="en-US" dirty="0" smtClean="0"/>
              <a:t>No secret alliances</a:t>
            </a:r>
          </a:p>
          <a:p>
            <a:pPr lvl="1"/>
            <a:r>
              <a:rPr lang="en-US" dirty="0" smtClean="0"/>
              <a:t>Free use of the seas</a:t>
            </a:r>
          </a:p>
          <a:p>
            <a:pPr lvl="1"/>
            <a:r>
              <a:rPr lang="en-US" dirty="0" smtClean="0"/>
              <a:t>Free trade</a:t>
            </a:r>
          </a:p>
          <a:p>
            <a:pPr lvl="1"/>
            <a:r>
              <a:rPr lang="en-US" dirty="0" smtClean="0"/>
              <a:t>Reduce military size</a:t>
            </a:r>
          </a:p>
          <a:p>
            <a:pPr lvl="1"/>
            <a:r>
              <a:rPr lang="en-US" dirty="0" smtClean="0"/>
              <a:t>League of Nations formed to prevent future world wars</a:t>
            </a:r>
            <a:endParaRPr lang="en-US" dirty="0"/>
          </a:p>
        </p:txBody>
      </p:sp>
      <p:pic>
        <p:nvPicPr>
          <p:cNvPr id="4" name="Picture 3" descr="0001.gi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7" t="3648" r="3475" b="3249"/>
          <a:stretch/>
        </p:blipFill>
        <p:spPr>
          <a:xfrm>
            <a:off x="8608423" y="365125"/>
            <a:ext cx="3337560" cy="445649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29413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5486"/>
            <a:ext cx="10515600" cy="1325563"/>
          </a:xfrm>
        </p:spPr>
        <p:txBody>
          <a:bodyPr/>
          <a:lstStyle/>
          <a:p>
            <a:r>
              <a:rPr lang="en-US" dirty="0" smtClean="0"/>
              <a:t>Treaty of Versailles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4413478"/>
          </a:xfrm>
        </p:spPr>
        <p:txBody>
          <a:bodyPr/>
          <a:lstStyle/>
          <a:p>
            <a:r>
              <a:rPr lang="en-US" dirty="0" smtClean="0"/>
              <a:t>Great Britain and France dominated peace negotiations</a:t>
            </a:r>
          </a:p>
          <a:p>
            <a:pPr lvl="1"/>
            <a:r>
              <a:rPr lang="en-US" dirty="0" smtClean="0"/>
              <a:t>They wanted revenge on Germany</a:t>
            </a:r>
          </a:p>
          <a:p>
            <a:pPr lvl="1"/>
            <a:endParaRPr lang="en-US" dirty="0"/>
          </a:p>
          <a:p>
            <a:r>
              <a:rPr lang="en-US" dirty="0" smtClean="0"/>
              <a:t>League of Nations was only Point included in treaty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6" t="4031" r="1689" b="3143"/>
          <a:stretch/>
        </p:blipFill>
        <p:spPr>
          <a:xfrm>
            <a:off x="2353396" y="3075708"/>
            <a:ext cx="7485208" cy="374260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132133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Ratifying the Treaty of Versailles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Treaties can be made by President</a:t>
            </a:r>
          </a:p>
          <a:p>
            <a:r>
              <a:rPr lang="en-US" dirty="0" smtClean="0"/>
              <a:t>BUUUUUUT, they have to be ratified by the Senate</a:t>
            </a:r>
          </a:p>
          <a:p>
            <a:r>
              <a:rPr lang="en-US" dirty="0" smtClean="0"/>
              <a:t>If not ratified, they don’t count…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895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Democrats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267994" cy="4351338"/>
          </a:xfrm>
        </p:spPr>
        <p:txBody>
          <a:bodyPr/>
          <a:lstStyle/>
          <a:p>
            <a:r>
              <a:rPr lang="en-US" dirty="0" smtClean="0"/>
              <a:t>Supported the Treaty of Versailles</a:t>
            </a:r>
          </a:p>
          <a:p>
            <a:r>
              <a:rPr lang="en-US" dirty="0" smtClean="0"/>
              <a:t>Believed League of Nations would help prevent future wars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812" t="2051" r="17813" b="374"/>
          <a:stretch/>
        </p:blipFill>
        <p:spPr>
          <a:xfrm>
            <a:off x="7106194" y="868771"/>
            <a:ext cx="3626848" cy="448377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7179301" y="5363744"/>
            <a:ext cx="348063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Led by Woodrow Wilson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855165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Irreconcilables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713514" cy="4351338"/>
          </a:xfrm>
        </p:spPr>
        <p:txBody>
          <a:bodyPr/>
          <a:lstStyle/>
          <a:p>
            <a:r>
              <a:rPr lang="en-US" dirty="0" smtClean="0"/>
              <a:t>Republicans that completely opposed the treaty</a:t>
            </a:r>
          </a:p>
          <a:p>
            <a:r>
              <a:rPr lang="en-US" dirty="0" smtClean="0"/>
              <a:t>Believed League of Nations would promote imperialism of other countries</a:t>
            </a:r>
          </a:p>
          <a:p>
            <a:endParaRPr lang="en-US" dirty="0"/>
          </a:p>
        </p:txBody>
      </p:sp>
      <p:pic>
        <p:nvPicPr>
          <p:cNvPr id="1026" name="Picture 2" descr="Image result for robert la follet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2057" y="674618"/>
            <a:ext cx="4010297" cy="5000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433542" y="5722712"/>
            <a:ext cx="50020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Led by </a:t>
            </a:r>
            <a:r>
              <a:rPr lang="en-US" sz="2800" dirty="0" smtClean="0"/>
              <a:t>Senator Robert </a:t>
            </a:r>
            <a:r>
              <a:rPr lang="en-US" sz="2800" dirty="0" err="1" smtClean="0"/>
              <a:t>LaFollette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93077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Reservationists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013960" cy="4351338"/>
          </a:xfrm>
        </p:spPr>
        <p:txBody>
          <a:bodyPr/>
          <a:lstStyle/>
          <a:p>
            <a:r>
              <a:rPr lang="en-US" dirty="0" smtClean="0"/>
              <a:t>Opposed parts of the treaty (the League of Nations), but not all of it</a:t>
            </a:r>
          </a:p>
          <a:p>
            <a:r>
              <a:rPr lang="en-US" dirty="0" smtClean="0"/>
              <a:t>Believed League of Nations would get US involved in foreign wars.</a:t>
            </a:r>
            <a:endParaRPr lang="en-US" dirty="0"/>
          </a:p>
        </p:txBody>
      </p:sp>
      <p:pic>
        <p:nvPicPr>
          <p:cNvPr id="2050" name="Picture 2" descr="Henry Cabot Lodge c191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5235" y="793376"/>
            <a:ext cx="3859306" cy="5494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232696" y="5266088"/>
            <a:ext cx="5244384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/>
              <a:t>Led by </a:t>
            </a:r>
            <a:r>
              <a:rPr lang="en-US" sz="2600" dirty="0" smtClean="0"/>
              <a:t>Senator Henry Cabot Lodge Sr.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0380586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</TotalTime>
  <Words>172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Fourteen Points and the League of Nations</vt:lpstr>
      <vt:lpstr>The Fourteen Points</vt:lpstr>
      <vt:lpstr>Treaty of Versailles</vt:lpstr>
      <vt:lpstr>Ratifying the Treaty of Versailles</vt:lpstr>
      <vt:lpstr>Democrats</vt:lpstr>
      <vt:lpstr>Irreconcilables</vt:lpstr>
      <vt:lpstr>Reservationists</vt:lpstr>
    </vt:vector>
  </TitlesOfParts>
  <Company>Durham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Fourteen Points and the League of Nations</dc:title>
  <dc:creator>Victor Cadilla</dc:creator>
  <cp:lastModifiedBy>Victor Cadilla</cp:lastModifiedBy>
  <cp:revision>5</cp:revision>
  <dcterms:created xsi:type="dcterms:W3CDTF">2018-11-16T15:52:34Z</dcterms:created>
  <dcterms:modified xsi:type="dcterms:W3CDTF">2018-11-16T17:19:43Z</dcterms:modified>
</cp:coreProperties>
</file>