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6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7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5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5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0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6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AF69-1FF3-4A7D-919F-94E2FC0FA44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09AC-48CB-4FFF-A5C6-639FFC1D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07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Gilded Age Political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Patronage, Trusts, Money, and Tariffs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5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it?</a:t>
            </a:r>
          </a:p>
          <a:p>
            <a:pPr lvl="1"/>
            <a:r>
              <a:rPr lang="en-US" dirty="0" smtClean="0"/>
              <a:t>Tax on imported goods</a:t>
            </a:r>
          </a:p>
          <a:p>
            <a:pPr lvl="1"/>
            <a:r>
              <a:rPr lang="en-US" dirty="0" smtClean="0"/>
              <a:t>Protected American businesses</a:t>
            </a:r>
          </a:p>
          <a:p>
            <a:r>
              <a:rPr lang="en-US" dirty="0" smtClean="0"/>
              <a:t>Why was it a problem?</a:t>
            </a:r>
          </a:p>
          <a:p>
            <a:pPr lvl="1"/>
            <a:r>
              <a:rPr lang="en-US" dirty="0" smtClean="0"/>
              <a:t>US businesses charged more</a:t>
            </a:r>
          </a:p>
          <a:p>
            <a:pPr lvl="1"/>
            <a:r>
              <a:rPr lang="en-US" dirty="0" smtClean="0"/>
              <a:t>Helped create monopolies</a:t>
            </a:r>
          </a:p>
        </p:txBody>
      </p:sp>
      <p:pic>
        <p:nvPicPr>
          <p:cNvPr id="4" name="Picture 3" descr="Image result for protectionism gilded 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924" y="565543"/>
            <a:ext cx="6123193" cy="5875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77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212" y="1690688"/>
            <a:ext cx="10515600" cy="4351338"/>
          </a:xfrm>
        </p:spPr>
        <p:txBody>
          <a:bodyPr/>
          <a:lstStyle/>
          <a:p>
            <a:r>
              <a:rPr lang="en-US" dirty="0" smtClean="0"/>
              <a:t>Govt. Reforms?</a:t>
            </a:r>
          </a:p>
          <a:p>
            <a:pPr lvl="1"/>
            <a:r>
              <a:rPr lang="en-US" dirty="0" smtClean="0"/>
              <a:t>McKinley Tariff Act INCREASED tariff</a:t>
            </a:r>
          </a:p>
          <a:p>
            <a:r>
              <a:rPr lang="en-US" dirty="0" smtClean="0"/>
              <a:t>Impact?</a:t>
            </a:r>
          </a:p>
          <a:p>
            <a:pPr lvl="1"/>
            <a:r>
              <a:rPr lang="en-US" dirty="0" smtClean="0"/>
              <a:t>Made products more expensive</a:t>
            </a:r>
          </a:p>
          <a:p>
            <a:pPr lvl="1"/>
            <a:r>
              <a:rPr lang="en-US" dirty="0" smtClean="0"/>
              <a:t>Businesses benefitted most</a:t>
            </a:r>
          </a:p>
          <a:p>
            <a:pPr lvl="1"/>
            <a:r>
              <a:rPr lang="en-US" dirty="0" smtClean="0"/>
              <a:t>Popular backlash by </a:t>
            </a:r>
            <a:r>
              <a:rPr lang="en-US" dirty="0" smtClean="0"/>
              <a:t>the poor</a:t>
            </a:r>
            <a:endParaRPr lang="en-US" dirty="0"/>
          </a:p>
        </p:txBody>
      </p:sp>
      <p:pic>
        <p:nvPicPr>
          <p:cNvPr id="4" name="Picture 3" descr="Image result for protectionism gilded 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595" y="511755"/>
            <a:ext cx="6123193" cy="5875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91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Giving political favors to supporters</a:t>
            </a:r>
          </a:p>
          <a:p>
            <a:pPr lvl="1"/>
            <a:r>
              <a:rPr lang="en-US" dirty="0" smtClean="0"/>
              <a:t>a.k.a. the Spoils System</a:t>
            </a:r>
          </a:p>
          <a:p>
            <a:r>
              <a:rPr lang="en-US" dirty="0" smtClean="0"/>
              <a:t>Why was it a problem?</a:t>
            </a:r>
          </a:p>
          <a:p>
            <a:pPr lvl="1"/>
            <a:r>
              <a:rPr lang="en-US" dirty="0" err="1" smtClean="0"/>
              <a:t>Govt</a:t>
            </a:r>
            <a:r>
              <a:rPr lang="en-US" dirty="0" smtClean="0"/>
              <a:t> jobs given to unqualified candidates</a:t>
            </a:r>
          </a:p>
          <a:p>
            <a:pPr lvl="1"/>
            <a:r>
              <a:rPr lang="en-US" dirty="0" smtClean="0"/>
              <a:t>Ineffective government</a:t>
            </a:r>
            <a:endParaRPr lang="en-US" dirty="0"/>
          </a:p>
        </p:txBody>
      </p:sp>
      <p:pic>
        <p:nvPicPr>
          <p:cNvPr id="4" name="Picture 3" descr="Image result for spoils syste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210" y="228600"/>
            <a:ext cx="5031777" cy="6373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8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Govt</a:t>
            </a:r>
            <a:r>
              <a:rPr lang="en-US" dirty="0" smtClean="0"/>
              <a:t> Reforms?</a:t>
            </a:r>
          </a:p>
          <a:p>
            <a:pPr lvl="1"/>
            <a:r>
              <a:rPr lang="en-US" dirty="0" smtClean="0"/>
              <a:t>Pendleton Civil Service Act</a:t>
            </a:r>
          </a:p>
          <a:p>
            <a:pPr lvl="2"/>
            <a:r>
              <a:rPr lang="en-US" dirty="0" smtClean="0"/>
              <a:t>Applicants had to pass </a:t>
            </a:r>
            <a:r>
              <a:rPr lang="en-US" dirty="0" err="1" smtClean="0"/>
              <a:t>govt</a:t>
            </a:r>
            <a:r>
              <a:rPr lang="en-US" dirty="0" smtClean="0"/>
              <a:t> test</a:t>
            </a:r>
          </a:p>
          <a:p>
            <a:pPr lvl="2"/>
            <a:r>
              <a:rPr lang="en-US" dirty="0" smtClean="0"/>
              <a:t>Created Civil Service Commission</a:t>
            </a:r>
          </a:p>
          <a:p>
            <a:r>
              <a:rPr lang="en-US" dirty="0" smtClean="0"/>
              <a:t>Success?</a:t>
            </a:r>
          </a:p>
          <a:p>
            <a:pPr lvl="1"/>
            <a:r>
              <a:rPr lang="en-US" dirty="0" smtClean="0"/>
              <a:t>Helped stop </a:t>
            </a:r>
            <a:r>
              <a:rPr lang="en-US" i="1" dirty="0" smtClean="0"/>
              <a:t>some</a:t>
            </a:r>
            <a:r>
              <a:rPr lang="en-US" dirty="0" smtClean="0"/>
              <a:t> patronage</a:t>
            </a:r>
          </a:p>
          <a:p>
            <a:pPr lvl="1"/>
            <a:r>
              <a:rPr lang="en-US" dirty="0" smtClean="0"/>
              <a:t>Didn’t apply to </a:t>
            </a:r>
            <a:r>
              <a:rPr lang="en-US" dirty="0" smtClean="0"/>
              <a:t>most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 smtClean="0"/>
              <a:t>jobs</a:t>
            </a:r>
            <a:endParaRPr lang="en-US" dirty="0"/>
          </a:p>
        </p:txBody>
      </p:sp>
      <p:pic>
        <p:nvPicPr>
          <p:cNvPr id="4" name="Picture 3" descr="Image result for spoils syste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904" y="228600"/>
            <a:ext cx="5031777" cy="6373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65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usiness that impedes competition</a:t>
            </a:r>
          </a:p>
          <a:p>
            <a:pPr lvl="1"/>
            <a:r>
              <a:rPr lang="en-US" dirty="0" err="1" smtClean="0"/>
              <a:t>A.k.a</a:t>
            </a:r>
            <a:r>
              <a:rPr lang="en-US" dirty="0" smtClean="0"/>
              <a:t> – a monopoly</a:t>
            </a:r>
          </a:p>
          <a:p>
            <a:r>
              <a:rPr lang="en-US" dirty="0" smtClean="0"/>
              <a:t>Why is it a problem?</a:t>
            </a:r>
          </a:p>
          <a:p>
            <a:pPr lvl="1"/>
            <a:r>
              <a:rPr lang="en-US" dirty="0" smtClean="0"/>
              <a:t>Consumers are exploited</a:t>
            </a:r>
          </a:p>
          <a:p>
            <a:pPr lvl="1"/>
            <a:r>
              <a:rPr lang="en-US" dirty="0" smtClean="0"/>
              <a:t>Products are bad</a:t>
            </a:r>
          </a:p>
          <a:p>
            <a:pPr lvl="1"/>
            <a:r>
              <a:rPr lang="en-US" dirty="0" smtClean="0"/>
              <a:t>Prices are high</a:t>
            </a:r>
          </a:p>
          <a:p>
            <a:pPr lvl="1"/>
            <a:endParaRPr lang="en-US" dirty="0"/>
          </a:p>
        </p:txBody>
      </p:sp>
      <p:pic>
        <p:nvPicPr>
          <p:cNvPr id="4" name="Picture 3" descr="Image result for trusts gilded 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1365"/>
            <a:ext cx="5629835" cy="6427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57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Govt</a:t>
            </a:r>
            <a:r>
              <a:rPr lang="en-US" dirty="0" smtClean="0"/>
              <a:t> reforms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Interstate Commerce Act</a:t>
            </a:r>
            <a:endParaRPr lang="en-US" dirty="0" smtClean="0"/>
          </a:p>
          <a:p>
            <a:pPr lvl="1"/>
            <a:r>
              <a:rPr lang="en-US" dirty="0" smtClean="0"/>
              <a:t>Sherman Anti-Trust Act (1890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Success?</a:t>
            </a:r>
          </a:p>
          <a:p>
            <a:pPr lvl="1"/>
            <a:r>
              <a:rPr lang="en-US" dirty="0" smtClean="0"/>
              <a:t>Not enforced against businesses</a:t>
            </a:r>
          </a:p>
          <a:p>
            <a:pPr lvl="1"/>
            <a:r>
              <a:rPr lang="en-US" dirty="0" smtClean="0"/>
              <a:t>Enforced against labor unions</a:t>
            </a:r>
            <a:endParaRPr lang="en-US" dirty="0"/>
          </a:p>
        </p:txBody>
      </p:sp>
      <p:pic>
        <p:nvPicPr>
          <p:cNvPr id="4" name="Picture 3" descr="Image result for trusts gilded 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1365"/>
            <a:ext cx="5629835" cy="6427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0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59" y="1798731"/>
            <a:ext cx="10515600" cy="4351338"/>
          </a:xfrm>
        </p:spPr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When mone</a:t>
            </a:r>
            <a:r>
              <a:rPr lang="en-US" dirty="0" smtClean="0"/>
              <a:t>y is only backed up by gold</a:t>
            </a:r>
            <a:endParaRPr lang="en-US" dirty="0" smtClean="0"/>
          </a:p>
          <a:p>
            <a:r>
              <a:rPr lang="en-US" dirty="0" smtClean="0"/>
              <a:t>Why was it a </a:t>
            </a:r>
            <a:r>
              <a:rPr lang="en-US" dirty="0" smtClean="0"/>
              <a:t>problem for some?</a:t>
            </a:r>
            <a:endParaRPr lang="en-US" dirty="0" smtClean="0"/>
          </a:p>
          <a:p>
            <a:pPr lvl="1"/>
            <a:r>
              <a:rPr lang="en-US" dirty="0" smtClean="0"/>
              <a:t>Money = </a:t>
            </a:r>
            <a:r>
              <a:rPr lang="en-US" dirty="0" smtClean="0"/>
              <a:t>very deflated</a:t>
            </a:r>
          </a:p>
          <a:p>
            <a:pPr lvl="1"/>
            <a:r>
              <a:rPr lang="en-US" dirty="0" smtClean="0"/>
              <a:t>Harder to pay back debt</a:t>
            </a:r>
          </a:p>
          <a:p>
            <a:pPr lvl="1"/>
            <a:r>
              <a:rPr lang="en-US" dirty="0" smtClean="0"/>
              <a:t>Poor </a:t>
            </a:r>
            <a:r>
              <a:rPr lang="en-US" dirty="0" err="1" smtClean="0"/>
              <a:t>ppl</a:t>
            </a:r>
            <a:r>
              <a:rPr lang="en-US" dirty="0" smtClean="0"/>
              <a:t> </a:t>
            </a:r>
            <a:r>
              <a:rPr lang="en-US" dirty="0" smtClean="0"/>
              <a:t>had difficulty gaining </a:t>
            </a:r>
            <a:r>
              <a:rPr lang="en-US" dirty="0" smtClean="0"/>
              <a:t>wealth</a:t>
            </a:r>
            <a:endParaRPr lang="en-US" dirty="0"/>
          </a:p>
          <a:p>
            <a:r>
              <a:rPr lang="en-US" dirty="0" smtClean="0"/>
              <a:t>Why did other reall</a:t>
            </a:r>
            <a:r>
              <a:rPr lang="en-US" dirty="0" smtClean="0"/>
              <a:t>y desire it?</a:t>
            </a:r>
          </a:p>
          <a:p>
            <a:pPr lvl="1"/>
            <a:r>
              <a:rPr lang="en-US" dirty="0" smtClean="0"/>
              <a:t>Money = more valuable</a:t>
            </a:r>
          </a:p>
          <a:p>
            <a:pPr lvl="1"/>
            <a:r>
              <a:rPr lang="en-US" dirty="0" err="1" smtClean="0"/>
              <a:t>Ppl</a:t>
            </a:r>
            <a:r>
              <a:rPr lang="en-US" dirty="0" smtClean="0"/>
              <a:t> w/money are “wealthier”</a:t>
            </a:r>
            <a:endParaRPr lang="en-US" dirty="0"/>
          </a:p>
        </p:txBody>
      </p:sp>
      <p:pic>
        <p:nvPicPr>
          <p:cNvPr id="4" name="Picture 3" descr="Image result for gold standard gilded 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965" y="257548"/>
            <a:ext cx="5426600" cy="626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69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Govt</a:t>
            </a:r>
            <a:r>
              <a:rPr lang="en-US" dirty="0" smtClean="0"/>
              <a:t> Reforms?</a:t>
            </a:r>
          </a:p>
          <a:p>
            <a:pPr lvl="1"/>
            <a:r>
              <a:rPr lang="en-US" dirty="0" err="1" smtClean="0"/>
              <a:t>Govt</a:t>
            </a:r>
            <a:r>
              <a:rPr lang="en-US" dirty="0" smtClean="0"/>
              <a:t> introduced silver to money supply twice</a:t>
            </a:r>
          </a:p>
          <a:p>
            <a:r>
              <a:rPr lang="en-US" dirty="0" smtClean="0"/>
              <a:t>Success?</a:t>
            </a:r>
          </a:p>
          <a:p>
            <a:pPr lvl="1"/>
            <a:r>
              <a:rPr lang="en-US" dirty="0" err="1" smtClean="0"/>
              <a:t>Govt</a:t>
            </a:r>
            <a:r>
              <a:rPr lang="en-US" dirty="0" smtClean="0"/>
              <a:t> didn’t coin enough silver to have an impact</a:t>
            </a:r>
          </a:p>
          <a:p>
            <a:pPr lvl="1"/>
            <a:r>
              <a:rPr lang="en-US" dirty="0" smtClean="0"/>
              <a:t>Money supply did not improve for the poor</a:t>
            </a:r>
            <a:endParaRPr lang="en-US" dirty="0"/>
          </a:p>
        </p:txBody>
      </p:sp>
      <p:pic>
        <p:nvPicPr>
          <p:cNvPr id="4" name="Picture 3" descr="Image result for gold standard gilded 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846" y="1331259"/>
            <a:ext cx="3993777" cy="4585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3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260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Gilded Age Political Issues</vt:lpstr>
      <vt:lpstr>The Tariff</vt:lpstr>
      <vt:lpstr>The Tariff</vt:lpstr>
      <vt:lpstr>Patronage</vt:lpstr>
      <vt:lpstr>Patronage</vt:lpstr>
      <vt:lpstr>Trusts</vt:lpstr>
      <vt:lpstr>Trusts</vt:lpstr>
      <vt:lpstr>The Gold Standard</vt:lpstr>
      <vt:lpstr>The Gold Standard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Cadilla</dc:creator>
  <cp:lastModifiedBy>Victor Cadilla</cp:lastModifiedBy>
  <cp:revision>6</cp:revision>
  <dcterms:created xsi:type="dcterms:W3CDTF">2018-10-04T14:23:02Z</dcterms:created>
  <dcterms:modified xsi:type="dcterms:W3CDTF">2018-10-04T20:29:46Z</dcterms:modified>
</cp:coreProperties>
</file>