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6" r:id="rId5"/>
    <p:sldId id="261" r:id="rId6"/>
    <p:sldId id="267" r:id="rId7"/>
    <p:sldId id="262" r:id="rId8"/>
    <p:sldId id="263" r:id="rId9"/>
    <p:sldId id="268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1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47AD-6130-1D41-848D-78A6BBBC8A6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C280-2ED6-754E-8C1F-B4604535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47AD-6130-1D41-848D-78A6BBBC8A6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C280-2ED6-754E-8C1F-B4604535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47AD-6130-1D41-848D-78A6BBBC8A6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C280-2ED6-754E-8C1F-B4604535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47AD-6130-1D41-848D-78A6BBBC8A6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C280-2ED6-754E-8C1F-B4604535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47AD-6130-1D41-848D-78A6BBBC8A6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C280-2ED6-754E-8C1F-B4604535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47AD-6130-1D41-848D-78A6BBBC8A6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C280-2ED6-754E-8C1F-B4604535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47AD-6130-1D41-848D-78A6BBBC8A6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C280-2ED6-754E-8C1F-B4604535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47AD-6130-1D41-848D-78A6BBBC8A6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C280-2ED6-754E-8C1F-B4604535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47AD-6130-1D41-848D-78A6BBBC8A6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C280-2ED6-754E-8C1F-B4604535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47AD-6130-1D41-848D-78A6BBBC8A6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C280-2ED6-754E-8C1F-B4604535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47AD-6130-1D41-848D-78A6BBBC8A6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C280-2ED6-754E-8C1F-B4604535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F47AD-6130-1D41-848D-78A6BBBC8A6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EC280-2ED6-754E-8C1F-B4604535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Imperialism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Asia &amp; Latin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3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1"/>
            <a:ext cx="8229600" cy="1143000"/>
          </a:xfrm>
        </p:spPr>
        <p:txBody>
          <a:bodyPr/>
          <a:lstStyle/>
          <a:p>
            <a:r>
              <a:rPr lang="en-US" dirty="0" smtClean="0"/>
              <a:t>Dollar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President </a:t>
            </a:r>
            <a:r>
              <a:rPr lang="en-US" dirty="0" smtClean="0"/>
              <a:t>Taft’s policy</a:t>
            </a:r>
            <a:endParaRPr lang="en-US" dirty="0" smtClean="0"/>
          </a:p>
          <a:p>
            <a:r>
              <a:rPr lang="en-US" dirty="0" smtClean="0"/>
              <a:t>“Substituting </a:t>
            </a:r>
            <a:r>
              <a:rPr lang="en-US" dirty="0" smtClean="0"/>
              <a:t>dollars for bullets”</a:t>
            </a:r>
          </a:p>
          <a:p>
            <a:r>
              <a:rPr lang="en-US" dirty="0" smtClean="0"/>
              <a:t>Encourage US investment in Latin America </a:t>
            </a:r>
          </a:p>
        </p:txBody>
      </p:sp>
      <p:pic>
        <p:nvPicPr>
          <p:cNvPr id="7170" name="Picture 2" descr="Image result for dollar diplomacy me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t="4280" r="4174" b="46883"/>
          <a:stretch/>
        </p:blipFill>
        <p:spPr bwMode="auto">
          <a:xfrm>
            <a:off x="1382486" y="2743201"/>
            <a:ext cx="6542314" cy="404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33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714" y="274638"/>
            <a:ext cx="427808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Wilson’s Moral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42" y="1600200"/>
            <a:ext cx="413657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Get involved in foreign affairs to promote democracy and US values</a:t>
            </a:r>
          </a:p>
          <a:p>
            <a:r>
              <a:rPr lang="en-US" dirty="0" smtClean="0"/>
              <a:t>Seemed hypocritical for opposing women’s suffrage</a:t>
            </a:r>
            <a:endParaRPr lang="en-US" dirty="0" smtClean="0"/>
          </a:p>
        </p:txBody>
      </p:sp>
      <p:pic>
        <p:nvPicPr>
          <p:cNvPr id="8194" name="Picture 2" descr="Image result for moral diplomacy wilson and mex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6"/>
          <a:stretch/>
        </p:blipFill>
        <p:spPr bwMode="auto">
          <a:xfrm>
            <a:off x="119743" y="154895"/>
            <a:ext cx="4800600" cy="64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57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128" y="957943"/>
            <a:ext cx="8588828" cy="4906963"/>
          </a:xfrm>
        </p:spPr>
        <p:txBody>
          <a:bodyPr/>
          <a:lstStyle/>
          <a:p>
            <a:r>
              <a:rPr lang="en-US" dirty="0" smtClean="0"/>
              <a:t>Adm</a:t>
            </a:r>
            <a:r>
              <a:rPr lang="en-US" dirty="0" smtClean="0"/>
              <a:t>. Matthew </a:t>
            </a:r>
            <a:r>
              <a:rPr lang="en-US" dirty="0" smtClean="0"/>
              <a:t>Perry sails to Tokyo bay</a:t>
            </a:r>
          </a:p>
          <a:p>
            <a:r>
              <a:rPr lang="en-US" dirty="0" smtClean="0"/>
              <a:t>Threatens military force unless Japan trades w/ US</a:t>
            </a:r>
            <a:endParaRPr lang="en-US" dirty="0" smtClean="0"/>
          </a:p>
          <a:p>
            <a:r>
              <a:rPr lang="en-US" dirty="0" smtClean="0"/>
              <a:t>Forced opening of Japan’s markets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085" y="3683000"/>
            <a:ext cx="2705100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668" y="3429000"/>
            <a:ext cx="2235200" cy="325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37" y="4203272"/>
            <a:ext cx="35306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4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China &amp; the Open Door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4"/>
          </a:xfrm>
        </p:spPr>
        <p:txBody>
          <a:bodyPr/>
          <a:lstStyle/>
          <a:p>
            <a:r>
              <a:rPr lang="en-US" dirty="0" smtClean="0"/>
              <a:t>US demands other nations allow equal opportunity for trade in China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30" y="2226108"/>
            <a:ext cx="4631892" cy="4631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595" y="2401820"/>
            <a:ext cx="4005575" cy="428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2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607"/>
            <a:ext cx="8229600" cy="1143000"/>
          </a:xfrm>
        </p:spPr>
        <p:txBody>
          <a:bodyPr/>
          <a:lstStyle/>
          <a:p>
            <a:r>
              <a:rPr lang="en-US" dirty="0" smtClean="0"/>
              <a:t>The Panama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886"/>
            <a:ext cx="8229600" cy="4972277"/>
          </a:xfrm>
        </p:spPr>
        <p:txBody>
          <a:bodyPr/>
          <a:lstStyle/>
          <a:p>
            <a:r>
              <a:rPr lang="en-US" dirty="0" smtClean="0"/>
              <a:t>Why did people want a canal through Central America?</a:t>
            </a:r>
            <a:endParaRPr lang="en-US" dirty="0"/>
          </a:p>
        </p:txBody>
      </p:sp>
      <p:pic>
        <p:nvPicPr>
          <p:cNvPr id="1026" name="Picture 2" descr="Image result for trade routes from america to Asia before panama ca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47900"/>
            <a:ext cx="8715375" cy="44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67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99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Panama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8170"/>
            <a:ext cx="8229600" cy="4427993"/>
          </a:xfrm>
        </p:spPr>
        <p:txBody>
          <a:bodyPr/>
          <a:lstStyle/>
          <a:p>
            <a:r>
              <a:rPr lang="en-US" dirty="0" smtClean="0"/>
              <a:t>Panama part of Colombia originally</a:t>
            </a:r>
            <a:endParaRPr lang="en-US" dirty="0" smtClean="0"/>
          </a:p>
          <a:p>
            <a:r>
              <a:rPr lang="en-US" dirty="0" smtClean="0"/>
              <a:t>Roosevelt needs permission to build canal</a:t>
            </a:r>
            <a:endParaRPr lang="en-US" dirty="0" smtClean="0"/>
          </a:p>
          <a:p>
            <a:r>
              <a:rPr lang="en-US" dirty="0" smtClean="0"/>
              <a:t>Colombia refuses</a:t>
            </a:r>
            <a:endParaRPr lang="en-US" dirty="0" smtClean="0"/>
          </a:p>
          <a:p>
            <a:r>
              <a:rPr lang="en-US" dirty="0" smtClean="0"/>
              <a:t>Roosevelt helps start Panamanian Rebellion</a:t>
            </a:r>
          </a:p>
          <a:p>
            <a:r>
              <a:rPr lang="en-US" dirty="0" smtClean="0"/>
              <a:t>Places US navy of the coast</a:t>
            </a:r>
          </a:p>
          <a:p>
            <a:r>
              <a:rPr lang="en-US" dirty="0" smtClean="0"/>
              <a:t>Once independent US get Panama to agree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7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Image result for colombia pre-panamanian indepen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4039"/>
            <a:ext cx="6379029" cy="54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eme of panama indepen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164" y="1"/>
            <a:ext cx="4721838" cy="472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4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0"/>
            <a:ext cx="8229600" cy="1143000"/>
          </a:xfrm>
        </p:spPr>
        <p:txBody>
          <a:bodyPr/>
          <a:lstStyle/>
          <a:p>
            <a:r>
              <a:rPr lang="en-US" dirty="0" smtClean="0"/>
              <a:t>How the Panama Canal works</a:t>
            </a:r>
            <a:endParaRPr lang="en-US" dirty="0"/>
          </a:p>
        </p:txBody>
      </p:sp>
      <p:pic>
        <p:nvPicPr>
          <p:cNvPr id="6150" name="Picture 6" descr="Image result for panama canal l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181" y="3626770"/>
            <a:ext cx="5837918" cy="328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panama canal lo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385"/>
            <a:ext cx="5767940" cy="35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24510" cy="383177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70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5314" y="476834"/>
            <a:ext cx="443048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Roosevelt Corollary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7286"/>
            <a:ext cx="4299857" cy="4525963"/>
          </a:xfrm>
        </p:spPr>
        <p:txBody>
          <a:bodyPr/>
          <a:lstStyle/>
          <a:p>
            <a:r>
              <a:rPr lang="en-US" dirty="0" smtClean="0"/>
              <a:t>Roosevelt Corollary:  </a:t>
            </a:r>
          </a:p>
          <a:p>
            <a:pPr lvl="1"/>
            <a:r>
              <a:rPr lang="en-US" dirty="0" smtClean="0"/>
              <a:t>US is an “international police power” in Latin America</a:t>
            </a:r>
          </a:p>
        </p:txBody>
      </p:sp>
      <p:pic>
        <p:nvPicPr>
          <p:cNvPr id="5122" name="Picture 2" descr="Image result for roosevelt big stick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57" y="0"/>
            <a:ext cx="4948011" cy="685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32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Big Stick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“Speak softly and carry a big stick”</a:t>
            </a:r>
          </a:p>
          <a:p>
            <a:r>
              <a:rPr lang="en-US" dirty="0" smtClean="0"/>
              <a:t>What does that mean in terms of foreign policy?</a:t>
            </a:r>
            <a:endParaRPr lang="en-US" dirty="0"/>
          </a:p>
        </p:txBody>
      </p:sp>
      <p:pic>
        <p:nvPicPr>
          <p:cNvPr id="4098" name="Picture 2" descr="Image result for roosevelt big stick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65" y="2286000"/>
            <a:ext cx="60452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41287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161</TotalTime>
  <Words>173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Black</vt:lpstr>
      <vt:lpstr>American Imperialism</vt:lpstr>
      <vt:lpstr>Japan</vt:lpstr>
      <vt:lpstr>China &amp; the Open Door Policy</vt:lpstr>
      <vt:lpstr>The Panama Canal</vt:lpstr>
      <vt:lpstr>The Panama Canal</vt:lpstr>
      <vt:lpstr>PowerPoint Presentation</vt:lpstr>
      <vt:lpstr>How the Panama Canal works</vt:lpstr>
      <vt:lpstr>Roosevelt Corollary</vt:lpstr>
      <vt:lpstr>Big Stick Diplomacy</vt:lpstr>
      <vt:lpstr>Dollar Diplomacy</vt:lpstr>
      <vt:lpstr>Wilson’s Moral Diplomacy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Imperialism</dc:title>
  <dc:creator>Charlene Martin-Klein</dc:creator>
  <cp:lastModifiedBy>Victor Cadilla</cp:lastModifiedBy>
  <cp:revision>10</cp:revision>
  <dcterms:created xsi:type="dcterms:W3CDTF">2014-10-17T12:52:23Z</dcterms:created>
  <dcterms:modified xsi:type="dcterms:W3CDTF">2019-11-13T15:16:43Z</dcterms:modified>
</cp:coreProperties>
</file>