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59" r:id="rId6"/>
    <p:sldId id="257" r:id="rId7"/>
    <p:sldId id="258" r:id="rId8"/>
    <p:sldId id="271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3FFF-482F-422D-95F5-9F3012FB76E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5E6C-54AC-40B0-90BB-4F974578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2CB2D-4EC0-5C4D-B380-7F52741EC2D9}" type="slidenum">
              <a:rPr lang="en-US"/>
              <a:pPr/>
              <a:t>3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B23B8-AF1A-7947-9381-EE0397F792B4}" type="slidenum">
              <a:rPr lang="en-US"/>
              <a:pPr/>
              <a:t>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13</a:t>
            </a:r>
            <a:r>
              <a:rPr lang="en-US" b="1">
                <a:cs typeface="Arial" charset="0"/>
              </a:rPr>
              <a:t>| Explain how the research on distorting goggles increases our understanding of the adaptability of perception.</a:t>
            </a:r>
          </a:p>
        </p:txBody>
      </p:sp>
    </p:spTree>
    <p:extLst>
      <p:ext uri="{BB962C8B-B14F-4D97-AF65-F5344CB8AC3E}">
        <p14:creationId xmlns:p14="http://schemas.microsoft.com/office/powerpoint/2010/main" val="155492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0F2EF-4525-1E4D-8328-2628DB6F57ED}" type="slidenum">
              <a:rPr lang="en-US"/>
              <a:pPr/>
              <a:t>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OBJECTIVE 9</a:t>
            </a:r>
            <a:r>
              <a:rPr lang="en-US" b="1">
                <a:cs typeface="Arial" charset="0"/>
              </a:rPr>
              <a:t>| Explain the importance of perceptual constancy.</a:t>
            </a:r>
          </a:p>
        </p:txBody>
      </p:sp>
    </p:spTree>
    <p:extLst>
      <p:ext uri="{BB962C8B-B14F-4D97-AF65-F5344CB8AC3E}">
        <p14:creationId xmlns:p14="http://schemas.microsoft.com/office/powerpoint/2010/main" val="309008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39B09-E58E-B84D-BB19-9491C88E3E24}" type="slidenum">
              <a:rPr lang="en-US"/>
              <a:pPr/>
              <a:t>7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10</a:t>
            </a:r>
            <a:r>
              <a:rPr lang="en-US" b="1">
                <a:cs typeface="Arial" charset="0"/>
              </a:rPr>
              <a:t>| Describe the shape and size constancy, and explain how our expectations about perceived size and distance to some visual illusions.</a:t>
            </a:r>
          </a:p>
        </p:txBody>
      </p:sp>
    </p:spTree>
    <p:extLst>
      <p:ext uri="{BB962C8B-B14F-4D97-AF65-F5344CB8AC3E}">
        <p14:creationId xmlns:p14="http://schemas.microsoft.com/office/powerpoint/2010/main" val="139933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FE8A6-BB22-A24D-8FB2-A5EA2299B3B0}" type="slidenum">
              <a:rPr lang="en-US"/>
              <a:pPr/>
              <a:t>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way to treat chronic pain is to stimulate it through massage by electrical stimulation or acupuncture. Rubbing causes competitive stimulation to pain thus reduces its effect.</a:t>
            </a:r>
          </a:p>
        </p:txBody>
      </p:sp>
    </p:spTree>
    <p:extLst>
      <p:ext uri="{BB962C8B-B14F-4D97-AF65-F5344CB8AC3E}">
        <p14:creationId xmlns:p14="http://schemas.microsoft.com/office/powerpoint/2010/main" val="232394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64DF-2D7F-2048-9B4D-28E7EDE9153B}" type="slidenum">
              <a:rPr lang="en-US"/>
              <a:pPr/>
              <a:t>9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Burn victims can be distracted by allowing them to engage in illusory virtual reality. Their brain scans show differences in pain perceptions.</a:t>
            </a:r>
          </a:p>
        </p:txBody>
      </p:sp>
    </p:spTree>
    <p:extLst>
      <p:ext uri="{BB962C8B-B14F-4D97-AF65-F5344CB8AC3E}">
        <p14:creationId xmlns:p14="http://schemas.microsoft.com/office/powerpoint/2010/main" val="25106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2CB2D-4EC0-5C4D-B380-7F52741EC2D9}" type="slidenum">
              <a:rPr lang="en-US"/>
              <a:pPr/>
              <a:t>16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21B395-6C39-D04B-B806-E9E28AF09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F9C6-1B0C-45F9-8007-81231C07312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25C1-C26A-4332-8871-707D200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Ideas in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6" y="0"/>
            <a:ext cx="481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478"/>
            <a:ext cx="9144000" cy="68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e19fcab6934e9daf70af9585fce4b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38314"/>
            <a:ext cx="9144001" cy="68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horizontal line is longer?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220px-Müller-Lyer_illusion.sv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1"/>
          <a:stretch/>
        </p:blipFill>
        <p:spPr>
          <a:xfrm>
            <a:off x="3640879" y="2153787"/>
            <a:ext cx="5167948" cy="3275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93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20px-Müller-Lyer_illusi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58" y="209320"/>
            <a:ext cx="5167948" cy="5661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373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 descr="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1534993"/>
            <a:ext cx="823118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 group things by 4 basic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tendency to perceive something as a gestalt (or whole).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02" y="2755028"/>
            <a:ext cx="3676731" cy="39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 descr="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1534993"/>
            <a:ext cx="823118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 group things by 4 basic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have figure-ground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58" y="1600200"/>
            <a:ext cx="7826242" cy="49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6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Perceptual Adaptation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8734" y="1805781"/>
            <a:ext cx="4716137" cy="29535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 Linotype" charset="0"/>
              </a:rPr>
              <a:t>Visual ability to adjust to an artificially displaced visual field, e.g., prism </a:t>
            </a:r>
            <a:r>
              <a:rPr lang="en-US" dirty="0" smtClean="0">
                <a:latin typeface="Palatino Linotype" charset="0"/>
              </a:rPr>
              <a:t>glasses.</a:t>
            </a:r>
          </a:p>
          <a:p>
            <a:pPr marL="0" indent="0">
              <a:buNone/>
            </a:pPr>
            <a:endParaRPr lang="en-US" dirty="0">
              <a:latin typeface="Palatino Linotype" charset="0"/>
            </a:endParaRPr>
          </a:p>
        </p:txBody>
      </p:sp>
      <p:pic>
        <p:nvPicPr>
          <p:cNvPr id="221188" name="Picture 4" descr="12673_MyersPsy8e_6UN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b="9469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D76B-0EC0-894A-9F0A-8AF91E9587B3}" type="slidenum">
              <a:rPr lang="en-US"/>
              <a:pPr/>
              <a:t>5</a:t>
            </a:fld>
            <a:endParaRPr lang="en-US"/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 rot="5400000">
            <a:off x="9028907" y="5068094"/>
            <a:ext cx="1876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</a:rPr>
              <a:t>Courtesy of Hubert Dolezal</a:t>
            </a:r>
          </a:p>
        </p:txBody>
      </p:sp>
    </p:spTree>
    <p:extLst>
      <p:ext uri="{BB962C8B-B14F-4D97-AF65-F5344CB8AC3E}">
        <p14:creationId xmlns:p14="http://schemas.microsoft.com/office/powerpoint/2010/main" val="239134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76212"/>
            <a:ext cx="10515600" cy="1325563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Perceptual Constancy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1319444"/>
            <a:ext cx="8229600" cy="19905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Palatino Linotype" charset="0"/>
              </a:rPr>
              <a:t>We continue to perceive objects as unchanged, even when they appear different.</a:t>
            </a:r>
          </a:p>
          <a:p>
            <a:pPr marL="0" indent="0">
              <a:buNone/>
            </a:pPr>
            <a:endParaRPr lang="en-US" dirty="0" smtClean="0">
              <a:latin typeface="Palatino Linotype" charset="0"/>
            </a:endParaRPr>
          </a:p>
          <a:p>
            <a:pPr marL="0" indent="0">
              <a:buNone/>
            </a:pPr>
            <a:r>
              <a:rPr lang="en-US" dirty="0" smtClean="0">
                <a:latin typeface="Palatino Linotype" charset="0"/>
              </a:rPr>
              <a:t>Examples: Shape constancy and size constancy</a:t>
            </a:r>
            <a:endParaRPr lang="en-US" dirty="0">
              <a:latin typeface="Palatino Linotyp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285-5D71-B04E-8B97-004161A79CF0}" type="slidenum">
              <a:rPr lang="en-US"/>
              <a:pPr/>
              <a:t>6</a:t>
            </a:fld>
            <a:endParaRPr lang="en-US"/>
          </a:p>
        </p:txBody>
      </p:sp>
      <p:pic>
        <p:nvPicPr>
          <p:cNvPr id="199682" name="Picture 2" descr="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96" y="32845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673353" y="6332500"/>
            <a:ext cx="250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Palatino Linotype" charset="0"/>
              </a:rPr>
              <a:t>Shape Constancy</a:t>
            </a:r>
          </a:p>
        </p:txBody>
      </p:sp>
    </p:spTree>
    <p:extLst>
      <p:ext uri="{BB962C8B-B14F-4D97-AF65-F5344CB8AC3E}">
        <p14:creationId xmlns:p14="http://schemas.microsoft.com/office/powerpoint/2010/main" val="130222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Size Constancy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24063" y="1524000"/>
            <a:ext cx="80772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Palatino Linotype" charset="0"/>
              </a:rPr>
              <a:t>Perception of object’s size is unchanged, even when it appears smaller</a:t>
            </a:r>
            <a:endParaRPr lang="en-US" dirty="0">
              <a:latin typeface="Palatino Linotype" charset="0"/>
            </a:endParaRPr>
          </a:p>
        </p:txBody>
      </p:sp>
      <p:sp>
        <p:nvSpPr>
          <p:cNvPr id="1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625F-1147-5148-97A5-2D157EDC5DB5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02756" name="Group 4"/>
          <p:cNvGrpSpPr>
            <a:grpSpLocks noChangeAspect="1"/>
          </p:cNvGrpSpPr>
          <p:nvPr/>
        </p:nvGrpSpPr>
        <p:grpSpPr bwMode="auto">
          <a:xfrm>
            <a:off x="7777164" y="4090988"/>
            <a:ext cx="1824037" cy="709612"/>
            <a:chOff x="3553" y="2320"/>
            <a:chExt cx="1149" cy="447"/>
          </a:xfrm>
        </p:grpSpPr>
        <p:sp>
          <p:nvSpPr>
            <p:cNvPr id="20275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553" y="2320"/>
              <a:ext cx="1149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3554" y="2321"/>
              <a:ext cx="1146" cy="446"/>
            </a:xfrm>
            <a:custGeom>
              <a:avLst/>
              <a:gdLst>
                <a:gd name="T0" fmla="*/ 2200 w 2291"/>
                <a:gd name="T1" fmla="*/ 241 h 892"/>
                <a:gd name="T2" fmla="*/ 2054 w 2291"/>
                <a:gd name="T3" fmla="*/ 233 h 892"/>
                <a:gd name="T4" fmla="*/ 1921 w 2291"/>
                <a:gd name="T5" fmla="*/ 225 h 892"/>
                <a:gd name="T6" fmla="*/ 1874 w 2291"/>
                <a:gd name="T7" fmla="*/ 173 h 892"/>
                <a:gd name="T8" fmla="*/ 1776 w 2291"/>
                <a:gd name="T9" fmla="*/ 98 h 892"/>
                <a:gd name="T10" fmla="*/ 1620 w 2291"/>
                <a:gd name="T11" fmla="*/ 35 h 892"/>
                <a:gd name="T12" fmla="*/ 1407 w 2291"/>
                <a:gd name="T13" fmla="*/ 5 h 892"/>
                <a:gd name="T14" fmla="*/ 1172 w 2291"/>
                <a:gd name="T15" fmla="*/ 0 h 892"/>
                <a:gd name="T16" fmla="*/ 938 w 2291"/>
                <a:gd name="T17" fmla="*/ 20 h 892"/>
                <a:gd name="T18" fmla="*/ 766 w 2291"/>
                <a:gd name="T19" fmla="*/ 66 h 892"/>
                <a:gd name="T20" fmla="*/ 686 w 2291"/>
                <a:gd name="T21" fmla="*/ 106 h 892"/>
                <a:gd name="T22" fmla="*/ 620 w 2291"/>
                <a:gd name="T23" fmla="*/ 163 h 892"/>
                <a:gd name="T24" fmla="*/ 528 w 2291"/>
                <a:gd name="T25" fmla="*/ 243 h 892"/>
                <a:gd name="T26" fmla="*/ 487 w 2291"/>
                <a:gd name="T27" fmla="*/ 277 h 892"/>
                <a:gd name="T28" fmla="*/ 471 w 2291"/>
                <a:gd name="T29" fmla="*/ 269 h 892"/>
                <a:gd name="T30" fmla="*/ 444 w 2291"/>
                <a:gd name="T31" fmla="*/ 243 h 892"/>
                <a:gd name="T32" fmla="*/ 374 w 2291"/>
                <a:gd name="T33" fmla="*/ 227 h 892"/>
                <a:gd name="T34" fmla="*/ 311 w 2291"/>
                <a:gd name="T35" fmla="*/ 239 h 892"/>
                <a:gd name="T36" fmla="*/ 315 w 2291"/>
                <a:gd name="T37" fmla="*/ 283 h 892"/>
                <a:gd name="T38" fmla="*/ 353 w 2291"/>
                <a:gd name="T39" fmla="*/ 310 h 892"/>
                <a:gd name="T40" fmla="*/ 406 w 2291"/>
                <a:gd name="T41" fmla="*/ 316 h 892"/>
                <a:gd name="T42" fmla="*/ 438 w 2291"/>
                <a:gd name="T43" fmla="*/ 307 h 892"/>
                <a:gd name="T44" fmla="*/ 456 w 2291"/>
                <a:gd name="T45" fmla="*/ 308 h 892"/>
                <a:gd name="T46" fmla="*/ 432 w 2291"/>
                <a:gd name="T47" fmla="*/ 325 h 892"/>
                <a:gd name="T48" fmla="*/ 373 w 2291"/>
                <a:gd name="T49" fmla="*/ 337 h 892"/>
                <a:gd name="T50" fmla="*/ 321 w 2291"/>
                <a:gd name="T51" fmla="*/ 340 h 892"/>
                <a:gd name="T52" fmla="*/ 260 w 2291"/>
                <a:gd name="T53" fmla="*/ 348 h 892"/>
                <a:gd name="T54" fmla="*/ 121 w 2291"/>
                <a:gd name="T55" fmla="*/ 442 h 892"/>
                <a:gd name="T56" fmla="*/ 23 w 2291"/>
                <a:gd name="T57" fmla="*/ 545 h 892"/>
                <a:gd name="T58" fmla="*/ 0 w 2291"/>
                <a:gd name="T59" fmla="*/ 617 h 892"/>
                <a:gd name="T60" fmla="*/ 28 w 2291"/>
                <a:gd name="T61" fmla="*/ 727 h 892"/>
                <a:gd name="T62" fmla="*/ 41 w 2291"/>
                <a:gd name="T63" fmla="*/ 811 h 892"/>
                <a:gd name="T64" fmla="*/ 149 w 2291"/>
                <a:gd name="T65" fmla="*/ 837 h 892"/>
                <a:gd name="T66" fmla="*/ 197 w 2291"/>
                <a:gd name="T67" fmla="*/ 889 h 892"/>
                <a:gd name="T68" fmla="*/ 435 w 2291"/>
                <a:gd name="T69" fmla="*/ 892 h 892"/>
                <a:gd name="T70" fmla="*/ 465 w 2291"/>
                <a:gd name="T71" fmla="*/ 883 h 892"/>
                <a:gd name="T72" fmla="*/ 514 w 2291"/>
                <a:gd name="T73" fmla="*/ 856 h 892"/>
                <a:gd name="T74" fmla="*/ 587 w 2291"/>
                <a:gd name="T75" fmla="*/ 856 h 892"/>
                <a:gd name="T76" fmla="*/ 843 w 2291"/>
                <a:gd name="T77" fmla="*/ 847 h 892"/>
                <a:gd name="T78" fmla="*/ 1059 w 2291"/>
                <a:gd name="T79" fmla="*/ 830 h 892"/>
                <a:gd name="T80" fmla="*/ 1193 w 2291"/>
                <a:gd name="T81" fmla="*/ 848 h 892"/>
                <a:gd name="T82" fmla="*/ 1253 w 2291"/>
                <a:gd name="T83" fmla="*/ 892 h 892"/>
                <a:gd name="T84" fmla="*/ 1473 w 2291"/>
                <a:gd name="T85" fmla="*/ 892 h 892"/>
                <a:gd name="T86" fmla="*/ 1505 w 2291"/>
                <a:gd name="T87" fmla="*/ 880 h 892"/>
                <a:gd name="T88" fmla="*/ 1542 w 2291"/>
                <a:gd name="T89" fmla="*/ 833 h 892"/>
                <a:gd name="T90" fmla="*/ 1570 w 2291"/>
                <a:gd name="T91" fmla="*/ 783 h 892"/>
                <a:gd name="T92" fmla="*/ 1622 w 2291"/>
                <a:gd name="T93" fmla="*/ 771 h 892"/>
                <a:gd name="T94" fmla="*/ 1736 w 2291"/>
                <a:gd name="T95" fmla="*/ 747 h 892"/>
                <a:gd name="T96" fmla="*/ 1829 w 2291"/>
                <a:gd name="T97" fmla="*/ 765 h 892"/>
                <a:gd name="T98" fmla="*/ 1886 w 2291"/>
                <a:gd name="T99" fmla="*/ 809 h 892"/>
                <a:gd name="T100" fmla="*/ 2100 w 2291"/>
                <a:gd name="T101" fmla="*/ 806 h 892"/>
                <a:gd name="T102" fmla="*/ 2134 w 2291"/>
                <a:gd name="T103" fmla="*/ 774 h 892"/>
                <a:gd name="T104" fmla="*/ 2165 w 2291"/>
                <a:gd name="T105" fmla="*/ 692 h 892"/>
                <a:gd name="T106" fmla="*/ 2266 w 2291"/>
                <a:gd name="T107" fmla="*/ 592 h 892"/>
                <a:gd name="T108" fmla="*/ 2290 w 2291"/>
                <a:gd name="T109" fmla="*/ 484 h 892"/>
                <a:gd name="T110" fmla="*/ 2258 w 2291"/>
                <a:gd name="T111" fmla="*/ 25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1" h="892">
                  <a:moveTo>
                    <a:pt x="2258" y="250"/>
                  </a:moveTo>
                  <a:lnTo>
                    <a:pt x="2253" y="248"/>
                  </a:lnTo>
                  <a:lnTo>
                    <a:pt x="2245" y="247"/>
                  </a:lnTo>
                  <a:lnTo>
                    <a:pt x="2234" y="245"/>
                  </a:lnTo>
                  <a:lnTo>
                    <a:pt x="2219" y="243"/>
                  </a:lnTo>
                  <a:lnTo>
                    <a:pt x="2200" y="241"/>
                  </a:lnTo>
                  <a:lnTo>
                    <a:pt x="2180" y="240"/>
                  </a:lnTo>
                  <a:lnTo>
                    <a:pt x="2158" y="239"/>
                  </a:lnTo>
                  <a:lnTo>
                    <a:pt x="2134" y="236"/>
                  </a:lnTo>
                  <a:lnTo>
                    <a:pt x="2107" y="235"/>
                  </a:lnTo>
                  <a:lnTo>
                    <a:pt x="2080" y="234"/>
                  </a:lnTo>
                  <a:lnTo>
                    <a:pt x="2054" y="233"/>
                  </a:lnTo>
                  <a:lnTo>
                    <a:pt x="2026" y="232"/>
                  </a:lnTo>
                  <a:lnTo>
                    <a:pt x="2000" y="231"/>
                  </a:lnTo>
                  <a:lnTo>
                    <a:pt x="1973" y="230"/>
                  </a:lnTo>
                  <a:lnTo>
                    <a:pt x="1948" y="230"/>
                  </a:lnTo>
                  <a:lnTo>
                    <a:pt x="1925" y="228"/>
                  </a:lnTo>
                  <a:lnTo>
                    <a:pt x="1921" y="225"/>
                  </a:lnTo>
                  <a:lnTo>
                    <a:pt x="1917" y="219"/>
                  </a:lnTo>
                  <a:lnTo>
                    <a:pt x="1911" y="212"/>
                  </a:lnTo>
                  <a:lnTo>
                    <a:pt x="1904" y="203"/>
                  </a:lnTo>
                  <a:lnTo>
                    <a:pt x="1895" y="194"/>
                  </a:lnTo>
                  <a:lnTo>
                    <a:pt x="1886" y="183"/>
                  </a:lnTo>
                  <a:lnTo>
                    <a:pt x="1874" y="173"/>
                  </a:lnTo>
                  <a:lnTo>
                    <a:pt x="1860" y="160"/>
                  </a:lnTo>
                  <a:lnTo>
                    <a:pt x="1847" y="149"/>
                  </a:lnTo>
                  <a:lnTo>
                    <a:pt x="1830" y="136"/>
                  </a:lnTo>
                  <a:lnTo>
                    <a:pt x="1814" y="124"/>
                  </a:lnTo>
                  <a:lnTo>
                    <a:pt x="1796" y="111"/>
                  </a:lnTo>
                  <a:lnTo>
                    <a:pt x="1776" y="98"/>
                  </a:lnTo>
                  <a:lnTo>
                    <a:pt x="1755" y="86"/>
                  </a:lnTo>
                  <a:lnTo>
                    <a:pt x="1732" y="74"/>
                  </a:lnTo>
                  <a:lnTo>
                    <a:pt x="1709" y="64"/>
                  </a:lnTo>
                  <a:lnTo>
                    <a:pt x="1681" y="52"/>
                  </a:lnTo>
                  <a:lnTo>
                    <a:pt x="1651" y="43"/>
                  </a:lnTo>
                  <a:lnTo>
                    <a:pt x="1620" y="35"/>
                  </a:lnTo>
                  <a:lnTo>
                    <a:pt x="1586" y="27"/>
                  </a:lnTo>
                  <a:lnTo>
                    <a:pt x="1553" y="21"/>
                  </a:lnTo>
                  <a:lnTo>
                    <a:pt x="1518" y="15"/>
                  </a:lnTo>
                  <a:lnTo>
                    <a:pt x="1481" y="12"/>
                  </a:lnTo>
                  <a:lnTo>
                    <a:pt x="1444" y="7"/>
                  </a:lnTo>
                  <a:lnTo>
                    <a:pt x="1407" y="5"/>
                  </a:lnTo>
                  <a:lnTo>
                    <a:pt x="1368" y="3"/>
                  </a:lnTo>
                  <a:lnTo>
                    <a:pt x="1330" y="1"/>
                  </a:lnTo>
                  <a:lnTo>
                    <a:pt x="1291" y="0"/>
                  </a:lnTo>
                  <a:lnTo>
                    <a:pt x="1252" y="0"/>
                  </a:lnTo>
                  <a:lnTo>
                    <a:pt x="1212" y="0"/>
                  </a:lnTo>
                  <a:lnTo>
                    <a:pt x="1172" y="0"/>
                  </a:lnTo>
                  <a:lnTo>
                    <a:pt x="1133" y="0"/>
                  </a:lnTo>
                  <a:lnTo>
                    <a:pt x="1092" y="1"/>
                  </a:lnTo>
                  <a:lnTo>
                    <a:pt x="1051" y="5"/>
                  </a:lnTo>
                  <a:lnTo>
                    <a:pt x="1012" y="8"/>
                  </a:lnTo>
                  <a:lnTo>
                    <a:pt x="975" y="13"/>
                  </a:lnTo>
                  <a:lnTo>
                    <a:pt x="938" y="20"/>
                  </a:lnTo>
                  <a:lnTo>
                    <a:pt x="905" y="27"/>
                  </a:lnTo>
                  <a:lnTo>
                    <a:pt x="873" y="34"/>
                  </a:lnTo>
                  <a:lnTo>
                    <a:pt x="843" y="42"/>
                  </a:lnTo>
                  <a:lnTo>
                    <a:pt x="815" y="50"/>
                  </a:lnTo>
                  <a:lnTo>
                    <a:pt x="789" y="58"/>
                  </a:lnTo>
                  <a:lnTo>
                    <a:pt x="766" y="66"/>
                  </a:lnTo>
                  <a:lnTo>
                    <a:pt x="745" y="74"/>
                  </a:lnTo>
                  <a:lnTo>
                    <a:pt x="728" y="82"/>
                  </a:lnTo>
                  <a:lnTo>
                    <a:pt x="713" y="89"/>
                  </a:lnTo>
                  <a:lnTo>
                    <a:pt x="701" y="96"/>
                  </a:lnTo>
                  <a:lnTo>
                    <a:pt x="692" y="102"/>
                  </a:lnTo>
                  <a:lnTo>
                    <a:pt x="686" y="106"/>
                  </a:lnTo>
                  <a:lnTo>
                    <a:pt x="679" y="112"/>
                  </a:lnTo>
                  <a:lnTo>
                    <a:pt x="670" y="120"/>
                  </a:lnTo>
                  <a:lnTo>
                    <a:pt x="660" y="129"/>
                  </a:lnTo>
                  <a:lnTo>
                    <a:pt x="648" y="140"/>
                  </a:lnTo>
                  <a:lnTo>
                    <a:pt x="634" y="151"/>
                  </a:lnTo>
                  <a:lnTo>
                    <a:pt x="620" y="163"/>
                  </a:lnTo>
                  <a:lnTo>
                    <a:pt x="605" y="175"/>
                  </a:lnTo>
                  <a:lnTo>
                    <a:pt x="590" y="189"/>
                  </a:lnTo>
                  <a:lnTo>
                    <a:pt x="575" y="203"/>
                  </a:lnTo>
                  <a:lnTo>
                    <a:pt x="559" y="217"/>
                  </a:lnTo>
                  <a:lnTo>
                    <a:pt x="543" y="231"/>
                  </a:lnTo>
                  <a:lnTo>
                    <a:pt x="528" y="243"/>
                  </a:lnTo>
                  <a:lnTo>
                    <a:pt x="513" y="256"/>
                  </a:lnTo>
                  <a:lnTo>
                    <a:pt x="499" y="269"/>
                  </a:lnTo>
                  <a:lnTo>
                    <a:pt x="487" y="280"/>
                  </a:lnTo>
                  <a:lnTo>
                    <a:pt x="485" y="278"/>
                  </a:lnTo>
                  <a:lnTo>
                    <a:pt x="487" y="277"/>
                  </a:lnTo>
                  <a:lnTo>
                    <a:pt x="487" y="277"/>
                  </a:lnTo>
                  <a:lnTo>
                    <a:pt x="488" y="277"/>
                  </a:lnTo>
                  <a:lnTo>
                    <a:pt x="488" y="277"/>
                  </a:lnTo>
                  <a:lnTo>
                    <a:pt x="487" y="277"/>
                  </a:lnTo>
                  <a:lnTo>
                    <a:pt x="484" y="276"/>
                  </a:lnTo>
                  <a:lnTo>
                    <a:pt x="479" y="273"/>
                  </a:lnTo>
                  <a:lnTo>
                    <a:pt x="471" y="269"/>
                  </a:lnTo>
                  <a:lnTo>
                    <a:pt x="466" y="265"/>
                  </a:lnTo>
                  <a:lnTo>
                    <a:pt x="461" y="262"/>
                  </a:lnTo>
                  <a:lnTo>
                    <a:pt x="458" y="258"/>
                  </a:lnTo>
                  <a:lnTo>
                    <a:pt x="456" y="255"/>
                  </a:lnTo>
                  <a:lnTo>
                    <a:pt x="450" y="249"/>
                  </a:lnTo>
                  <a:lnTo>
                    <a:pt x="444" y="243"/>
                  </a:lnTo>
                  <a:lnTo>
                    <a:pt x="437" y="239"/>
                  </a:lnTo>
                  <a:lnTo>
                    <a:pt x="428" y="234"/>
                  </a:lnTo>
                  <a:lnTo>
                    <a:pt x="419" y="232"/>
                  </a:lnTo>
                  <a:lnTo>
                    <a:pt x="405" y="230"/>
                  </a:lnTo>
                  <a:lnTo>
                    <a:pt x="390" y="227"/>
                  </a:lnTo>
                  <a:lnTo>
                    <a:pt x="374" y="227"/>
                  </a:lnTo>
                  <a:lnTo>
                    <a:pt x="358" y="227"/>
                  </a:lnTo>
                  <a:lnTo>
                    <a:pt x="343" y="228"/>
                  </a:lnTo>
                  <a:lnTo>
                    <a:pt x="329" y="231"/>
                  </a:lnTo>
                  <a:lnTo>
                    <a:pt x="318" y="234"/>
                  </a:lnTo>
                  <a:lnTo>
                    <a:pt x="315" y="236"/>
                  </a:lnTo>
                  <a:lnTo>
                    <a:pt x="311" y="239"/>
                  </a:lnTo>
                  <a:lnTo>
                    <a:pt x="309" y="241"/>
                  </a:lnTo>
                  <a:lnTo>
                    <a:pt x="308" y="245"/>
                  </a:lnTo>
                  <a:lnTo>
                    <a:pt x="307" y="254"/>
                  </a:lnTo>
                  <a:lnTo>
                    <a:pt x="307" y="263"/>
                  </a:lnTo>
                  <a:lnTo>
                    <a:pt x="310" y="273"/>
                  </a:lnTo>
                  <a:lnTo>
                    <a:pt x="315" y="283"/>
                  </a:lnTo>
                  <a:lnTo>
                    <a:pt x="320" y="288"/>
                  </a:lnTo>
                  <a:lnTo>
                    <a:pt x="324" y="294"/>
                  </a:lnTo>
                  <a:lnTo>
                    <a:pt x="331" y="300"/>
                  </a:lnTo>
                  <a:lnTo>
                    <a:pt x="338" y="303"/>
                  </a:lnTo>
                  <a:lnTo>
                    <a:pt x="345" y="308"/>
                  </a:lnTo>
                  <a:lnTo>
                    <a:pt x="353" y="310"/>
                  </a:lnTo>
                  <a:lnTo>
                    <a:pt x="362" y="314"/>
                  </a:lnTo>
                  <a:lnTo>
                    <a:pt x="371" y="315"/>
                  </a:lnTo>
                  <a:lnTo>
                    <a:pt x="382" y="316"/>
                  </a:lnTo>
                  <a:lnTo>
                    <a:pt x="391" y="317"/>
                  </a:lnTo>
                  <a:lnTo>
                    <a:pt x="399" y="317"/>
                  </a:lnTo>
                  <a:lnTo>
                    <a:pt x="406" y="316"/>
                  </a:lnTo>
                  <a:lnTo>
                    <a:pt x="412" y="315"/>
                  </a:lnTo>
                  <a:lnTo>
                    <a:pt x="417" y="314"/>
                  </a:lnTo>
                  <a:lnTo>
                    <a:pt x="422" y="311"/>
                  </a:lnTo>
                  <a:lnTo>
                    <a:pt x="427" y="310"/>
                  </a:lnTo>
                  <a:lnTo>
                    <a:pt x="432" y="308"/>
                  </a:lnTo>
                  <a:lnTo>
                    <a:pt x="438" y="307"/>
                  </a:lnTo>
                  <a:lnTo>
                    <a:pt x="444" y="306"/>
                  </a:lnTo>
                  <a:lnTo>
                    <a:pt x="452" y="307"/>
                  </a:lnTo>
                  <a:lnTo>
                    <a:pt x="453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6" y="308"/>
                  </a:lnTo>
                  <a:lnTo>
                    <a:pt x="450" y="314"/>
                  </a:lnTo>
                  <a:lnTo>
                    <a:pt x="445" y="318"/>
                  </a:lnTo>
                  <a:lnTo>
                    <a:pt x="442" y="322"/>
                  </a:lnTo>
                  <a:lnTo>
                    <a:pt x="439" y="323"/>
                  </a:lnTo>
                  <a:lnTo>
                    <a:pt x="437" y="324"/>
                  </a:lnTo>
                  <a:lnTo>
                    <a:pt x="432" y="325"/>
                  </a:lnTo>
                  <a:lnTo>
                    <a:pt x="428" y="327"/>
                  </a:lnTo>
                  <a:lnTo>
                    <a:pt x="420" y="329"/>
                  </a:lnTo>
                  <a:lnTo>
                    <a:pt x="412" y="331"/>
                  </a:lnTo>
                  <a:lnTo>
                    <a:pt x="400" y="333"/>
                  </a:lnTo>
                  <a:lnTo>
                    <a:pt x="388" y="334"/>
                  </a:lnTo>
                  <a:lnTo>
                    <a:pt x="373" y="337"/>
                  </a:lnTo>
                  <a:lnTo>
                    <a:pt x="338" y="338"/>
                  </a:lnTo>
                  <a:lnTo>
                    <a:pt x="338" y="340"/>
                  </a:lnTo>
                  <a:lnTo>
                    <a:pt x="333" y="340"/>
                  </a:lnTo>
                  <a:lnTo>
                    <a:pt x="329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16" y="340"/>
                  </a:lnTo>
                  <a:lnTo>
                    <a:pt x="311" y="340"/>
                  </a:lnTo>
                  <a:lnTo>
                    <a:pt x="306" y="340"/>
                  </a:lnTo>
                  <a:lnTo>
                    <a:pt x="301" y="340"/>
                  </a:lnTo>
                  <a:lnTo>
                    <a:pt x="280" y="342"/>
                  </a:lnTo>
                  <a:lnTo>
                    <a:pt x="260" y="348"/>
                  </a:lnTo>
                  <a:lnTo>
                    <a:pt x="237" y="359"/>
                  </a:lnTo>
                  <a:lnTo>
                    <a:pt x="214" y="371"/>
                  </a:lnTo>
                  <a:lnTo>
                    <a:pt x="189" y="386"/>
                  </a:lnTo>
                  <a:lnTo>
                    <a:pt x="166" y="404"/>
                  </a:lnTo>
                  <a:lnTo>
                    <a:pt x="143" y="422"/>
                  </a:lnTo>
                  <a:lnTo>
                    <a:pt x="121" y="442"/>
                  </a:lnTo>
                  <a:lnTo>
                    <a:pt x="99" y="461"/>
                  </a:lnTo>
                  <a:lnTo>
                    <a:pt x="80" y="481"/>
                  </a:lnTo>
                  <a:lnTo>
                    <a:pt x="63" y="499"/>
                  </a:lnTo>
                  <a:lnTo>
                    <a:pt x="46" y="516"/>
                  </a:lnTo>
                  <a:lnTo>
                    <a:pt x="34" y="531"/>
                  </a:lnTo>
                  <a:lnTo>
                    <a:pt x="23" y="545"/>
                  </a:lnTo>
                  <a:lnTo>
                    <a:pt x="16" y="554"/>
                  </a:lnTo>
                  <a:lnTo>
                    <a:pt x="13" y="561"/>
                  </a:lnTo>
                  <a:lnTo>
                    <a:pt x="11" y="568"/>
                  </a:lnTo>
                  <a:lnTo>
                    <a:pt x="5" y="587"/>
                  </a:lnTo>
                  <a:lnTo>
                    <a:pt x="1" y="603"/>
                  </a:lnTo>
                  <a:lnTo>
                    <a:pt x="0" y="617"/>
                  </a:lnTo>
                  <a:lnTo>
                    <a:pt x="3" y="626"/>
                  </a:lnTo>
                  <a:lnTo>
                    <a:pt x="7" y="639"/>
                  </a:lnTo>
                  <a:lnTo>
                    <a:pt x="15" y="660"/>
                  </a:lnTo>
                  <a:lnTo>
                    <a:pt x="25" y="688"/>
                  </a:lnTo>
                  <a:lnTo>
                    <a:pt x="33" y="716"/>
                  </a:lnTo>
                  <a:lnTo>
                    <a:pt x="28" y="727"/>
                  </a:lnTo>
                  <a:lnTo>
                    <a:pt x="42" y="751"/>
                  </a:lnTo>
                  <a:lnTo>
                    <a:pt x="51" y="773"/>
                  </a:lnTo>
                  <a:lnTo>
                    <a:pt x="28" y="804"/>
                  </a:lnTo>
                  <a:lnTo>
                    <a:pt x="34" y="808"/>
                  </a:lnTo>
                  <a:lnTo>
                    <a:pt x="36" y="809"/>
                  </a:lnTo>
                  <a:lnTo>
                    <a:pt x="41" y="811"/>
                  </a:lnTo>
                  <a:lnTo>
                    <a:pt x="48" y="814"/>
                  </a:lnTo>
                  <a:lnTo>
                    <a:pt x="59" y="818"/>
                  </a:lnTo>
                  <a:lnTo>
                    <a:pt x="74" y="823"/>
                  </a:lnTo>
                  <a:lnTo>
                    <a:pt x="95" y="827"/>
                  </a:lnTo>
                  <a:lnTo>
                    <a:pt x="119" y="832"/>
                  </a:lnTo>
                  <a:lnTo>
                    <a:pt x="149" y="837"/>
                  </a:lnTo>
                  <a:lnTo>
                    <a:pt x="156" y="849"/>
                  </a:lnTo>
                  <a:lnTo>
                    <a:pt x="164" y="861"/>
                  </a:lnTo>
                  <a:lnTo>
                    <a:pt x="172" y="870"/>
                  </a:lnTo>
                  <a:lnTo>
                    <a:pt x="180" y="878"/>
                  </a:lnTo>
                  <a:lnTo>
                    <a:pt x="188" y="884"/>
                  </a:lnTo>
                  <a:lnTo>
                    <a:pt x="197" y="889"/>
                  </a:lnTo>
                  <a:lnTo>
                    <a:pt x="207" y="891"/>
                  </a:lnTo>
                  <a:lnTo>
                    <a:pt x="216" y="892"/>
                  </a:lnTo>
                  <a:lnTo>
                    <a:pt x="432" y="892"/>
                  </a:lnTo>
                  <a:lnTo>
                    <a:pt x="432" y="892"/>
                  </a:lnTo>
                  <a:lnTo>
                    <a:pt x="434" y="892"/>
                  </a:lnTo>
                  <a:lnTo>
                    <a:pt x="435" y="892"/>
                  </a:lnTo>
                  <a:lnTo>
                    <a:pt x="435" y="892"/>
                  </a:lnTo>
                  <a:lnTo>
                    <a:pt x="436" y="892"/>
                  </a:lnTo>
                  <a:lnTo>
                    <a:pt x="443" y="891"/>
                  </a:lnTo>
                  <a:lnTo>
                    <a:pt x="451" y="890"/>
                  </a:lnTo>
                  <a:lnTo>
                    <a:pt x="458" y="886"/>
                  </a:lnTo>
                  <a:lnTo>
                    <a:pt x="465" y="883"/>
                  </a:lnTo>
                  <a:lnTo>
                    <a:pt x="472" y="878"/>
                  </a:lnTo>
                  <a:lnTo>
                    <a:pt x="479" y="871"/>
                  </a:lnTo>
                  <a:lnTo>
                    <a:pt x="485" y="864"/>
                  </a:lnTo>
                  <a:lnTo>
                    <a:pt x="491" y="856"/>
                  </a:lnTo>
                  <a:lnTo>
                    <a:pt x="503" y="856"/>
                  </a:lnTo>
                  <a:lnTo>
                    <a:pt x="514" y="856"/>
                  </a:lnTo>
                  <a:lnTo>
                    <a:pt x="526" y="856"/>
                  </a:lnTo>
                  <a:lnTo>
                    <a:pt x="537" y="856"/>
                  </a:lnTo>
                  <a:lnTo>
                    <a:pt x="549" y="856"/>
                  </a:lnTo>
                  <a:lnTo>
                    <a:pt x="562" y="856"/>
                  </a:lnTo>
                  <a:lnTo>
                    <a:pt x="574" y="856"/>
                  </a:lnTo>
                  <a:lnTo>
                    <a:pt x="587" y="856"/>
                  </a:lnTo>
                  <a:lnTo>
                    <a:pt x="632" y="855"/>
                  </a:lnTo>
                  <a:lnTo>
                    <a:pt x="676" y="855"/>
                  </a:lnTo>
                  <a:lnTo>
                    <a:pt x="719" y="853"/>
                  </a:lnTo>
                  <a:lnTo>
                    <a:pt x="761" y="852"/>
                  </a:lnTo>
                  <a:lnTo>
                    <a:pt x="802" y="849"/>
                  </a:lnTo>
                  <a:lnTo>
                    <a:pt x="843" y="847"/>
                  </a:lnTo>
                  <a:lnTo>
                    <a:pt x="882" y="845"/>
                  </a:lnTo>
                  <a:lnTo>
                    <a:pt x="920" y="842"/>
                  </a:lnTo>
                  <a:lnTo>
                    <a:pt x="957" y="839"/>
                  </a:lnTo>
                  <a:lnTo>
                    <a:pt x="993" y="837"/>
                  </a:lnTo>
                  <a:lnTo>
                    <a:pt x="1026" y="833"/>
                  </a:lnTo>
                  <a:lnTo>
                    <a:pt x="1059" y="830"/>
                  </a:lnTo>
                  <a:lnTo>
                    <a:pt x="1091" y="826"/>
                  </a:lnTo>
                  <a:lnTo>
                    <a:pt x="1122" y="823"/>
                  </a:lnTo>
                  <a:lnTo>
                    <a:pt x="1149" y="819"/>
                  </a:lnTo>
                  <a:lnTo>
                    <a:pt x="1177" y="816"/>
                  </a:lnTo>
                  <a:lnTo>
                    <a:pt x="1185" y="833"/>
                  </a:lnTo>
                  <a:lnTo>
                    <a:pt x="1193" y="848"/>
                  </a:lnTo>
                  <a:lnTo>
                    <a:pt x="1201" y="862"/>
                  </a:lnTo>
                  <a:lnTo>
                    <a:pt x="1212" y="872"/>
                  </a:lnTo>
                  <a:lnTo>
                    <a:pt x="1221" y="880"/>
                  </a:lnTo>
                  <a:lnTo>
                    <a:pt x="1231" y="887"/>
                  </a:lnTo>
                  <a:lnTo>
                    <a:pt x="1242" y="891"/>
                  </a:lnTo>
                  <a:lnTo>
                    <a:pt x="1253" y="892"/>
                  </a:lnTo>
                  <a:lnTo>
                    <a:pt x="1470" y="892"/>
                  </a:lnTo>
                  <a:lnTo>
                    <a:pt x="1470" y="892"/>
                  </a:lnTo>
                  <a:lnTo>
                    <a:pt x="1471" y="892"/>
                  </a:lnTo>
                  <a:lnTo>
                    <a:pt x="1472" y="892"/>
                  </a:lnTo>
                  <a:lnTo>
                    <a:pt x="1472" y="892"/>
                  </a:lnTo>
                  <a:lnTo>
                    <a:pt x="1473" y="892"/>
                  </a:lnTo>
                  <a:lnTo>
                    <a:pt x="1479" y="892"/>
                  </a:lnTo>
                  <a:lnTo>
                    <a:pt x="1485" y="891"/>
                  </a:lnTo>
                  <a:lnTo>
                    <a:pt x="1489" y="890"/>
                  </a:lnTo>
                  <a:lnTo>
                    <a:pt x="1495" y="887"/>
                  </a:lnTo>
                  <a:lnTo>
                    <a:pt x="1500" y="884"/>
                  </a:lnTo>
                  <a:lnTo>
                    <a:pt x="1505" y="880"/>
                  </a:lnTo>
                  <a:lnTo>
                    <a:pt x="1510" y="877"/>
                  </a:lnTo>
                  <a:lnTo>
                    <a:pt x="1515" y="872"/>
                  </a:lnTo>
                  <a:lnTo>
                    <a:pt x="1523" y="864"/>
                  </a:lnTo>
                  <a:lnTo>
                    <a:pt x="1530" y="855"/>
                  </a:lnTo>
                  <a:lnTo>
                    <a:pt x="1535" y="845"/>
                  </a:lnTo>
                  <a:lnTo>
                    <a:pt x="1542" y="833"/>
                  </a:lnTo>
                  <a:lnTo>
                    <a:pt x="1547" y="821"/>
                  </a:lnTo>
                  <a:lnTo>
                    <a:pt x="1553" y="807"/>
                  </a:lnTo>
                  <a:lnTo>
                    <a:pt x="1557" y="792"/>
                  </a:lnTo>
                  <a:lnTo>
                    <a:pt x="1562" y="777"/>
                  </a:lnTo>
                  <a:lnTo>
                    <a:pt x="1564" y="784"/>
                  </a:lnTo>
                  <a:lnTo>
                    <a:pt x="1570" y="783"/>
                  </a:lnTo>
                  <a:lnTo>
                    <a:pt x="1572" y="783"/>
                  </a:lnTo>
                  <a:lnTo>
                    <a:pt x="1577" y="781"/>
                  </a:lnTo>
                  <a:lnTo>
                    <a:pt x="1585" y="779"/>
                  </a:lnTo>
                  <a:lnTo>
                    <a:pt x="1595" y="777"/>
                  </a:lnTo>
                  <a:lnTo>
                    <a:pt x="1608" y="774"/>
                  </a:lnTo>
                  <a:lnTo>
                    <a:pt x="1622" y="771"/>
                  </a:lnTo>
                  <a:lnTo>
                    <a:pt x="1638" y="768"/>
                  </a:lnTo>
                  <a:lnTo>
                    <a:pt x="1656" y="763"/>
                  </a:lnTo>
                  <a:lnTo>
                    <a:pt x="1675" y="760"/>
                  </a:lnTo>
                  <a:lnTo>
                    <a:pt x="1694" y="755"/>
                  </a:lnTo>
                  <a:lnTo>
                    <a:pt x="1715" y="750"/>
                  </a:lnTo>
                  <a:lnTo>
                    <a:pt x="1736" y="747"/>
                  </a:lnTo>
                  <a:lnTo>
                    <a:pt x="1755" y="742"/>
                  </a:lnTo>
                  <a:lnTo>
                    <a:pt x="1776" y="739"/>
                  </a:lnTo>
                  <a:lnTo>
                    <a:pt x="1796" y="735"/>
                  </a:lnTo>
                  <a:lnTo>
                    <a:pt x="1815" y="732"/>
                  </a:lnTo>
                  <a:lnTo>
                    <a:pt x="1822" y="749"/>
                  </a:lnTo>
                  <a:lnTo>
                    <a:pt x="1829" y="765"/>
                  </a:lnTo>
                  <a:lnTo>
                    <a:pt x="1838" y="778"/>
                  </a:lnTo>
                  <a:lnTo>
                    <a:pt x="1847" y="789"/>
                  </a:lnTo>
                  <a:lnTo>
                    <a:pt x="1856" y="798"/>
                  </a:lnTo>
                  <a:lnTo>
                    <a:pt x="1865" y="804"/>
                  </a:lnTo>
                  <a:lnTo>
                    <a:pt x="1875" y="808"/>
                  </a:lnTo>
                  <a:lnTo>
                    <a:pt x="1886" y="809"/>
                  </a:lnTo>
                  <a:lnTo>
                    <a:pt x="2079" y="809"/>
                  </a:lnTo>
                  <a:lnTo>
                    <a:pt x="2079" y="809"/>
                  </a:lnTo>
                  <a:lnTo>
                    <a:pt x="2084" y="809"/>
                  </a:lnTo>
                  <a:lnTo>
                    <a:pt x="2090" y="809"/>
                  </a:lnTo>
                  <a:lnTo>
                    <a:pt x="2094" y="808"/>
                  </a:lnTo>
                  <a:lnTo>
                    <a:pt x="2100" y="806"/>
                  </a:lnTo>
                  <a:lnTo>
                    <a:pt x="2105" y="803"/>
                  </a:lnTo>
                  <a:lnTo>
                    <a:pt x="2110" y="800"/>
                  </a:lnTo>
                  <a:lnTo>
                    <a:pt x="2115" y="796"/>
                  </a:lnTo>
                  <a:lnTo>
                    <a:pt x="2120" y="792"/>
                  </a:lnTo>
                  <a:lnTo>
                    <a:pt x="2127" y="784"/>
                  </a:lnTo>
                  <a:lnTo>
                    <a:pt x="2134" y="774"/>
                  </a:lnTo>
                  <a:lnTo>
                    <a:pt x="2140" y="763"/>
                  </a:lnTo>
                  <a:lnTo>
                    <a:pt x="2146" y="751"/>
                  </a:lnTo>
                  <a:lnTo>
                    <a:pt x="2152" y="738"/>
                  </a:lnTo>
                  <a:lnTo>
                    <a:pt x="2157" y="724"/>
                  </a:lnTo>
                  <a:lnTo>
                    <a:pt x="2161" y="708"/>
                  </a:lnTo>
                  <a:lnTo>
                    <a:pt x="2165" y="692"/>
                  </a:lnTo>
                  <a:lnTo>
                    <a:pt x="2215" y="664"/>
                  </a:lnTo>
                  <a:lnTo>
                    <a:pt x="2243" y="624"/>
                  </a:lnTo>
                  <a:lnTo>
                    <a:pt x="2245" y="620"/>
                  </a:lnTo>
                  <a:lnTo>
                    <a:pt x="2251" y="613"/>
                  </a:lnTo>
                  <a:lnTo>
                    <a:pt x="2258" y="604"/>
                  </a:lnTo>
                  <a:lnTo>
                    <a:pt x="2266" y="592"/>
                  </a:lnTo>
                  <a:lnTo>
                    <a:pt x="2274" y="580"/>
                  </a:lnTo>
                  <a:lnTo>
                    <a:pt x="2282" y="566"/>
                  </a:lnTo>
                  <a:lnTo>
                    <a:pt x="2288" y="553"/>
                  </a:lnTo>
                  <a:lnTo>
                    <a:pt x="2291" y="541"/>
                  </a:lnTo>
                  <a:lnTo>
                    <a:pt x="2291" y="520"/>
                  </a:lnTo>
                  <a:lnTo>
                    <a:pt x="2290" y="484"/>
                  </a:lnTo>
                  <a:lnTo>
                    <a:pt x="2287" y="439"/>
                  </a:lnTo>
                  <a:lnTo>
                    <a:pt x="2282" y="389"/>
                  </a:lnTo>
                  <a:lnTo>
                    <a:pt x="2276" y="340"/>
                  </a:lnTo>
                  <a:lnTo>
                    <a:pt x="2269" y="298"/>
                  </a:lnTo>
                  <a:lnTo>
                    <a:pt x="2264" y="265"/>
                  </a:lnTo>
                  <a:lnTo>
                    <a:pt x="2258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4472" y="2442"/>
              <a:ext cx="141" cy="57"/>
            </a:xfrm>
            <a:custGeom>
              <a:avLst/>
              <a:gdLst>
                <a:gd name="T0" fmla="*/ 69 w 281"/>
                <a:gd name="T1" fmla="*/ 115 h 115"/>
                <a:gd name="T2" fmla="*/ 68 w 281"/>
                <a:gd name="T3" fmla="*/ 115 h 115"/>
                <a:gd name="T4" fmla="*/ 67 w 281"/>
                <a:gd name="T5" fmla="*/ 115 h 115"/>
                <a:gd name="T6" fmla="*/ 61 w 281"/>
                <a:gd name="T7" fmla="*/ 113 h 115"/>
                <a:gd name="T8" fmla="*/ 53 w 281"/>
                <a:gd name="T9" fmla="*/ 108 h 115"/>
                <a:gd name="T10" fmla="*/ 39 w 281"/>
                <a:gd name="T11" fmla="*/ 101 h 115"/>
                <a:gd name="T12" fmla="*/ 34 w 281"/>
                <a:gd name="T13" fmla="*/ 98 h 115"/>
                <a:gd name="T14" fmla="*/ 28 w 281"/>
                <a:gd name="T15" fmla="*/ 95 h 115"/>
                <a:gd name="T16" fmla="*/ 22 w 281"/>
                <a:gd name="T17" fmla="*/ 90 h 115"/>
                <a:gd name="T18" fmla="*/ 17 w 281"/>
                <a:gd name="T19" fmla="*/ 85 h 115"/>
                <a:gd name="T20" fmla="*/ 12 w 281"/>
                <a:gd name="T21" fmla="*/ 82 h 115"/>
                <a:gd name="T22" fmla="*/ 7 w 281"/>
                <a:gd name="T23" fmla="*/ 77 h 115"/>
                <a:gd name="T24" fmla="*/ 4 w 281"/>
                <a:gd name="T25" fmla="*/ 74 h 115"/>
                <a:gd name="T26" fmla="*/ 0 w 281"/>
                <a:gd name="T27" fmla="*/ 70 h 115"/>
                <a:gd name="T28" fmla="*/ 22 w 281"/>
                <a:gd name="T29" fmla="*/ 50 h 115"/>
                <a:gd name="T30" fmla="*/ 41 w 281"/>
                <a:gd name="T31" fmla="*/ 33 h 115"/>
                <a:gd name="T32" fmla="*/ 55 w 281"/>
                <a:gd name="T33" fmla="*/ 21 h 115"/>
                <a:gd name="T34" fmla="*/ 68 w 281"/>
                <a:gd name="T35" fmla="*/ 13 h 115"/>
                <a:gd name="T36" fmla="*/ 77 w 281"/>
                <a:gd name="T37" fmla="*/ 7 h 115"/>
                <a:gd name="T38" fmla="*/ 84 w 281"/>
                <a:gd name="T39" fmla="*/ 2 h 115"/>
                <a:gd name="T40" fmla="*/ 90 w 281"/>
                <a:gd name="T41" fmla="*/ 1 h 115"/>
                <a:gd name="T42" fmla="*/ 94 w 281"/>
                <a:gd name="T43" fmla="*/ 0 h 115"/>
                <a:gd name="T44" fmla="*/ 104 w 281"/>
                <a:gd name="T45" fmla="*/ 0 h 115"/>
                <a:gd name="T46" fmla="*/ 115 w 281"/>
                <a:gd name="T47" fmla="*/ 0 h 115"/>
                <a:gd name="T48" fmla="*/ 126 w 281"/>
                <a:gd name="T49" fmla="*/ 1 h 115"/>
                <a:gd name="T50" fmla="*/ 137 w 281"/>
                <a:gd name="T51" fmla="*/ 1 h 115"/>
                <a:gd name="T52" fmla="*/ 149 w 281"/>
                <a:gd name="T53" fmla="*/ 1 h 115"/>
                <a:gd name="T54" fmla="*/ 162 w 281"/>
                <a:gd name="T55" fmla="*/ 2 h 115"/>
                <a:gd name="T56" fmla="*/ 173 w 281"/>
                <a:gd name="T57" fmla="*/ 2 h 115"/>
                <a:gd name="T58" fmla="*/ 186 w 281"/>
                <a:gd name="T59" fmla="*/ 4 h 115"/>
                <a:gd name="T60" fmla="*/ 197 w 281"/>
                <a:gd name="T61" fmla="*/ 4 h 115"/>
                <a:gd name="T62" fmla="*/ 210 w 281"/>
                <a:gd name="T63" fmla="*/ 5 h 115"/>
                <a:gd name="T64" fmla="*/ 221 w 281"/>
                <a:gd name="T65" fmla="*/ 5 h 115"/>
                <a:gd name="T66" fmla="*/ 234 w 281"/>
                <a:gd name="T67" fmla="*/ 6 h 115"/>
                <a:gd name="T68" fmla="*/ 246 w 281"/>
                <a:gd name="T69" fmla="*/ 6 h 115"/>
                <a:gd name="T70" fmla="*/ 258 w 281"/>
                <a:gd name="T71" fmla="*/ 7 h 115"/>
                <a:gd name="T72" fmla="*/ 270 w 281"/>
                <a:gd name="T73" fmla="*/ 7 h 115"/>
                <a:gd name="T74" fmla="*/ 281 w 281"/>
                <a:gd name="T75" fmla="*/ 8 h 115"/>
                <a:gd name="T76" fmla="*/ 266 w 281"/>
                <a:gd name="T77" fmla="*/ 12 h 115"/>
                <a:gd name="T78" fmla="*/ 250 w 281"/>
                <a:gd name="T79" fmla="*/ 15 h 115"/>
                <a:gd name="T80" fmla="*/ 234 w 281"/>
                <a:gd name="T81" fmla="*/ 20 h 115"/>
                <a:gd name="T82" fmla="*/ 218 w 281"/>
                <a:gd name="T83" fmla="*/ 24 h 115"/>
                <a:gd name="T84" fmla="*/ 202 w 281"/>
                <a:gd name="T85" fmla="*/ 31 h 115"/>
                <a:gd name="T86" fmla="*/ 186 w 281"/>
                <a:gd name="T87" fmla="*/ 39 h 115"/>
                <a:gd name="T88" fmla="*/ 170 w 281"/>
                <a:gd name="T89" fmla="*/ 47 h 115"/>
                <a:gd name="T90" fmla="*/ 153 w 281"/>
                <a:gd name="T91" fmla="*/ 58 h 115"/>
                <a:gd name="T92" fmla="*/ 151 w 281"/>
                <a:gd name="T93" fmla="*/ 59 h 115"/>
                <a:gd name="T94" fmla="*/ 145 w 281"/>
                <a:gd name="T95" fmla="*/ 63 h 115"/>
                <a:gd name="T96" fmla="*/ 136 w 281"/>
                <a:gd name="T97" fmla="*/ 69 h 115"/>
                <a:gd name="T98" fmla="*/ 125 w 281"/>
                <a:gd name="T99" fmla="*/ 77 h 115"/>
                <a:gd name="T100" fmla="*/ 112 w 281"/>
                <a:gd name="T101" fmla="*/ 86 h 115"/>
                <a:gd name="T102" fmla="*/ 97 w 281"/>
                <a:gd name="T103" fmla="*/ 96 h 115"/>
                <a:gd name="T104" fmla="*/ 83 w 281"/>
                <a:gd name="T105" fmla="*/ 106 h 115"/>
                <a:gd name="T106" fmla="*/ 69 w 281"/>
                <a:gd name="T10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115">
                  <a:moveTo>
                    <a:pt x="69" y="115"/>
                  </a:moveTo>
                  <a:lnTo>
                    <a:pt x="68" y="115"/>
                  </a:lnTo>
                  <a:lnTo>
                    <a:pt x="67" y="115"/>
                  </a:lnTo>
                  <a:lnTo>
                    <a:pt x="61" y="113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0"/>
                  </a:lnTo>
                  <a:lnTo>
                    <a:pt x="17" y="85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4" y="74"/>
                  </a:lnTo>
                  <a:lnTo>
                    <a:pt x="0" y="70"/>
                  </a:lnTo>
                  <a:lnTo>
                    <a:pt x="22" y="50"/>
                  </a:lnTo>
                  <a:lnTo>
                    <a:pt x="41" y="33"/>
                  </a:lnTo>
                  <a:lnTo>
                    <a:pt x="55" y="21"/>
                  </a:lnTo>
                  <a:lnTo>
                    <a:pt x="68" y="13"/>
                  </a:lnTo>
                  <a:lnTo>
                    <a:pt x="77" y="7"/>
                  </a:lnTo>
                  <a:lnTo>
                    <a:pt x="84" y="2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7" y="1"/>
                  </a:lnTo>
                  <a:lnTo>
                    <a:pt x="149" y="1"/>
                  </a:lnTo>
                  <a:lnTo>
                    <a:pt x="162" y="2"/>
                  </a:lnTo>
                  <a:lnTo>
                    <a:pt x="173" y="2"/>
                  </a:lnTo>
                  <a:lnTo>
                    <a:pt x="186" y="4"/>
                  </a:lnTo>
                  <a:lnTo>
                    <a:pt x="197" y="4"/>
                  </a:lnTo>
                  <a:lnTo>
                    <a:pt x="210" y="5"/>
                  </a:lnTo>
                  <a:lnTo>
                    <a:pt x="221" y="5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8" y="7"/>
                  </a:lnTo>
                  <a:lnTo>
                    <a:pt x="270" y="7"/>
                  </a:lnTo>
                  <a:lnTo>
                    <a:pt x="281" y="8"/>
                  </a:lnTo>
                  <a:lnTo>
                    <a:pt x="266" y="12"/>
                  </a:lnTo>
                  <a:lnTo>
                    <a:pt x="250" y="15"/>
                  </a:lnTo>
                  <a:lnTo>
                    <a:pt x="234" y="20"/>
                  </a:lnTo>
                  <a:lnTo>
                    <a:pt x="218" y="24"/>
                  </a:lnTo>
                  <a:lnTo>
                    <a:pt x="202" y="31"/>
                  </a:lnTo>
                  <a:lnTo>
                    <a:pt x="186" y="39"/>
                  </a:lnTo>
                  <a:lnTo>
                    <a:pt x="170" y="47"/>
                  </a:lnTo>
                  <a:lnTo>
                    <a:pt x="153" y="58"/>
                  </a:lnTo>
                  <a:lnTo>
                    <a:pt x="151" y="59"/>
                  </a:lnTo>
                  <a:lnTo>
                    <a:pt x="145" y="63"/>
                  </a:lnTo>
                  <a:lnTo>
                    <a:pt x="136" y="69"/>
                  </a:lnTo>
                  <a:lnTo>
                    <a:pt x="125" y="77"/>
                  </a:lnTo>
                  <a:lnTo>
                    <a:pt x="112" y="86"/>
                  </a:lnTo>
                  <a:lnTo>
                    <a:pt x="97" y="96"/>
                  </a:lnTo>
                  <a:lnTo>
                    <a:pt x="83" y="106"/>
                  </a:lnTo>
                  <a:lnTo>
                    <a:pt x="69" y="115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4550" y="2672"/>
              <a:ext cx="28" cy="46"/>
            </a:xfrm>
            <a:custGeom>
              <a:avLst/>
              <a:gdLst>
                <a:gd name="T0" fmla="*/ 11 w 56"/>
                <a:gd name="T1" fmla="*/ 0 h 92"/>
                <a:gd name="T2" fmla="*/ 16 w 56"/>
                <a:gd name="T3" fmla="*/ 15 h 92"/>
                <a:gd name="T4" fmla="*/ 20 w 56"/>
                <a:gd name="T5" fmla="*/ 30 h 92"/>
                <a:gd name="T6" fmla="*/ 25 w 56"/>
                <a:gd name="T7" fmla="*/ 44 h 92"/>
                <a:gd name="T8" fmla="*/ 31 w 56"/>
                <a:gd name="T9" fmla="*/ 55 h 92"/>
                <a:gd name="T10" fmla="*/ 37 w 56"/>
                <a:gd name="T11" fmla="*/ 67 h 92"/>
                <a:gd name="T12" fmla="*/ 42 w 56"/>
                <a:gd name="T13" fmla="*/ 76 h 92"/>
                <a:gd name="T14" fmla="*/ 49 w 56"/>
                <a:gd name="T15" fmla="*/ 85 h 92"/>
                <a:gd name="T16" fmla="*/ 56 w 56"/>
                <a:gd name="T17" fmla="*/ 92 h 92"/>
                <a:gd name="T18" fmla="*/ 52 w 56"/>
                <a:gd name="T19" fmla="*/ 92 h 92"/>
                <a:gd name="T20" fmla="*/ 44 w 56"/>
                <a:gd name="T21" fmla="*/ 87 h 92"/>
                <a:gd name="T22" fmla="*/ 37 w 56"/>
                <a:gd name="T23" fmla="*/ 81 h 92"/>
                <a:gd name="T24" fmla="*/ 30 w 56"/>
                <a:gd name="T25" fmla="*/ 72 h 92"/>
                <a:gd name="T26" fmla="*/ 23 w 56"/>
                <a:gd name="T27" fmla="*/ 62 h 92"/>
                <a:gd name="T28" fmla="*/ 16 w 56"/>
                <a:gd name="T29" fmla="*/ 49 h 92"/>
                <a:gd name="T30" fmla="*/ 10 w 56"/>
                <a:gd name="T31" fmla="*/ 36 h 92"/>
                <a:gd name="T32" fmla="*/ 4 w 56"/>
                <a:gd name="T33" fmla="*/ 21 h 92"/>
                <a:gd name="T34" fmla="*/ 0 w 56"/>
                <a:gd name="T35" fmla="*/ 5 h 92"/>
                <a:gd name="T36" fmla="*/ 3 w 56"/>
                <a:gd name="T37" fmla="*/ 3 h 92"/>
                <a:gd name="T38" fmla="*/ 6 w 56"/>
                <a:gd name="T39" fmla="*/ 2 h 92"/>
                <a:gd name="T40" fmla="*/ 9 w 56"/>
                <a:gd name="T41" fmla="*/ 1 h 92"/>
                <a:gd name="T42" fmla="*/ 11 w 56"/>
                <a:gd name="T4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92">
                  <a:moveTo>
                    <a:pt x="11" y="0"/>
                  </a:moveTo>
                  <a:lnTo>
                    <a:pt x="16" y="15"/>
                  </a:lnTo>
                  <a:lnTo>
                    <a:pt x="20" y="30"/>
                  </a:lnTo>
                  <a:lnTo>
                    <a:pt x="25" y="44"/>
                  </a:lnTo>
                  <a:lnTo>
                    <a:pt x="31" y="55"/>
                  </a:lnTo>
                  <a:lnTo>
                    <a:pt x="37" y="67"/>
                  </a:lnTo>
                  <a:lnTo>
                    <a:pt x="42" y="76"/>
                  </a:lnTo>
                  <a:lnTo>
                    <a:pt x="49" y="85"/>
                  </a:lnTo>
                  <a:lnTo>
                    <a:pt x="56" y="92"/>
                  </a:lnTo>
                  <a:lnTo>
                    <a:pt x="52" y="92"/>
                  </a:lnTo>
                  <a:lnTo>
                    <a:pt x="44" y="87"/>
                  </a:lnTo>
                  <a:lnTo>
                    <a:pt x="37" y="81"/>
                  </a:lnTo>
                  <a:lnTo>
                    <a:pt x="30" y="72"/>
                  </a:lnTo>
                  <a:lnTo>
                    <a:pt x="23" y="62"/>
                  </a:lnTo>
                  <a:lnTo>
                    <a:pt x="16" y="49"/>
                  </a:lnTo>
                  <a:lnTo>
                    <a:pt x="10" y="36"/>
                  </a:lnTo>
                  <a:lnTo>
                    <a:pt x="4" y="21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4543" y="2675"/>
              <a:ext cx="25" cy="43"/>
            </a:xfrm>
            <a:custGeom>
              <a:avLst/>
              <a:gdLst>
                <a:gd name="T0" fmla="*/ 7 w 51"/>
                <a:gd name="T1" fmla="*/ 0 h 85"/>
                <a:gd name="T2" fmla="*/ 11 w 51"/>
                <a:gd name="T3" fmla="*/ 15 h 85"/>
                <a:gd name="T4" fmla="*/ 16 w 51"/>
                <a:gd name="T5" fmla="*/ 27 h 85"/>
                <a:gd name="T6" fmla="*/ 21 w 51"/>
                <a:gd name="T7" fmla="*/ 40 h 85"/>
                <a:gd name="T8" fmla="*/ 26 w 51"/>
                <a:gd name="T9" fmla="*/ 52 h 85"/>
                <a:gd name="T10" fmla="*/ 32 w 51"/>
                <a:gd name="T11" fmla="*/ 62 h 85"/>
                <a:gd name="T12" fmla="*/ 38 w 51"/>
                <a:gd name="T13" fmla="*/ 71 h 85"/>
                <a:gd name="T14" fmla="*/ 44 w 51"/>
                <a:gd name="T15" fmla="*/ 79 h 85"/>
                <a:gd name="T16" fmla="*/ 51 w 51"/>
                <a:gd name="T17" fmla="*/ 85 h 85"/>
                <a:gd name="T18" fmla="*/ 51 w 51"/>
                <a:gd name="T19" fmla="*/ 85 h 85"/>
                <a:gd name="T20" fmla="*/ 44 w 51"/>
                <a:gd name="T21" fmla="*/ 80 h 85"/>
                <a:gd name="T22" fmla="*/ 37 w 51"/>
                <a:gd name="T23" fmla="*/ 74 h 85"/>
                <a:gd name="T24" fmla="*/ 30 w 51"/>
                <a:gd name="T25" fmla="*/ 65 h 85"/>
                <a:gd name="T26" fmla="*/ 23 w 51"/>
                <a:gd name="T27" fmla="*/ 56 h 85"/>
                <a:gd name="T28" fmla="*/ 16 w 51"/>
                <a:gd name="T29" fmla="*/ 45 h 85"/>
                <a:gd name="T30" fmla="*/ 10 w 51"/>
                <a:gd name="T31" fmla="*/ 32 h 85"/>
                <a:gd name="T32" fmla="*/ 5 w 51"/>
                <a:gd name="T33" fmla="*/ 18 h 85"/>
                <a:gd name="T34" fmla="*/ 0 w 51"/>
                <a:gd name="T35" fmla="*/ 2 h 85"/>
                <a:gd name="T36" fmla="*/ 2 w 51"/>
                <a:gd name="T37" fmla="*/ 1 h 85"/>
                <a:gd name="T38" fmla="*/ 3 w 51"/>
                <a:gd name="T39" fmla="*/ 1 h 85"/>
                <a:gd name="T40" fmla="*/ 6 w 51"/>
                <a:gd name="T41" fmla="*/ 1 h 85"/>
                <a:gd name="T42" fmla="*/ 7 w 51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85">
                  <a:moveTo>
                    <a:pt x="7" y="0"/>
                  </a:moveTo>
                  <a:lnTo>
                    <a:pt x="11" y="15"/>
                  </a:lnTo>
                  <a:lnTo>
                    <a:pt x="16" y="27"/>
                  </a:lnTo>
                  <a:lnTo>
                    <a:pt x="21" y="40"/>
                  </a:lnTo>
                  <a:lnTo>
                    <a:pt x="26" y="52"/>
                  </a:lnTo>
                  <a:lnTo>
                    <a:pt x="32" y="62"/>
                  </a:lnTo>
                  <a:lnTo>
                    <a:pt x="38" y="71"/>
                  </a:lnTo>
                  <a:lnTo>
                    <a:pt x="44" y="79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44" y="80"/>
                  </a:lnTo>
                  <a:lnTo>
                    <a:pt x="37" y="74"/>
                  </a:lnTo>
                  <a:lnTo>
                    <a:pt x="30" y="65"/>
                  </a:lnTo>
                  <a:lnTo>
                    <a:pt x="23" y="56"/>
                  </a:lnTo>
                  <a:lnTo>
                    <a:pt x="16" y="45"/>
                  </a:lnTo>
                  <a:lnTo>
                    <a:pt x="10" y="32"/>
                  </a:lnTo>
                  <a:lnTo>
                    <a:pt x="5" y="18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4536" y="2678"/>
              <a:ext cx="25" cy="40"/>
            </a:xfrm>
            <a:custGeom>
              <a:avLst/>
              <a:gdLst>
                <a:gd name="T0" fmla="*/ 7 w 51"/>
                <a:gd name="T1" fmla="*/ 0 h 81"/>
                <a:gd name="T2" fmla="*/ 12 w 51"/>
                <a:gd name="T3" fmla="*/ 14 h 81"/>
                <a:gd name="T4" fmla="*/ 16 w 51"/>
                <a:gd name="T5" fmla="*/ 27 h 81"/>
                <a:gd name="T6" fmla="*/ 21 w 51"/>
                <a:gd name="T7" fmla="*/ 38 h 81"/>
                <a:gd name="T8" fmla="*/ 27 w 51"/>
                <a:gd name="T9" fmla="*/ 49 h 81"/>
                <a:gd name="T10" fmla="*/ 32 w 51"/>
                <a:gd name="T11" fmla="*/ 59 h 81"/>
                <a:gd name="T12" fmla="*/ 38 w 51"/>
                <a:gd name="T13" fmla="*/ 67 h 81"/>
                <a:gd name="T14" fmla="*/ 44 w 51"/>
                <a:gd name="T15" fmla="*/ 75 h 81"/>
                <a:gd name="T16" fmla="*/ 51 w 51"/>
                <a:gd name="T17" fmla="*/ 81 h 81"/>
                <a:gd name="T18" fmla="*/ 50 w 51"/>
                <a:gd name="T19" fmla="*/ 81 h 81"/>
                <a:gd name="T20" fmla="*/ 43 w 51"/>
                <a:gd name="T21" fmla="*/ 76 h 81"/>
                <a:gd name="T22" fmla="*/ 36 w 51"/>
                <a:gd name="T23" fmla="*/ 71 h 81"/>
                <a:gd name="T24" fmla="*/ 29 w 51"/>
                <a:gd name="T25" fmla="*/ 63 h 81"/>
                <a:gd name="T26" fmla="*/ 22 w 51"/>
                <a:gd name="T27" fmla="*/ 53 h 81"/>
                <a:gd name="T28" fmla="*/ 16 w 51"/>
                <a:gd name="T29" fmla="*/ 43 h 81"/>
                <a:gd name="T30" fmla="*/ 10 w 51"/>
                <a:gd name="T31" fmla="*/ 30 h 81"/>
                <a:gd name="T32" fmla="*/ 5 w 51"/>
                <a:gd name="T33" fmla="*/ 17 h 81"/>
                <a:gd name="T34" fmla="*/ 0 w 51"/>
                <a:gd name="T35" fmla="*/ 2 h 81"/>
                <a:gd name="T36" fmla="*/ 2 w 51"/>
                <a:gd name="T37" fmla="*/ 2 h 81"/>
                <a:gd name="T38" fmla="*/ 4 w 51"/>
                <a:gd name="T39" fmla="*/ 0 h 81"/>
                <a:gd name="T40" fmla="*/ 6 w 51"/>
                <a:gd name="T41" fmla="*/ 0 h 81"/>
                <a:gd name="T42" fmla="*/ 7 w 51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81">
                  <a:moveTo>
                    <a:pt x="7" y="0"/>
                  </a:moveTo>
                  <a:lnTo>
                    <a:pt x="12" y="14"/>
                  </a:lnTo>
                  <a:lnTo>
                    <a:pt x="16" y="27"/>
                  </a:lnTo>
                  <a:lnTo>
                    <a:pt x="21" y="38"/>
                  </a:lnTo>
                  <a:lnTo>
                    <a:pt x="27" y="49"/>
                  </a:lnTo>
                  <a:lnTo>
                    <a:pt x="32" y="59"/>
                  </a:lnTo>
                  <a:lnTo>
                    <a:pt x="38" y="67"/>
                  </a:lnTo>
                  <a:lnTo>
                    <a:pt x="44" y="75"/>
                  </a:lnTo>
                  <a:lnTo>
                    <a:pt x="51" y="81"/>
                  </a:lnTo>
                  <a:lnTo>
                    <a:pt x="50" y="81"/>
                  </a:lnTo>
                  <a:lnTo>
                    <a:pt x="43" y="76"/>
                  </a:lnTo>
                  <a:lnTo>
                    <a:pt x="36" y="71"/>
                  </a:lnTo>
                  <a:lnTo>
                    <a:pt x="29" y="63"/>
                  </a:lnTo>
                  <a:lnTo>
                    <a:pt x="22" y="53"/>
                  </a:lnTo>
                  <a:lnTo>
                    <a:pt x="16" y="43"/>
                  </a:lnTo>
                  <a:lnTo>
                    <a:pt x="10" y="30"/>
                  </a:lnTo>
                  <a:lnTo>
                    <a:pt x="5" y="17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4529" y="2679"/>
              <a:ext cx="25" cy="39"/>
            </a:xfrm>
            <a:custGeom>
              <a:avLst/>
              <a:gdLst>
                <a:gd name="T0" fmla="*/ 7 w 50"/>
                <a:gd name="T1" fmla="*/ 0 h 77"/>
                <a:gd name="T2" fmla="*/ 12 w 50"/>
                <a:gd name="T3" fmla="*/ 14 h 77"/>
                <a:gd name="T4" fmla="*/ 15 w 50"/>
                <a:gd name="T5" fmla="*/ 25 h 77"/>
                <a:gd name="T6" fmla="*/ 21 w 50"/>
                <a:gd name="T7" fmla="*/ 37 h 77"/>
                <a:gd name="T8" fmla="*/ 26 w 50"/>
                <a:gd name="T9" fmla="*/ 47 h 77"/>
                <a:gd name="T10" fmla="*/ 31 w 50"/>
                <a:gd name="T11" fmla="*/ 56 h 77"/>
                <a:gd name="T12" fmla="*/ 37 w 50"/>
                <a:gd name="T13" fmla="*/ 64 h 77"/>
                <a:gd name="T14" fmla="*/ 43 w 50"/>
                <a:gd name="T15" fmla="*/ 71 h 77"/>
                <a:gd name="T16" fmla="*/ 50 w 50"/>
                <a:gd name="T17" fmla="*/ 77 h 77"/>
                <a:gd name="T18" fmla="*/ 49 w 50"/>
                <a:gd name="T19" fmla="*/ 77 h 77"/>
                <a:gd name="T20" fmla="*/ 42 w 50"/>
                <a:gd name="T21" fmla="*/ 72 h 77"/>
                <a:gd name="T22" fmla="*/ 35 w 50"/>
                <a:gd name="T23" fmla="*/ 67 h 77"/>
                <a:gd name="T24" fmla="*/ 29 w 50"/>
                <a:gd name="T25" fmla="*/ 60 h 77"/>
                <a:gd name="T26" fmla="*/ 22 w 50"/>
                <a:gd name="T27" fmla="*/ 51 h 77"/>
                <a:gd name="T28" fmla="*/ 16 w 50"/>
                <a:gd name="T29" fmla="*/ 40 h 77"/>
                <a:gd name="T30" fmla="*/ 11 w 50"/>
                <a:gd name="T31" fmla="*/ 29 h 77"/>
                <a:gd name="T32" fmla="*/ 5 w 50"/>
                <a:gd name="T33" fmla="*/ 16 h 77"/>
                <a:gd name="T34" fmla="*/ 0 w 50"/>
                <a:gd name="T35" fmla="*/ 1 h 77"/>
                <a:gd name="T36" fmla="*/ 3 w 50"/>
                <a:gd name="T37" fmla="*/ 1 h 77"/>
                <a:gd name="T38" fmla="*/ 4 w 50"/>
                <a:gd name="T39" fmla="*/ 1 h 77"/>
                <a:gd name="T40" fmla="*/ 6 w 50"/>
                <a:gd name="T41" fmla="*/ 1 h 77"/>
                <a:gd name="T42" fmla="*/ 7 w 50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77">
                  <a:moveTo>
                    <a:pt x="7" y="0"/>
                  </a:moveTo>
                  <a:lnTo>
                    <a:pt x="12" y="14"/>
                  </a:lnTo>
                  <a:lnTo>
                    <a:pt x="15" y="25"/>
                  </a:lnTo>
                  <a:lnTo>
                    <a:pt x="21" y="37"/>
                  </a:lnTo>
                  <a:lnTo>
                    <a:pt x="26" y="47"/>
                  </a:lnTo>
                  <a:lnTo>
                    <a:pt x="31" y="56"/>
                  </a:lnTo>
                  <a:lnTo>
                    <a:pt x="37" y="64"/>
                  </a:lnTo>
                  <a:lnTo>
                    <a:pt x="43" y="71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2" y="72"/>
                  </a:lnTo>
                  <a:lnTo>
                    <a:pt x="35" y="67"/>
                  </a:lnTo>
                  <a:lnTo>
                    <a:pt x="29" y="60"/>
                  </a:lnTo>
                  <a:lnTo>
                    <a:pt x="22" y="51"/>
                  </a:lnTo>
                  <a:lnTo>
                    <a:pt x="16" y="40"/>
                  </a:lnTo>
                  <a:lnTo>
                    <a:pt x="11" y="29"/>
                  </a:lnTo>
                  <a:lnTo>
                    <a:pt x="5" y="16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4522" y="2681"/>
              <a:ext cx="24" cy="37"/>
            </a:xfrm>
            <a:custGeom>
              <a:avLst/>
              <a:gdLst>
                <a:gd name="T0" fmla="*/ 7 w 49"/>
                <a:gd name="T1" fmla="*/ 0 h 74"/>
                <a:gd name="T2" fmla="*/ 12 w 49"/>
                <a:gd name="T3" fmla="*/ 13 h 74"/>
                <a:gd name="T4" fmla="*/ 15 w 49"/>
                <a:gd name="T5" fmla="*/ 25 h 74"/>
                <a:gd name="T6" fmla="*/ 21 w 49"/>
                <a:gd name="T7" fmla="*/ 35 h 74"/>
                <a:gd name="T8" fmla="*/ 26 w 49"/>
                <a:gd name="T9" fmla="*/ 45 h 74"/>
                <a:gd name="T10" fmla="*/ 32 w 49"/>
                <a:gd name="T11" fmla="*/ 53 h 74"/>
                <a:gd name="T12" fmla="*/ 37 w 49"/>
                <a:gd name="T13" fmla="*/ 61 h 74"/>
                <a:gd name="T14" fmla="*/ 43 w 49"/>
                <a:gd name="T15" fmla="*/ 68 h 74"/>
                <a:gd name="T16" fmla="*/ 49 w 49"/>
                <a:gd name="T17" fmla="*/ 74 h 74"/>
                <a:gd name="T18" fmla="*/ 48 w 49"/>
                <a:gd name="T19" fmla="*/ 74 h 74"/>
                <a:gd name="T20" fmla="*/ 41 w 49"/>
                <a:gd name="T21" fmla="*/ 69 h 74"/>
                <a:gd name="T22" fmla="*/ 34 w 49"/>
                <a:gd name="T23" fmla="*/ 64 h 74"/>
                <a:gd name="T24" fmla="*/ 28 w 49"/>
                <a:gd name="T25" fmla="*/ 57 h 74"/>
                <a:gd name="T26" fmla="*/ 22 w 49"/>
                <a:gd name="T27" fmla="*/ 49 h 74"/>
                <a:gd name="T28" fmla="*/ 17 w 49"/>
                <a:gd name="T29" fmla="*/ 38 h 74"/>
                <a:gd name="T30" fmla="*/ 11 w 49"/>
                <a:gd name="T31" fmla="*/ 28 h 74"/>
                <a:gd name="T32" fmla="*/ 5 w 49"/>
                <a:gd name="T33" fmla="*/ 15 h 74"/>
                <a:gd name="T34" fmla="*/ 0 w 49"/>
                <a:gd name="T35" fmla="*/ 1 h 74"/>
                <a:gd name="T36" fmla="*/ 3 w 49"/>
                <a:gd name="T37" fmla="*/ 0 h 74"/>
                <a:gd name="T38" fmla="*/ 4 w 49"/>
                <a:gd name="T39" fmla="*/ 0 h 74"/>
                <a:gd name="T40" fmla="*/ 6 w 49"/>
                <a:gd name="T41" fmla="*/ 0 h 74"/>
                <a:gd name="T42" fmla="*/ 7 w 49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74">
                  <a:moveTo>
                    <a:pt x="7" y="0"/>
                  </a:moveTo>
                  <a:lnTo>
                    <a:pt x="12" y="13"/>
                  </a:lnTo>
                  <a:lnTo>
                    <a:pt x="15" y="25"/>
                  </a:lnTo>
                  <a:lnTo>
                    <a:pt x="21" y="35"/>
                  </a:lnTo>
                  <a:lnTo>
                    <a:pt x="26" y="45"/>
                  </a:lnTo>
                  <a:lnTo>
                    <a:pt x="32" y="53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49" y="74"/>
                  </a:lnTo>
                  <a:lnTo>
                    <a:pt x="48" y="74"/>
                  </a:lnTo>
                  <a:lnTo>
                    <a:pt x="41" y="69"/>
                  </a:lnTo>
                  <a:lnTo>
                    <a:pt x="34" y="64"/>
                  </a:lnTo>
                  <a:lnTo>
                    <a:pt x="28" y="57"/>
                  </a:lnTo>
                  <a:lnTo>
                    <a:pt x="22" y="49"/>
                  </a:lnTo>
                  <a:lnTo>
                    <a:pt x="17" y="38"/>
                  </a:lnTo>
                  <a:lnTo>
                    <a:pt x="11" y="28"/>
                  </a:lnTo>
                  <a:lnTo>
                    <a:pt x="5" y="15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4515" y="2682"/>
              <a:ext cx="24" cy="36"/>
            </a:xfrm>
            <a:custGeom>
              <a:avLst/>
              <a:gdLst>
                <a:gd name="T0" fmla="*/ 5 w 47"/>
                <a:gd name="T1" fmla="*/ 0 h 71"/>
                <a:gd name="T2" fmla="*/ 10 w 47"/>
                <a:gd name="T3" fmla="*/ 11 h 71"/>
                <a:gd name="T4" fmla="*/ 15 w 47"/>
                <a:gd name="T5" fmla="*/ 23 h 71"/>
                <a:gd name="T6" fmla="*/ 19 w 47"/>
                <a:gd name="T7" fmla="*/ 33 h 71"/>
                <a:gd name="T8" fmla="*/ 25 w 47"/>
                <a:gd name="T9" fmla="*/ 42 h 71"/>
                <a:gd name="T10" fmla="*/ 30 w 47"/>
                <a:gd name="T11" fmla="*/ 51 h 71"/>
                <a:gd name="T12" fmla="*/ 35 w 47"/>
                <a:gd name="T13" fmla="*/ 58 h 71"/>
                <a:gd name="T14" fmla="*/ 41 w 47"/>
                <a:gd name="T15" fmla="*/ 65 h 71"/>
                <a:gd name="T16" fmla="*/ 47 w 47"/>
                <a:gd name="T17" fmla="*/ 71 h 71"/>
                <a:gd name="T18" fmla="*/ 46 w 47"/>
                <a:gd name="T19" fmla="*/ 71 h 71"/>
                <a:gd name="T20" fmla="*/ 39 w 47"/>
                <a:gd name="T21" fmla="*/ 66 h 71"/>
                <a:gd name="T22" fmla="*/ 33 w 47"/>
                <a:gd name="T23" fmla="*/ 61 h 71"/>
                <a:gd name="T24" fmla="*/ 26 w 47"/>
                <a:gd name="T25" fmla="*/ 54 h 71"/>
                <a:gd name="T26" fmla="*/ 20 w 47"/>
                <a:gd name="T27" fmla="*/ 46 h 71"/>
                <a:gd name="T28" fmla="*/ 15 w 47"/>
                <a:gd name="T29" fmla="*/ 37 h 71"/>
                <a:gd name="T30" fmla="*/ 9 w 47"/>
                <a:gd name="T31" fmla="*/ 25 h 71"/>
                <a:gd name="T32" fmla="*/ 4 w 47"/>
                <a:gd name="T33" fmla="*/ 13 h 71"/>
                <a:gd name="T34" fmla="*/ 0 w 47"/>
                <a:gd name="T35" fmla="*/ 0 h 71"/>
                <a:gd name="T36" fmla="*/ 1 w 47"/>
                <a:gd name="T37" fmla="*/ 0 h 71"/>
                <a:gd name="T38" fmla="*/ 3 w 47"/>
                <a:gd name="T39" fmla="*/ 0 h 71"/>
                <a:gd name="T40" fmla="*/ 4 w 47"/>
                <a:gd name="T41" fmla="*/ 0 h 71"/>
                <a:gd name="T42" fmla="*/ 5 w 47"/>
                <a:gd name="T4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71">
                  <a:moveTo>
                    <a:pt x="5" y="0"/>
                  </a:moveTo>
                  <a:lnTo>
                    <a:pt x="10" y="11"/>
                  </a:lnTo>
                  <a:lnTo>
                    <a:pt x="15" y="23"/>
                  </a:lnTo>
                  <a:lnTo>
                    <a:pt x="19" y="33"/>
                  </a:lnTo>
                  <a:lnTo>
                    <a:pt x="25" y="42"/>
                  </a:lnTo>
                  <a:lnTo>
                    <a:pt x="30" y="51"/>
                  </a:lnTo>
                  <a:lnTo>
                    <a:pt x="35" y="58"/>
                  </a:lnTo>
                  <a:lnTo>
                    <a:pt x="41" y="65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39" y="66"/>
                  </a:lnTo>
                  <a:lnTo>
                    <a:pt x="33" y="61"/>
                  </a:lnTo>
                  <a:lnTo>
                    <a:pt x="26" y="54"/>
                  </a:lnTo>
                  <a:lnTo>
                    <a:pt x="20" y="46"/>
                  </a:lnTo>
                  <a:lnTo>
                    <a:pt x="15" y="37"/>
                  </a:lnTo>
                  <a:lnTo>
                    <a:pt x="9" y="25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4508" y="2683"/>
              <a:ext cx="23" cy="35"/>
            </a:xfrm>
            <a:custGeom>
              <a:avLst/>
              <a:gdLst>
                <a:gd name="T0" fmla="*/ 7 w 47"/>
                <a:gd name="T1" fmla="*/ 0 h 70"/>
                <a:gd name="T2" fmla="*/ 11 w 47"/>
                <a:gd name="T3" fmla="*/ 11 h 70"/>
                <a:gd name="T4" fmla="*/ 15 w 47"/>
                <a:gd name="T5" fmla="*/ 23 h 70"/>
                <a:gd name="T6" fmla="*/ 19 w 47"/>
                <a:gd name="T7" fmla="*/ 33 h 70"/>
                <a:gd name="T8" fmla="*/ 25 w 47"/>
                <a:gd name="T9" fmla="*/ 42 h 70"/>
                <a:gd name="T10" fmla="*/ 30 w 47"/>
                <a:gd name="T11" fmla="*/ 50 h 70"/>
                <a:gd name="T12" fmla="*/ 35 w 47"/>
                <a:gd name="T13" fmla="*/ 57 h 70"/>
                <a:gd name="T14" fmla="*/ 41 w 47"/>
                <a:gd name="T15" fmla="*/ 64 h 70"/>
                <a:gd name="T16" fmla="*/ 47 w 47"/>
                <a:gd name="T17" fmla="*/ 70 h 70"/>
                <a:gd name="T18" fmla="*/ 47 w 47"/>
                <a:gd name="T19" fmla="*/ 70 h 70"/>
                <a:gd name="T20" fmla="*/ 40 w 47"/>
                <a:gd name="T21" fmla="*/ 65 h 70"/>
                <a:gd name="T22" fmla="*/ 33 w 47"/>
                <a:gd name="T23" fmla="*/ 61 h 70"/>
                <a:gd name="T24" fmla="*/ 27 w 47"/>
                <a:gd name="T25" fmla="*/ 54 h 70"/>
                <a:gd name="T26" fmla="*/ 22 w 47"/>
                <a:gd name="T27" fmla="*/ 46 h 70"/>
                <a:gd name="T28" fmla="*/ 16 w 47"/>
                <a:gd name="T29" fmla="*/ 36 h 70"/>
                <a:gd name="T30" fmla="*/ 10 w 47"/>
                <a:gd name="T31" fmla="*/ 25 h 70"/>
                <a:gd name="T32" fmla="*/ 4 w 47"/>
                <a:gd name="T33" fmla="*/ 14 h 70"/>
                <a:gd name="T34" fmla="*/ 0 w 47"/>
                <a:gd name="T35" fmla="*/ 1 h 70"/>
                <a:gd name="T36" fmla="*/ 2 w 47"/>
                <a:gd name="T37" fmla="*/ 1 h 70"/>
                <a:gd name="T38" fmla="*/ 3 w 47"/>
                <a:gd name="T39" fmla="*/ 0 h 70"/>
                <a:gd name="T40" fmla="*/ 5 w 47"/>
                <a:gd name="T41" fmla="*/ 0 h 70"/>
                <a:gd name="T42" fmla="*/ 7 w 47"/>
                <a:gd name="T4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70">
                  <a:moveTo>
                    <a:pt x="7" y="0"/>
                  </a:moveTo>
                  <a:lnTo>
                    <a:pt x="11" y="11"/>
                  </a:lnTo>
                  <a:lnTo>
                    <a:pt x="15" y="23"/>
                  </a:lnTo>
                  <a:lnTo>
                    <a:pt x="19" y="33"/>
                  </a:lnTo>
                  <a:lnTo>
                    <a:pt x="25" y="42"/>
                  </a:lnTo>
                  <a:lnTo>
                    <a:pt x="30" y="50"/>
                  </a:lnTo>
                  <a:lnTo>
                    <a:pt x="35" y="57"/>
                  </a:lnTo>
                  <a:lnTo>
                    <a:pt x="41" y="6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0" y="65"/>
                  </a:lnTo>
                  <a:lnTo>
                    <a:pt x="33" y="61"/>
                  </a:lnTo>
                  <a:lnTo>
                    <a:pt x="27" y="54"/>
                  </a:lnTo>
                  <a:lnTo>
                    <a:pt x="22" y="46"/>
                  </a:lnTo>
                  <a:lnTo>
                    <a:pt x="16" y="36"/>
                  </a:lnTo>
                  <a:lnTo>
                    <a:pt x="10" y="25"/>
                  </a:lnTo>
                  <a:lnTo>
                    <a:pt x="4" y="14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4501" y="2683"/>
              <a:ext cx="23" cy="35"/>
            </a:xfrm>
            <a:custGeom>
              <a:avLst/>
              <a:gdLst>
                <a:gd name="T0" fmla="*/ 6 w 46"/>
                <a:gd name="T1" fmla="*/ 0 h 69"/>
                <a:gd name="T2" fmla="*/ 10 w 46"/>
                <a:gd name="T3" fmla="*/ 11 h 69"/>
                <a:gd name="T4" fmla="*/ 14 w 46"/>
                <a:gd name="T5" fmla="*/ 23 h 69"/>
                <a:gd name="T6" fmla="*/ 18 w 46"/>
                <a:gd name="T7" fmla="*/ 32 h 69"/>
                <a:gd name="T8" fmla="*/ 24 w 46"/>
                <a:gd name="T9" fmla="*/ 41 h 69"/>
                <a:gd name="T10" fmla="*/ 29 w 46"/>
                <a:gd name="T11" fmla="*/ 51 h 69"/>
                <a:gd name="T12" fmla="*/ 34 w 46"/>
                <a:gd name="T13" fmla="*/ 58 h 69"/>
                <a:gd name="T14" fmla="*/ 40 w 46"/>
                <a:gd name="T15" fmla="*/ 63 h 69"/>
                <a:gd name="T16" fmla="*/ 46 w 46"/>
                <a:gd name="T17" fmla="*/ 69 h 69"/>
                <a:gd name="T18" fmla="*/ 46 w 46"/>
                <a:gd name="T19" fmla="*/ 69 h 69"/>
                <a:gd name="T20" fmla="*/ 39 w 46"/>
                <a:gd name="T21" fmla="*/ 64 h 69"/>
                <a:gd name="T22" fmla="*/ 32 w 46"/>
                <a:gd name="T23" fmla="*/ 60 h 69"/>
                <a:gd name="T24" fmla="*/ 26 w 46"/>
                <a:gd name="T25" fmla="*/ 53 h 69"/>
                <a:gd name="T26" fmla="*/ 21 w 46"/>
                <a:gd name="T27" fmla="*/ 45 h 69"/>
                <a:gd name="T28" fmla="*/ 15 w 46"/>
                <a:gd name="T29" fmla="*/ 35 h 69"/>
                <a:gd name="T30" fmla="*/ 9 w 46"/>
                <a:gd name="T31" fmla="*/ 24 h 69"/>
                <a:gd name="T32" fmla="*/ 4 w 46"/>
                <a:gd name="T33" fmla="*/ 13 h 69"/>
                <a:gd name="T34" fmla="*/ 0 w 46"/>
                <a:gd name="T35" fmla="*/ 0 h 69"/>
                <a:gd name="T36" fmla="*/ 1 w 46"/>
                <a:gd name="T37" fmla="*/ 0 h 69"/>
                <a:gd name="T38" fmla="*/ 3 w 46"/>
                <a:gd name="T39" fmla="*/ 0 h 69"/>
                <a:gd name="T40" fmla="*/ 4 w 46"/>
                <a:gd name="T41" fmla="*/ 0 h 69"/>
                <a:gd name="T42" fmla="*/ 6 w 46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9">
                  <a:moveTo>
                    <a:pt x="6" y="0"/>
                  </a:moveTo>
                  <a:lnTo>
                    <a:pt x="10" y="11"/>
                  </a:lnTo>
                  <a:lnTo>
                    <a:pt x="14" y="23"/>
                  </a:lnTo>
                  <a:lnTo>
                    <a:pt x="18" y="32"/>
                  </a:lnTo>
                  <a:lnTo>
                    <a:pt x="24" y="41"/>
                  </a:lnTo>
                  <a:lnTo>
                    <a:pt x="29" y="51"/>
                  </a:lnTo>
                  <a:lnTo>
                    <a:pt x="34" y="58"/>
                  </a:lnTo>
                  <a:lnTo>
                    <a:pt x="40" y="63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39" y="64"/>
                  </a:lnTo>
                  <a:lnTo>
                    <a:pt x="32" y="60"/>
                  </a:lnTo>
                  <a:lnTo>
                    <a:pt x="26" y="53"/>
                  </a:lnTo>
                  <a:lnTo>
                    <a:pt x="21" y="45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4493" y="2684"/>
              <a:ext cx="23" cy="34"/>
            </a:xfrm>
            <a:custGeom>
              <a:avLst/>
              <a:gdLst>
                <a:gd name="T0" fmla="*/ 6 w 46"/>
                <a:gd name="T1" fmla="*/ 0 h 68"/>
                <a:gd name="T2" fmla="*/ 10 w 46"/>
                <a:gd name="T3" fmla="*/ 12 h 68"/>
                <a:gd name="T4" fmla="*/ 15 w 46"/>
                <a:gd name="T5" fmla="*/ 22 h 68"/>
                <a:gd name="T6" fmla="*/ 19 w 46"/>
                <a:gd name="T7" fmla="*/ 32 h 68"/>
                <a:gd name="T8" fmla="*/ 24 w 46"/>
                <a:gd name="T9" fmla="*/ 40 h 68"/>
                <a:gd name="T10" fmla="*/ 29 w 46"/>
                <a:gd name="T11" fmla="*/ 50 h 68"/>
                <a:gd name="T12" fmla="*/ 34 w 46"/>
                <a:gd name="T13" fmla="*/ 57 h 68"/>
                <a:gd name="T14" fmla="*/ 40 w 46"/>
                <a:gd name="T15" fmla="*/ 62 h 68"/>
                <a:gd name="T16" fmla="*/ 46 w 46"/>
                <a:gd name="T17" fmla="*/ 68 h 68"/>
                <a:gd name="T18" fmla="*/ 46 w 46"/>
                <a:gd name="T19" fmla="*/ 68 h 68"/>
                <a:gd name="T20" fmla="*/ 39 w 46"/>
                <a:gd name="T21" fmla="*/ 63 h 68"/>
                <a:gd name="T22" fmla="*/ 32 w 46"/>
                <a:gd name="T23" fmla="*/ 59 h 68"/>
                <a:gd name="T24" fmla="*/ 26 w 46"/>
                <a:gd name="T25" fmla="*/ 52 h 68"/>
                <a:gd name="T26" fmla="*/ 21 w 46"/>
                <a:gd name="T27" fmla="*/ 44 h 68"/>
                <a:gd name="T28" fmla="*/ 15 w 46"/>
                <a:gd name="T29" fmla="*/ 35 h 68"/>
                <a:gd name="T30" fmla="*/ 9 w 46"/>
                <a:gd name="T31" fmla="*/ 24 h 68"/>
                <a:gd name="T32" fmla="*/ 4 w 46"/>
                <a:gd name="T33" fmla="*/ 13 h 68"/>
                <a:gd name="T34" fmla="*/ 0 w 46"/>
                <a:gd name="T35" fmla="*/ 0 h 68"/>
                <a:gd name="T36" fmla="*/ 1 w 46"/>
                <a:gd name="T37" fmla="*/ 0 h 68"/>
                <a:gd name="T38" fmla="*/ 3 w 46"/>
                <a:gd name="T39" fmla="*/ 0 h 68"/>
                <a:gd name="T40" fmla="*/ 4 w 46"/>
                <a:gd name="T41" fmla="*/ 0 h 68"/>
                <a:gd name="T42" fmla="*/ 6 w 46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8">
                  <a:moveTo>
                    <a:pt x="6" y="0"/>
                  </a:moveTo>
                  <a:lnTo>
                    <a:pt x="10" y="12"/>
                  </a:lnTo>
                  <a:lnTo>
                    <a:pt x="15" y="22"/>
                  </a:lnTo>
                  <a:lnTo>
                    <a:pt x="19" y="32"/>
                  </a:lnTo>
                  <a:lnTo>
                    <a:pt x="24" y="40"/>
                  </a:lnTo>
                  <a:lnTo>
                    <a:pt x="29" y="50"/>
                  </a:lnTo>
                  <a:lnTo>
                    <a:pt x="34" y="57"/>
                  </a:lnTo>
                  <a:lnTo>
                    <a:pt x="40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9" y="63"/>
                  </a:lnTo>
                  <a:lnTo>
                    <a:pt x="32" y="59"/>
                  </a:lnTo>
                  <a:lnTo>
                    <a:pt x="26" y="52"/>
                  </a:lnTo>
                  <a:lnTo>
                    <a:pt x="21" y="44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4486" y="2684"/>
              <a:ext cx="23" cy="34"/>
            </a:xfrm>
            <a:custGeom>
              <a:avLst/>
              <a:gdLst>
                <a:gd name="T0" fmla="*/ 46 w 46"/>
                <a:gd name="T1" fmla="*/ 68 h 68"/>
                <a:gd name="T2" fmla="*/ 39 w 46"/>
                <a:gd name="T3" fmla="*/ 63 h 68"/>
                <a:gd name="T4" fmla="*/ 33 w 46"/>
                <a:gd name="T5" fmla="*/ 59 h 68"/>
                <a:gd name="T6" fmla="*/ 26 w 46"/>
                <a:gd name="T7" fmla="*/ 52 h 68"/>
                <a:gd name="T8" fmla="*/ 21 w 46"/>
                <a:gd name="T9" fmla="*/ 44 h 68"/>
                <a:gd name="T10" fmla="*/ 15 w 46"/>
                <a:gd name="T11" fmla="*/ 35 h 68"/>
                <a:gd name="T12" fmla="*/ 9 w 46"/>
                <a:gd name="T13" fmla="*/ 24 h 68"/>
                <a:gd name="T14" fmla="*/ 4 w 46"/>
                <a:gd name="T15" fmla="*/ 13 h 68"/>
                <a:gd name="T16" fmla="*/ 0 w 46"/>
                <a:gd name="T17" fmla="*/ 0 h 68"/>
                <a:gd name="T18" fmla="*/ 2 w 46"/>
                <a:gd name="T19" fmla="*/ 0 h 68"/>
                <a:gd name="T20" fmla="*/ 3 w 46"/>
                <a:gd name="T21" fmla="*/ 0 h 68"/>
                <a:gd name="T22" fmla="*/ 6 w 46"/>
                <a:gd name="T23" fmla="*/ 0 h 68"/>
                <a:gd name="T24" fmla="*/ 7 w 46"/>
                <a:gd name="T25" fmla="*/ 0 h 68"/>
                <a:gd name="T26" fmla="*/ 11 w 46"/>
                <a:gd name="T27" fmla="*/ 12 h 68"/>
                <a:gd name="T28" fmla="*/ 15 w 46"/>
                <a:gd name="T29" fmla="*/ 22 h 68"/>
                <a:gd name="T30" fmla="*/ 19 w 46"/>
                <a:gd name="T31" fmla="*/ 32 h 68"/>
                <a:gd name="T32" fmla="*/ 25 w 46"/>
                <a:gd name="T33" fmla="*/ 40 h 68"/>
                <a:gd name="T34" fmla="*/ 30 w 46"/>
                <a:gd name="T35" fmla="*/ 50 h 68"/>
                <a:gd name="T36" fmla="*/ 34 w 46"/>
                <a:gd name="T37" fmla="*/ 57 h 68"/>
                <a:gd name="T38" fmla="*/ 40 w 46"/>
                <a:gd name="T39" fmla="*/ 62 h 68"/>
                <a:gd name="T40" fmla="*/ 46 w 46"/>
                <a:gd name="T41" fmla="*/ 68 h 68"/>
                <a:gd name="T42" fmla="*/ 46 w 46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8">
                  <a:moveTo>
                    <a:pt x="46" y="68"/>
                  </a:moveTo>
                  <a:lnTo>
                    <a:pt x="39" y="63"/>
                  </a:lnTo>
                  <a:lnTo>
                    <a:pt x="33" y="59"/>
                  </a:lnTo>
                  <a:lnTo>
                    <a:pt x="26" y="52"/>
                  </a:lnTo>
                  <a:lnTo>
                    <a:pt x="21" y="44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9" y="32"/>
                  </a:lnTo>
                  <a:lnTo>
                    <a:pt x="25" y="40"/>
                  </a:lnTo>
                  <a:lnTo>
                    <a:pt x="30" y="50"/>
                  </a:lnTo>
                  <a:lnTo>
                    <a:pt x="34" y="57"/>
                  </a:lnTo>
                  <a:lnTo>
                    <a:pt x="40" y="62"/>
                  </a:lnTo>
                  <a:lnTo>
                    <a:pt x="46" y="68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4478" y="2685"/>
              <a:ext cx="23" cy="33"/>
            </a:xfrm>
            <a:custGeom>
              <a:avLst/>
              <a:gdLst>
                <a:gd name="T0" fmla="*/ 46 w 46"/>
                <a:gd name="T1" fmla="*/ 67 h 67"/>
                <a:gd name="T2" fmla="*/ 39 w 46"/>
                <a:gd name="T3" fmla="*/ 62 h 67"/>
                <a:gd name="T4" fmla="*/ 33 w 46"/>
                <a:gd name="T5" fmla="*/ 58 h 67"/>
                <a:gd name="T6" fmla="*/ 28 w 46"/>
                <a:gd name="T7" fmla="*/ 51 h 67"/>
                <a:gd name="T8" fmla="*/ 22 w 46"/>
                <a:gd name="T9" fmla="*/ 44 h 67"/>
                <a:gd name="T10" fmla="*/ 16 w 46"/>
                <a:gd name="T11" fmla="*/ 35 h 67"/>
                <a:gd name="T12" fmla="*/ 10 w 46"/>
                <a:gd name="T13" fmla="*/ 24 h 67"/>
                <a:gd name="T14" fmla="*/ 4 w 46"/>
                <a:gd name="T15" fmla="*/ 13 h 67"/>
                <a:gd name="T16" fmla="*/ 0 w 46"/>
                <a:gd name="T17" fmla="*/ 0 h 67"/>
                <a:gd name="T18" fmla="*/ 2 w 46"/>
                <a:gd name="T19" fmla="*/ 0 h 67"/>
                <a:gd name="T20" fmla="*/ 3 w 46"/>
                <a:gd name="T21" fmla="*/ 0 h 67"/>
                <a:gd name="T22" fmla="*/ 6 w 46"/>
                <a:gd name="T23" fmla="*/ 0 h 67"/>
                <a:gd name="T24" fmla="*/ 7 w 46"/>
                <a:gd name="T25" fmla="*/ 0 h 67"/>
                <a:gd name="T26" fmla="*/ 11 w 46"/>
                <a:gd name="T27" fmla="*/ 12 h 67"/>
                <a:gd name="T28" fmla="*/ 15 w 46"/>
                <a:gd name="T29" fmla="*/ 22 h 67"/>
                <a:gd name="T30" fmla="*/ 19 w 46"/>
                <a:gd name="T31" fmla="*/ 31 h 67"/>
                <a:gd name="T32" fmla="*/ 25 w 46"/>
                <a:gd name="T33" fmla="*/ 41 h 67"/>
                <a:gd name="T34" fmla="*/ 30 w 46"/>
                <a:gd name="T35" fmla="*/ 49 h 67"/>
                <a:gd name="T36" fmla="*/ 34 w 46"/>
                <a:gd name="T37" fmla="*/ 56 h 67"/>
                <a:gd name="T38" fmla="*/ 40 w 46"/>
                <a:gd name="T39" fmla="*/ 61 h 67"/>
                <a:gd name="T40" fmla="*/ 46 w 46"/>
                <a:gd name="T41" fmla="*/ 67 h 67"/>
                <a:gd name="T42" fmla="*/ 46 w 46"/>
                <a:gd name="T4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46" y="67"/>
                  </a:moveTo>
                  <a:lnTo>
                    <a:pt x="39" y="62"/>
                  </a:lnTo>
                  <a:lnTo>
                    <a:pt x="33" y="58"/>
                  </a:lnTo>
                  <a:lnTo>
                    <a:pt x="28" y="51"/>
                  </a:lnTo>
                  <a:lnTo>
                    <a:pt x="22" y="44"/>
                  </a:lnTo>
                  <a:lnTo>
                    <a:pt x="16" y="35"/>
                  </a:lnTo>
                  <a:lnTo>
                    <a:pt x="10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9" y="31"/>
                  </a:lnTo>
                  <a:lnTo>
                    <a:pt x="25" y="41"/>
                  </a:lnTo>
                  <a:lnTo>
                    <a:pt x="30" y="49"/>
                  </a:lnTo>
                  <a:lnTo>
                    <a:pt x="34" y="56"/>
                  </a:lnTo>
                  <a:lnTo>
                    <a:pt x="40" y="61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4496" y="2530"/>
              <a:ext cx="36" cy="125"/>
            </a:xfrm>
            <a:custGeom>
              <a:avLst/>
              <a:gdLst>
                <a:gd name="T0" fmla="*/ 0 w 71"/>
                <a:gd name="T1" fmla="*/ 250 h 250"/>
                <a:gd name="T2" fmla="*/ 3 w 71"/>
                <a:gd name="T3" fmla="*/ 248 h 250"/>
                <a:gd name="T4" fmla="*/ 8 w 71"/>
                <a:gd name="T5" fmla="*/ 247 h 250"/>
                <a:gd name="T6" fmla="*/ 13 w 71"/>
                <a:gd name="T7" fmla="*/ 245 h 250"/>
                <a:gd name="T8" fmla="*/ 20 w 71"/>
                <a:gd name="T9" fmla="*/ 241 h 250"/>
                <a:gd name="T10" fmla="*/ 31 w 71"/>
                <a:gd name="T11" fmla="*/ 233 h 250"/>
                <a:gd name="T12" fmla="*/ 36 w 71"/>
                <a:gd name="T13" fmla="*/ 224 h 250"/>
                <a:gd name="T14" fmla="*/ 39 w 71"/>
                <a:gd name="T15" fmla="*/ 216 h 250"/>
                <a:gd name="T16" fmla="*/ 40 w 71"/>
                <a:gd name="T17" fmla="*/ 213 h 250"/>
                <a:gd name="T18" fmla="*/ 42 w 71"/>
                <a:gd name="T19" fmla="*/ 186 h 250"/>
                <a:gd name="T20" fmla="*/ 46 w 71"/>
                <a:gd name="T21" fmla="*/ 129 h 250"/>
                <a:gd name="T22" fmla="*/ 49 w 71"/>
                <a:gd name="T23" fmla="*/ 72 h 250"/>
                <a:gd name="T24" fmla="*/ 51 w 71"/>
                <a:gd name="T25" fmla="*/ 46 h 250"/>
                <a:gd name="T26" fmla="*/ 51 w 71"/>
                <a:gd name="T27" fmla="*/ 41 h 250"/>
                <a:gd name="T28" fmla="*/ 50 w 71"/>
                <a:gd name="T29" fmla="*/ 29 h 250"/>
                <a:gd name="T30" fmla="*/ 48 w 71"/>
                <a:gd name="T31" fmla="*/ 14 h 250"/>
                <a:gd name="T32" fmla="*/ 42 w 71"/>
                <a:gd name="T33" fmla="*/ 1 h 250"/>
                <a:gd name="T34" fmla="*/ 48 w 71"/>
                <a:gd name="T35" fmla="*/ 0 h 250"/>
                <a:gd name="T36" fmla="*/ 54 w 71"/>
                <a:gd name="T37" fmla="*/ 0 h 250"/>
                <a:gd name="T38" fmla="*/ 57 w 71"/>
                <a:gd name="T39" fmla="*/ 1 h 250"/>
                <a:gd name="T40" fmla="*/ 61 w 71"/>
                <a:gd name="T41" fmla="*/ 3 h 250"/>
                <a:gd name="T42" fmla="*/ 68 w 71"/>
                <a:gd name="T43" fmla="*/ 16 h 250"/>
                <a:gd name="T44" fmla="*/ 70 w 71"/>
                <a:gd name="T45" fmla="*/ 29 h 250"/>
                <a:gd name="T46" fmla="*/ 71 w 71"/>
                <a:gd name="T47" fmla="*/ 42 h 250"/>
                <a:gd name="T48" fmla="*/ 71 w 71"/>
                <a:gd name="T49" fmla="*/ 47 h 250"/>
                <a:gd name="T50" fmla="*/ 69 w 71"/>
                <a:gd name="T51" fmla="*/ 73 h 250"/>
                <a:gd name="T52" fmla="*/ 65 w 71"/>
                <a:gd name="T53" fmla="*/ 130 h 250"/>
                <a:gd name="T54" fmla="*/ 62 w 71"/>
                <a:gd name="T55" fmla="*/ 187 h 250"/>
                <a:gd name="T56" fmla="*/ 60 w 71"/>
                <a:gd name="T57" fmla="*/ 214 h 250"/>
                <a:gd name="T58" fmla="*/ 60 w 71"/>
                <a:gd name="T59" fmla="*/ 216 h 250"/>
                <a:gd name="T60" fmla="*/ 57 w 71"/>
                <a:gd name="T61" fmla="*/ 223 h 250"/>
                <a:gd name="T62" fmla="*/ 51 w 71"/>
                <a:gd name="T63" fmla="*/ 230 h 250"/>
                <a:gd name="T64" fmla="*/ 43 w 71"/>
                <a:gd name="T65" fmla="*/ 236 h 250"/>
                <a:gd name="T66" fmla="*/ 34 w 71"/>
                <a:gd name="T67" fmla="*/ 240 h 250"/>
                <a:gd name="T68" fmla="*/ 27 w 71"/>
                <a:gd name="T69" fmla="*/ 244 h 250"/>
                <a:gd name="T70" fmla="*/ 23 w 71"/>
                <a:gd name="T71" fmla="*/ 246 h 250"/>
                <a:gd name="T72" fmla="*/ 21 w 71"/>
                <a:gd name="T73" fmla="*/ 246 h 250"/>
                <a:gd name="T74" fmla="*/ 20 w 71"/>
                <a:gd name="T75" fmla="*/ 246 h 250"/>
                <a:gd name="T76" fmla="*/ 16 w 71"/>
                <a:gd name="T77" fmla="*/ 247 h 250"/>
                <a:gd name="T78" fmla="*/ 9 w 71"/>
                <a:gd name="T79" fmla="*/ 248 h 250"/>
                <a:gd name="T80" fmla="*/ 0 w 71"/>
                <a:gd name="T8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250">
                  <a:moveTo>
                    <a:pt x="0" y="250"/>
                  </a:moveTo>
                  <a:lnTo>
                    <a:pt x="3" y="248"/>
                  </a:lnTo>
                  <a:lnTo>
                    <a:pt x="8" y="247"/>
                  </a:lnTo>
                  <a:lnTo>
                    <a:pt x="13" y="245"/>
                  </a:lnTo>
                  <a:lnTo>
                    <a:pt x="20" y="241"/>
                  </a:lnTo>
                  <a:lnTo>
                    <a:pt x="31" y="233"/>
                  </a:lnTo>
                  <a:lnTo>
                    <a:pt x="36" y="224"/>
                  </a:lnTo>
                  <a:lnTo>
                    <a:pt x="39" y="216"/>
                  </a:lnTo>
                  <a:lnTo>
                    <a:pt x="40" y="213"/>
                  </a:lnTo>
                  <a:lnTo>
                    <a:pt x="42" y="186"/>
                  </a:lnTo>
                  <a:lnTo>
                    <a:pt x="46" y="129"/>
                  </a:lnTo>
                  <a:lnTo>
                    <a:pt x="49" y="72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0" y="29"/>
                  </a:lnTo>
                  <a:lnTo>
                    <a:pt x="48" y="14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8" y="16"/>
                  </a:lnTo>
                  <a:lnTo>
                    <a:pt x="70" y="29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69" y="73"/>
                  </a:lnTo>
                  <a:lnTo>
                    <a:pt x="65" y="130"/>
                  </a:lnTo>
                  <a:lnTo>
                    <a:pt x="62" y="187"/>
                  </a:lnTo>
                  <a:lnTo>
                    <a:pt x="60" y="214"/>
                  </a:lnTo>
                  <a:lnTo>
                    <a:pt x="60" y="216"/>
                  </a:lnTo>
                  <a:lnTo>
                    <a:pt x="57" y="223"/>
                  </a:lnTo>
                  <a:lnTo>
                    <a:pt x="51" y="230"/>
                  </a:lnTo>
                  <a:lnTo>
                    <a:pt x="43" y="236"/>
                  </a:lnTo>
                  <a:lnTo>
                    <a:pt x="34" y="240"/>
                  </a:lnTo>
                  <a:lnTo>
                    <a:pt x="27" y="244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0" y="246"/>
                  </a:lnTo>
                  <a:lnTo>
                    <a:pt x="16" y="247"/>
                  </a:lnTo>
                  <a:lnTo>
                    <a:pt x="9" y="248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4487" y="2532"/>
              <a:ext cx="31" cy="121"/>
            </a:xfrm>
            <a:custGeom>
              <a:avLst/>
              <a:gdLst>
                <a:gd name="T0" fmla="*/ 53 w 62"/>
                <a:gd name="T1" fmla="*/ 0 h 242"/>
                <a:gd name="T2" fmla="*/ 59 w 62"/>
                <a:gd name="T3" fmla="*/ 13 h 242"/>
                <a:gd name="T4" fmla="*/ 62 w 62"/>
                <a:gd name="T5" fmla="*/ 26 h 242"/>
                <a:gd name="T6" fmla="*/ 62 w 62"/>
                <a:gd name="T7" fmla="*/ 38 h 242"/>
                <a:gd name="T8" fmla="*/ 62 w 62"/>
                <a:gd name="T9" fmla="*/ 43 h 242"/>
                <a:gd name="T10" fmla="*/ 60 w 62"/>
                <a:gd name="T11" fmla="*/ 68 h 242"/>
                <a:gd name="T12" fmla="*/ 57 w 62"/>
                <a:gd name="T13" fmla="*/ 126 h 242"/>
                <a:gd name="T14" fmla="*/ 53 w 62"/>
                <a:gd name="T15" fmla="*/ 182 h 242"/>
                <a:gd name="T16" fmla="*/ 51 w 62"/>
                <a:gd name="T17" fmla="*/ 208 h 242"/>
                <a:gd name="T18" fmla="*/ 51 w 62"/>
                <a:gd name="T19" fmla="*/ 211 h 242"/>
                <a:gd name="T20" fmla="*/ 49 w 62"/>
                <a:gd name="T21" fmla="*/ 218 h 242"/>
                <a:gd name="T22" fmla="*/ 44 w 62"/>
                <a:gd name="T23" fmla="*/ 225 h 242"/>
                <a:gd name="T24" fmla="*/ 36 w 62"/>
                <a:gd name="T25" fmla="*/ 232 h 242"/>
                <a:gd name="T26" fmla="*/ 25 w 62"/>
                <a:gd name="T27" fmla="*/ 236 h 242"/>
                <a:gd name="T28" fmla="*/ 19 w 62"/>
                <a:gd name="T29" fmla="*/ 238 h 242"/>
                <a:gd name="T30" fmla="*/ 14 w 62"/>
                <a:gd name="T31" fmla="*/ 241 h 242"/>
                <a:gd name="T32" fmla="*/ 13 w 62"/>
                <a:gd name="T33" fmla="*/ 241 h 242"/>
                <a:gd name="T34" fmla="*/ 13 w 62"/>
                <a:gd name="T35" fmla="*/ 241 h 242"/>
                <a:gd name="T36" fmla="*/ 12 w 62"/>
                <a:gd name="T37" fmla="*/ 241 h 242"/>
                <a:gd name="T38" fmla="*/ 9 w 62"/>
                <a:gd name="T39" fmla="*/ 241 h 242"/>
                <a:gd name="T40" fmla="*/ 6 w 62"/>
                <a:gd name="T41" fmla="*/ 242 h 242"/>
                <a:gd name="T42" fmla="*/ 0 w 62"/>
                <a:gd name="T43" fmla="*/ 240 h 242"/>
                <a:gd name="T44" fmla="*/ 9 w 62"/>
                <a:gd name="T45" fmla="*/ 20 h 242"/>
                <a:gd name="T46" fmla="*/ 30 w 62"/>
                <a:gd name="T47" fmla="*/ 10 h 242"/>
                <a:gd name="T48" fmla="*/ 30 w 62"/>
                <a:gd name="T49" fmla="*/ 10 h 242"/>
                <a:gd name="T50" fmla="*/ 30 w 62"/>
                <a:gd name="T51" fmla="*/ 10 h 242"/>
                <a:gd name="T52" fmla="*/ 30 w 62"/>
                <a:gd name="T53" fmla="*/ 10 h 242"/>
                <a:gd name="T54" fmla="*/ 30 w 62"/>
                <a:gd name="T55" fmla="*/ 10 h 242"/>
                <a:gd name="T56" fmla="*/ 37 w 62"/>
                <a:gd name="T57" fmla="*/ 7 h 242"/>
                <a:gd name="T58" fmla="*/ 44 w 62"/>
                <a:gd name="T59" fmla="*/ 5 h 242"/>
                <a:gd name="T60" fmla="*/ 49 w 62"/>
                <a:gd name="T61" fmla="*/ 2 h 242"/>
                <a:gd name="T62" fmla="*/ 53 w 62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242">
                  <a:moveTo>
                    <a:pt x="53" y="0"/>
                  </a:moveTo>
                  <a:lnTo>
                    <a:pt x="59" y="13"/>
                  </a:lnTo>
                  <a:lnTo>
                    <a:pt x="62" y="26"/>
                  </a:lnTo>
                  <a:lnTo>
                    <a:pt x="62" y="38"/>
                  </a:lnTo>
                  <a:lnTo>
                    <a:pt x="62" y="43"/>
                  </a:lnTo>
                  <a:lnTo>
                    <a:pt x="60" y="68"/>
                  </a:lnTo>
                  <a:lnTo>
                    <a:pt x="57" y="126"/>
                  </a:lnTo>
                  <a:lnTo>
                    <a:pt x="53" y="182"/>
                  </a:lnTo>
                  <a:lnTo>
                    <a:pt x="51" y="208"/>
                  </a:lnTo>
                  <a:lnTo>
                    <a:pt x="51" y="211"/>
                  </a:lnTo>
                  <a:lnTo>
                    <a:pt x="49" y="218"/>
                  </a:lnTo>
                  <a:lnTo>
                    <a:pt x="44" y="225"/>
                  </a:lnTo>
                  <a:lnTo>
                    <a:pt x="36" y="232"/>
                  </a:lnTo>
                  <a:lnTo>
                    <a:pt x="25" y="236"/>
                  </a:lnTo>
                  <a:lnTo>
                    <a:pt x="19" y="238"/>
                  </a:lnTo>
                  <a:lnTo>
                    <a:pt x="14" y="241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6" y="242"/>
                  </a:lnTo>
                  <a:lnTo>
                    <a:pt x="0" y="240"/>
                  </a:lnTo>
                  <a:lnTo>
                    <a:pt x="9" y="2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7" y="7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C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4373" y="2505"/>
              <a:ext cx="130" cy="193"/>
            </a:xfrm>
            <a:custGeom>
              <a:avLst/>
              <a:gdLst>
                <a:gd name="T0" fmla="*/ 255 w 260"/>
                <a:gd name="T1" fmla="*/ 56 h 385"/>
                <a:gd name="T2" fmla="*/ 244 w 260"/>
                <a:gd name="T3" fmla="*/ 61 h 385"/>
                <a:gd name="T4" fmla="*/ 232 w 260"/>
                <a:gd name="T5" fmla="*/ 67 h 385"/>
                <a:gd name="T6" fmla="*/ 218 w 260"/>
                <a:gd name="T7" fmla="*/ 73 h 385"/>
                <a:gd name="T8" fmla="*/ 203 w 260"/>
                <a:gd name="T9" fmla="*/ 78 h 385"/>
                <a:gd name="T10" fmla="*/ 175 w 260"/>
                <a:gd name="T11" fmla="*/ 89 h 385"/>
                <a:gd name="T12" fmla="*/ 145 w 260"/>
                <a:gd name="T13" fmla="*/ 98 h 385"/>
                <a:gd name="T14" fmla="*/ 114 w 260"/>
                <a:gd name="T15" fmla="*/ 107 h 385"/>
                <a:gd name="T16" fmla="*/ 85 w 260"/>
                <a:gd name="T17" fmla="*/ 115 h 385"/>
                <a:gd name="T18" fmla="*/ 59 w 260"/>
                <a:gd name="T19" fmla="*/ 122 h 385"/>
                <a:gd name="T20" fmla="*/ 38 w 260"/>
                <a:gd name="T21" fmla="*/ 128 h 385"/>
                <a:gd name="T22" fmla="*/ 24 w 260"/>
                <a:gd name="T23" fmla="*/ 131 h 385"/>
                <a:gd name="T24" fmla="*/ 18 w 260"/>
                <a:gd name="T25" fmla="*/ 132 h 385"/>
                <a:gd name="T26" fmla="*/ 66 w 260"/>
                <a:gd name="T27" fmla="*/ 124 h 385"/>
                <a:gd name="T28" fmla="*/ 90 w 260"/>
                <a:gd name="T29" fmla="*/ 120 h 385"/>
                <a:gd name="T30" fmla="*/ 130 w 260"/>
                <a:gd name="T31" fmla="*/ 111 h 385"/>
                <a:gd name="T32" fmla="*/ 179 w 260"/>
                <a:gd name="T33" fmla="*/ 94 h 385"/>
                <a:gd name="T34" fmla="*/ 212 w 260"/>
                <a:gd name="T35" fmla="*/ 83 h 385"/>
                <a:gd name="T36" fmla="*/ 224 w 260"/>
                <a:gd name="T37" fmla="*/ 78 h 385"/>
                <a:gd name="T38" fmla="*/ 220 w 260"/>
                <a:gd name="T39" fmla="*/ 297 h 385"/>
                <a:gd name="T40" fmla="*/ 222 w 260"/>
                <a:gd name="T41" fmla="*/ 298 h 385"/>
                <a:gd name="T42" fmla="*/ 177 w 260"/>
                <a:gd name="T43" fmla="*/ 310 h 385"/>
                <a:gd name="T44" fmla="*/ 129 w 260"/>
                <a:gd name="T45" fmla="*/ 323 h 385"/>
                <a:gd name="T46" fmla="*/ 91 w 260"/>
                <a:gd name="T47" fmla="*/ 332 h 385"/>
                <a:gd name="T48" fmla="*/ 75 w 260"/>
                <a:gd name="T49" fmla="*/ 336 h 385"/>
                <a:gd name="T50" fmla="*/ 41 w 260"/>
                <a:gd name="T51" fmla="*/ 348 h 385"/>
                <a:gd name="T52" fmla="*/ 237 w 260"/>
                <a:gd name="T53" fmla="*/ 344 h 385"/>
                <a:gd name="T54" fmla="*/ 228 w 260"/>
                <a:gd name="T55" fmla="*/ 344 h 385"/>
                <a:gd name="T56" fmla="*/ 203 w 260"/>
                <a:gd name="T57" fmla="*/ 347 h 385"/>
                <a:gd name="T58" fmla="*/ 174 w 260"/>
                <a:gd name="T59" fmla="*/ 351 h 385"/>
                <a:gd name="T60" fmla="*/ 143 w 260"/>
                <a:gd name="T61" fmla="*/ 356 h 385"/>
                <a:gd name="T62" fmla="*/ 109 w 260"/>
                <a:gd name="T63" fmla="*/ 362 h 385"/>
                <a:gd name="T64" fmla="*/ 76 w 260"/>
                <a:gd name="T65" fmla="*/ 369 h 385"/>
                <a:gd name="T66" fmla="*/ 44 w 260"/>
                <a:gd name="T67" fmla="*/ 376 h 385"/>
                <a:gd name="T68" fmla="*/ 14 w 260"/>
                <a:gd name="T69" fmla="*/ 381 h 385"/>
                <a:gd name="T70" fmla="*/ 0 w 260"/>
                <a:gd name="T71" fmla="*/ 117 h 385"/>
                <a:gd name="T72" fmla="*/ 5 w 260"/>
                <a:gd name="T73" fmla="*/ 116 h 385"/>
                <a:gd name="T74" fmla="*/ 15 w 260"/>
                <a:gd name="T75" fmla="*/ 114 h 385"/>
                <a:gd name="T76" fmla="*/ 25 w 260"/>
                <a:gd name="T77" fmla="*/ 111 h 385"/>
                <a:gd name="T78" fmla="*/ 38 w 260"/>
                <a:gd name="T79" fmla="*/ 107 h 385"/>
                <a:gd name="T80" fmla="*/ 59 w 260"/>
                <a:gd name="T81" fmla="*/ 101 h 385"/>
                <a:gd name="T82" fmla="*/ 89 w 260"/>
                <a:gd name="T83" fmla="*/ 91 h 385"/>
                <a:gd name="T84" fmla="*/ 116 w 260"/>
                <a:gd name="T85" fmla="*/ 81 h 385"/>
                <a:gd name="T86" fmla="*/ 144 w 260"/>
                <a:gd name="T87" fmla="*/ 68 h 385"/>
                <a:gd name="T88" fmla="*/ 169 w 260"/>
                <a:gd name="T89" fmla="*/ 55 h 385"/>
                <a:gd name="T90" fmla="*/ 196 w 260"/>
                <a:gd name="T91" fmla="*/ 40 h 385"/>
                <a:gd name="T92" fmla="*/ 221 w 260"/>
                <a:gd name="T93" fmla="*/ 25 h 385"/>
                <a:gd name="T94" fmla="*/ 247 w 260"/>
                <a:gd name="T95" fmla="*/ 9 h 385"/>
                <a:gd name="T96" fmla="*/ 256 w 260"/>
                <a:gd name="T97" fmla="*/ 5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0" h="385">
                  <a:moveTo>
                    <a:pt x="256" y="55"/>
                  </a:moveTo>
                  <a:lnTo>
                    <a:pt x="255" y="56"/>
                  </a:lnTo>
                  <a:lnTo>
                    <a:pt x="249" y="59"/>
                  </a:lnTo>
                  <a:lnTo>
                    <a:pt x="244" y="61"/>
                  </a:lnTo>
                  <a:lnTo>
                    <a:pt x="237" y="63"/>
                  </a:lnTo>
                  <a:lnTo>
                    <a:pt x="232" y="67"/>
                  </a:lnTo>
                  <a:lnTo>
                    <a:pt x="225" y="69"/>
                  </a:lnTo>
                  <a:lnTo>
                    <a:pt x="218" y="73"/>
                  </a:lnTo>
                  <a:lnTo>
                    <a:pt x="211" y="75"/>
                  </a:lnTo>
                  <a:lnTo>
                    <a:pt x="203" y="78"/>
                  </a:lnTo>
                  <a:lnTo>
                    <a:pt x="189" y="83"/>
                  </a:lnTo>
                  <a:lnTo>
                    <a:pt x="175" y="89"/>
                  </a:lnTo>
                  <a:lnTo>
                    <a:pt x="160" y="93"/>
                  </a:lnTo>
                  <a:lnTo>
                    <a:pt x="145" y="98"/>
                  </a:lnTo>
                  <a:lnTo>
                    <a:pt x="130" y="102"/>
                  </a:lnTo>
                  <a:lnTo>
                    <a:pt x="114" y="107"/>
                  </a:lnTo>
                  <a:lnTo>
                    <a:pt x="99" y="112"/>
                  </a:lnTo>
                  <a:lnTo>
                    <a:pt x="85" y="115"/>
                  </a:lnTo>
                  <a:lnTo>
                    <a:pt x="71" y="119"/>
                  </a:lnTo>
                  <a:lnTo>
                    <a:pt x="59" y="122"/>
                  </a:lnTo>
                  <a:lnTo>
                    <a:pt x="47" y="126"/>
                  </a:lnTo>
                  <a:lnTo>
                    <a:pt x="38" y="128"/>
                  </a:lnTo>
                  <a:lnTo>
                    <a:pt x="30" y="130"/>
                  </a:lnTo>
                  <a:lnTo>
                    <a:pt x="24" y="131"/>
                  </a:lnTo>
                  <a:lnTo>
                    <a:pt x="20" y="132"/>
                  </a:lnTo>
                  <a:lnTo>
                    <a:pt x="18" y="132"/>
                  </a:lnTo>
                  <a:lnTo>
                    <a:pt x="62" y="126"/>
                  </a:lnTo>
                  <a:lnTo>
                    <a:pt x="66" y="124"/>
                  </a:lnTo>
                  <a:lnTo>
                    <a:pt x="75" y="123"/>
                  </a:lnTo>
                  <a:lnTo>
                    <a:pt x="90" y="120"/>
                  </a:lnTo>
                  <a:lnTo>
                    <a:pt x="108" y="115"/>
                  </a:lnTo>
                  <a:lnTo>
                    <a:pt x="130" y="111"/>
                  </a:lnTo>
                  <a:lnTo>
                    <a:pt x="153" y="104"/>
                  </a:lnTo>
                  <a:lnTo>
                    <a:pt x="179" y="94"/>
                  </a:lnTo>
                  <a:lnTo>
                    <a:pt x="205" y="85"/>
                  </a:lnTo>
                  <a:lnTo>
                    <a:pt x="212" y="83"/>
                  </a:lnTo>
                  <a:lnTo>
                    <a:pt x="218" y="81"/>
                  </a:lnTo>
                  <a:lnTo>
                    <a:pt x="224" y="78"/>
                  </a:lnTo>
                  <a:lnTo>
                    <a:pt x="229" y="76"/>
                  </a:lnTo>
                  <a:lnTo>
                    <a:pt x="220" y="297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00" y="304"/>
                  </a:lnTo>
                  <a:lnTo>
                    <a:pt x="177" y="310"/>
                  </a:lnTo>
                  <a:lnTo>
                    <a:pt x="152" y="316"/>
                  </a:lnTo>
                  <a:lnTo>
                    <a:pt x="129" y="323"/>
                  </a:lnTo>
                  <a:lnTo>
                    <a:pt x="107" y="327"/>
                  </a:lnTo>
                  <a:lnTo>
                    <a:pt x="91" y="332"/>
                  </a:lnTo>
                  <a:lnTo>
                    <a:pt x="79" y="335"/>
                  </a:lnTo>
                  <a:lnTo>
                    <a:pt x="75" y="336"/>
                  </a:lnTo>
                  <a:lnTo>
                    <a:pt x="20" y="350"/>
                  </a:lnTo>
                  <a:lnTo>
                    <a:pt x="41" y="348"/>
                  </a:lnTo>
                  <a:lnTo>
                    <a:pt x="241" y="309"/>
                  </a:lnTo>
                  <a:lnTo>
                    <a:pt x="237" y="344"/>
                  </a:lnTo>
                  <a:lnTo>
                    <a:pt x="239" y="344"/>
                  </a:lnTo>
                  <a:lnTo>
                    <a:pt x="228" y="344"/>
                  </a:lnTo>
                  <a:lnTo>
                    <a:pt x="215" y="346"/>
                  </a:lnTo>
                  <a:lnTo>
                    <a:pt x="203" y="347"/>
                  </a:lnTo>
                  <a:lnTo>
                    <a:pt x="189" y="349"/>
                  </a:lnTo>
                  <a:lnTo>
                    <a:pt x="174" y="351"/>
                  </a:lnTo>
                  <a:lnTo>
                    <a:pt x="158" y="354"/>
                  </a:lnTo>
                  <a:lnTo>
                    <a:pt x="143" y="356"/>
                  </a:lnTo>
                  <a:lnTo>
                    <a:pt x="127" y="359"/>
                  </a:lnTo>
                  <a:lnTo>
                    <a:pt x="109" y="362"/>
                  </a:lnTo>
                  <a:lnTo>
                    <a:pt x="93" y="365"/>
                  </a:lnTo>
                  <a:lnTo>
                    <a:pt x="76" y="369"/>
                  </a:lnTo>
                  <a:lnTo>
                    <a:pt x="60" y="372"/>
                  </a:lnTo>
                  <a:lnTo>
                    <a:pt x="44" y="376"/>
                  </a:lnTo>
                  <a:lnTo>
                    <a:pt x="29" y="379"/>
                  </a:lnTo>
                  <a:lnTo>
                    <a:pt x="14" y="381"/>
                  </a:lnTo>
                  <a:lnTo>
                    <a:pt x="0" y="38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" y="116"/>
                  </a:lnTo>
                  <a:lnTo>
                    <a:pt x="9" y="115"/>
                  </a:lnTo>
                  <a:lnTo>
                    <a:pt x="15" y="114"/>
                  </a:lnTo>
                  <a:lnTo>
                    <a:pt x="21" y="112"/>
                  </a:lnTo>
                  <a:lnTo>
                    <a:pt x="25" y="111"/>
                  </a:lnTo>
                  <a:lnTo>
                    <a:pt x="31" y="109"/>
                  </a:lnTo>
                  <a:lnTo>
                    <a:pt x="38" y="107"/>
                  </a:lnTo>
                  <a:lnTo>
                    <a:pt x="44" y="106"/>
                  </a:lnTo>
                  <a:lnTo>
                    <a:pt x="59" y="101"/>
                  </a:lnTo>
                  <a:lnTo>
                    <a:pt x="74" y="97"/>
                  </a:lnTo>
                  <a:lnTo>
                    <a:pt x="89" y="91"/>
                  </a:lnTo>
                  <a:lnTo>
                    <a:pt x="103" y="86"/>
                  </a:lnTo>
                  <a:lnTo>
                    <a:pt x="116" y="81"/>
                  </a:lnTo>
                  <a:lnTo>
                    <a:pt x="130" y="74"/>
                  </a:lnTo>
                  <a:lnTo>
                    <a:pt x="144" y="68"/>
                  </a:lnTo>
                  <a:lnTo>
                    <a:pt x="157" y="61"/>
                  </a:lnTo>
                  <a:lnTo>
                    <a:pt x="169" y="55"/>
                  </a:lnTo>
                  <a:lnTo>
                    <a:pt x="183" y="48"/>
                  </a:lnTo>
                  <a:lnTo>
                    <a:pt x="196" y="40"/>
                  </a:lnTo>
                  <a:lnTo>
                    <a:pt x="209" y="33"/>
                  </a:lnTo>
                  <a:lnTo>
                    <a:pt x="221" y="25"/>
                  </a:lnTo>
                  <a:lnTo>
                    <a:pt x="234" y="17"/>
                  </a:lnTo>
                  <a:lnTo>
                    <a:pt x="247" y="9"/>
                  </a:lnTo>
                  <a:lnTo>
                    <a:pt x="260" y="0"/>
                  </a:lnTo>
                  <a:lnTo>
                    <a:pt x="256" y="55"/>
                  </a:lnTo>
                  <a:close/>
                </a:path>
              </a:pathLst>
            </a:custGeom>
            <a:solidFill>
              <a:srgbClr val="CC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4289" y="2525"/>
              <a:ext cx="49" cy="71"/>
            </a:xfrm>
            <a:custGeom>
              <a:avLst/>
              <a:gdLst>
                <a:gd name="T0" fmla="*/ 97 w 97"/>
                <a:gd name="T1" fmla="*/ 102 h 142"/>
                <a:gd name="T2" fmla="*/ 97 w 97"/>
                <a:gd name="T3" fmla="*/ 105 h 142"/>
                <a:gd name="T4" fmla="*/ 95 w 97"/>
                <a:gd name="T5" fmla="*/ 113 h 142"/>
                <a:gd name="T6" fmla="*/ 94 w 97"/>
                <a:gd name="T7" fmla="*/ 126 h 142"/>
                <a:gd name="T8" fmla="*/ 93 w 97"/>
                <a:gd name="T9" fmla="*/ 142 h 142"/>
                <a:gd name="T10" fmla="*/ 89 w 97"/>
                <a:gd name="T11" fmla="*/ 125 h 142"/>
                <a:gd name="T12" fmla="*/ 84 w 97"/>
                <a:gd name="T13" fmla="*/ 107 h 142"/>
                <a:gd name="T14" fmla="*/ 78 w 97"/>
                <a:gd name="T15" fmla="*/ 92 h 142"/>
                <a:gd name="T16" fmla="*/ 72 w 97"/>
                <a:gd name="T17" fmla="*/ 77 h 142"/>
                <a:gd name="T18" fmla="*/ 67 w 97"/>
                <a:gd name="T19" fmla="*/ 65 h 142"/>
                <a:gd name="T20" fmla="*/ 59 w 97"/>
                <a:gd name="T21" fmla="*/ 53 h 142"/>
                <a:gd name="T22" fmla="*/ 52 w 97"/>
                <a:gd name="T23" fmla="*/ 43 h 142"/>
                <a:gd name="T24" fmla="*/ 44 w 97"/>
                <a:gd name="T25" fmla="*/ 34 h 142"/>
                <a:gd name="T26" fmla="*/ 39 w 97"/>
                <a:gd name="T27" fmla="*/ 29 h 142"/>
                <a:gd name="T28" fmla="*/ 34 w 97"/>
                <a:gd name="T29" fmla="*/ 24 h 142"/>
                <a:gd name="T30" fmla="*/ 29 w 97"/>
                <a:gd name="T31" fmla="*/ 21 h 142"/>
                <a:gd name="T32" fmla="*/ 24 w 97"/>
                <a:gd name="T33" fmla="*/ 19 h 142"/>
                <a:gd name="T34" fmla="*/ 18 w 97"/>
                <a:gd name="T35" fmla="*/ 16 h 142"/>
                <a:gd name="T36" fmla="*/ 14 w 97"/>
                <a:gd name="T37" fmla="*/ 15 h 142"/>
                <a:gd name="T38" fmla="*/ 8 w 97"/>
                <a:gd name="T39" fmla="*/ 14 h 142"/>
                <a:gd name="T40" fmla="*/ 2 w 97"/>
                <a:gd name="T41" fmla="*/ 14 h 142"/>
                <a:gd name="T42" fmla="*/ 2 w 97"/>
                <a:gd name="T43" fmla="*/ 14 h 142"/>
                <a:gd name="T44" fmla="*/ 1 w 97"/>
                <a:gd name="T45" fmla="*/ 14 h 142"/>
                <a:gd name="T46" fmla="*/ 1 w 97"/>
                <a:gd name="T47" fmla="*/ 14 h 142"/>
                <a:gd name="T48" fmla="*/ 0 w 97"/>
                <a:gd name="T49" fmla="*/ 14 h 142"/>
                <a:gd name="T50" fmla="*/ 6 w 97"/>
                <a:gd name="T51" fmla="*/ 9 h 142"/>
                <a:gd name="T52" fmla="*/ 13 w 97"/>
                <a:gd name="T53" fmla="*/ 6 h 142"/>
                <a:gd name="T54" fmla="*/ 18 w 97"/>
                <a:gd name="T55" fmla="*/ 2 h 142"/>
                <a:gd name="T56" fmla="*/ 25 w 97"/>
                <a:gd name="T57" fmla="*/ 1 h 142"/>
                <a:gd name="T58" fmla="*/ 33 w 97"/>
                <a:gd name="T59" fmla="*/ 0 h 142"/>
                <a:gd name="T60" fmla="*/ 40 w 97"/>
                <a:gd name="T61" fmla="*/ 0 h 142"/>
                <a:gd name="T62" fmla="*/ 47 w 97"/>
                <a:gd name="T63" fmla="*/ 1 h 142"/>
                <a:gd name="T64" fmla="*/ 53 w 97"/>
                <a:gd name="T65" fmla="*/ 2 h 142"/>
                <a:gd name="T66" fmla="*/ 59 w 97"/>
                <a:gd name="T67" fmla="*/ 4 h 142"/>
                <a:gd name="T68" fmla="*/ 64 w 97"/>
                <a:gd name="T69" fmla="*/ 7 h 142"/>
                <a:gd name="T70" fmla="*/ 69 w 97"/>
                <a:gd name="T71" fmla="*/ 11 h 142"/>
                <a:gd name="T72" fmla="*/ 74 w 97"/>
                <a:gd name="T73" fmla="*/ 14 h 142"/>
                <a:gd name="T74" fmla="*/ 85 w 97"/>
                <a:gd name="T75" fmla="*/ 29 h 142"/>
                <a:gd name="T76" fmla="*/ 92 w 97"/>
                <a:gd name="T77" fmla="*/ 46 h 142"/>
                <a:gd name="T78" fmla="*/ 95 w 97"/>
                <a:gd name="T79" fmla="*/ 63 h 142"/>
                <a:gd name="T80" fmla="*/ 97 w 97"/>
                <a:gd name="T81" fmla="*/ 81 h 142"/>
                <a:gd name="T82" fmla="*/ 95 w 97"/>
                <a:gd name="T83" fmla="*/ 82 h 142"/>
                <a:gd name="T84" fmla="*/ 95 w 97"/>
                <a:gd name="T85" fmla="*/ 82 h 142"/>
                <a:gd name="T86" fmla="*/ 97 w 97"/>
                <a:gd name="T87" fmla="*/ 82 h 142"/>
                <a:gd name="T88" fmla="*/ 97 w 97"/>
                <a:gd name="T89" fmla="*/ 83 h 142"/>
                <a:gd name="T90" fmla="*/ 97 w 97"/>
                <a:gd name="T91" fmla="*/ 83 h 142"/>
                <a:gd name="T92" fmla="*/ 97 w 97"/>
                <a:gd name="T93" fmla="*/ 90 h 142"/>
                <a:gd name="T94" fmla="*/ 97 w 97"/>
                <a:gd name="T95" fmla="*/ 96 h 142"/>
                <a:gd name="T96" fmla="*/ 97 w 97"/>
                <a:gd name="T97" fmla="*/ 100 h 142"/>
                <a:gd name="T98" fmla="*/ 97 w 97"/>
                <a:gd name="T99" fmla="*/ 10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142">
                  <a:moveTo>
                    <a:pt x="97" y="102"/>
                  </a:moveTo>
                  <a:lnTo>
                    <a:pt x="97" y="105"/>
                  </a:lnTo>
                  <a:lnTo>
                    <a:pt x="95" y="113"/>
                  </a:lnTo>
                  <a:lnTo>
                    <a:pt x="94" y="126"/>
                  </a:lnTo>
                  <a:lnTo>
                    <a:pt x="93" y="142"/>
                  </a:lnTo>
                  <a:lnTo>
                    <a:pt x="89" y="125"/>
                  </a:lnTo>
                  <a:lnTo>
                    <a:pt x="84" y="107"/>
                  </a:lnTo>
                  <a:lnTo>
                    <a:pt x="78" y="92"/>
                  </a:lnTo>
                  <a:lnTo>
                    <a:pt x="72" y="77"/>
                  </a:lnTo>
                  <a:lnTo>
                    <a:pt x="67" y="65"/>
                  </a:lnTo>
                  <a:lnTo>
                    <a:pt x="59" y="53"/>
                  </a:lnTo>
                  <a:lnTo>
                    <a:pt x="52" y="43"/>
                  </a:lnTo>
                  <a:lnTo>
                    <a:pt x="44" y="34"/>
                  </a:lnTo>
                  <a:lnTo>
                    <a:pt x="39" y="29"/>
                  </a:lnTo>
                  <a:lnTo>
                    <a:pt x="34" y="24"/>
                  </a:lnTo>
                  <a:lnTo>
                    <a:pt x="29" y="21"/>
                  </a:lnTo>
                  <a:lnTo>
                    <a:pt x="24" y="19"/>
                  </a:lnTo>
                  <a:lnTo>
                    <a:pt x="18" y="16"/>
                  </a:lnTo>
                  <a:lnTo>
                    <a:pt x="14" y="15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6" y="9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9" y="11"/>
                  </a:lnTo>
                  <a:lnTo>
                    <a:pt x="74" y="14"/>
                  </a:lnTo>
                  <a:lnTo>
                    <a:pt x="85" y="29"/>
                  </a:lnTo>
                  <a:lnTo>
                    <a:pt x="92" y="46"/>
                  </a:lnTo>
                  <a:lnTo>
                    <a:pt x="95" y="63"/>
                  </a:lnTo>
                  <a:lnTo>
                    <a:pt x="97" y="81"/>
                  </a:lnTo>
                  <a:lnTo>
                    <a:pt x="95" y="82"/>
                  </a:lnTo>
                  <a:lnTo>
                    <a:pt x="95" y="82"/>
                  </a:lnTo>
                  <a:lnTo>
                    <a:pt x="97" y="82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7" y="90"/>
                  </a:lnTo>
                  <a:lnTo>
                    <a:pt x="97" y="96"/>
                  </a:lnTo>
                  <a:lnTo>
                    <a:pt x="97" y="100"/>
                  </a:lnTo>
                  <a:lnTo>
                    <a:pt x="97" y="102"/>
                  </a:lnTo>
                  <a:close/>
                </a:path>
              </a:pathLst>
            </a:custGeom>
            <a:solidFill>
              <a:srgbClr val="51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5" name="Freeform 23"/>
            <p:cNvSpPr>
              <a:spLocks/>
            </p:cNvSpPr>
            <p:nvPr/>
          </p:nvSpPr>
          <p:spPr bwMode="auto">
            <a:xfrm>
              <a:off x="4168" y="2497"/>
              <a:ext cx="191" cy="207"/>
            </a:xfrm>
            <a:custGeom>
              <a:avLst/>
              <a:gdLst>
                <a:gd name="T0" fmla="*/ 202 w 381"/>
                <a:gd name="T1" fmla="*/ 102 h 413"/>
                <a:gd name="T2" fmla="*/ 180 w 381"/>
                <a:gd name="T3" fmla="*/ 157 h 413"/>
                <a:gd name="T4" fmla="*/ 161 w 381"/>
                <a:gd name="T5" fmla="*/ 216 h 413"/>
                <a:gd name="T6" fmla="*/ 148 w 381"/>
                <a:gd name="T7" fmla="*/ 275 h 413"/>
                <a:gd name="T8" fmla="*/ 143 w 381"/>
                <a:gd name="T9" fmla="*/ 301 h 413"/>
                <a:gd name="T10" fmla="*/ 143 w 381"/>
                <a:gd name="T11" fmla="*/ 303 h 413"/>
                <a:gd name="T12" fmla="*/ 143 w 381"/>
                <a:gd name="T13" fmla="*/ 307 h 413"/>
                <a:gd name="T14" fmla="*/ 137 w 381"/>
                <a:gd name="T15" fmla="*/ 345 h 413"/>
                <a:gd name="T16" fmla="*/ 135 w 381"/>
                <a:gd name="T17" fmla="*/ 363 h 413"/>
                <a:gd name="T18" fmla="*/ 134 w 381"/>
                <a:gd name="T19" fmla="*/ 377 h 413"/>
                <a:gd name="T20" fmla="*/ 132 w 381"/>
                <a:gd name="T21" fmla="*/ 398 h 413"/>
                <a:gd name="T22" fmla="*/ 116 w 381"/>
                <a:gd name="T23" fmla="*/ 401 h 413"/>
                <a:gd name="T24" fmla="*/ 89 w 381"/>
                <a:gd name="T25" fmla="*/ 404 h 413"/>
                <a:gd name="T26" fmla="*/ 51 w 381"/>
                <a:gd name="T27" fmla="*/ 409 h 413"/>
                <a:gd name="T28" fmla="*/ 0 w 381"/>
                <a:gd name="T29" fmla="*/ 413 h 413"/>
                <a:gd name="T30" fmla="*/ 3 w 381"/>
                <a:gd name="T31" fmla="*/ 381 h 413"/>
                <a:gd name="T32" fmla="*/ 1 w 381"/>
                <a:gd name="T33" fmla="*/ 374 h 413"/>
                <a:gd name="T34" fmla="*/ 2 w 381"/>
                <a:gd name="T35" fmla="*/ 347 h 413"/>
                <a:gd name="T36" fmla="*/ 16 w 381"/>
                <a:gd name="T37" fmla="*/ 288 h 413"/>
                <a:gd name="T38" fmla="*/ 25 w 381"/>
                <a:gd name="T39" fmla="*/ 253 h 413"/>
                <a:gd name="T40" fmla="*/ 23 w 381"/>
                <a:gd name="T41" fmla="*/ 245 h 413"/>
                <a:gd name="T42" fmla="*/ 17 w 381"/>
                <a:gd name="T43" fmla="*/ 237 h 413"/>
                <a:gd name="T44" fmla="*/ 21 w 381"/>
                <a:gd name="T45" fmla="*/ 221 h 413"/>
                <a:gd name="T46" fmla="*/ 27 w 381"/>
                <a:gd name="T47" fmla="*/ 211 h 413"/>
                <a:gd name="T48" fmla="*/ 45 w 381"/>
                <a:gd name="T49" fmla="*/ 186 h 413"/>
                <a:gd name="T50" fmla="*/ 72 w 381"/>
                <a:gd name="T51" fmla="*/ 151 h 413"/>
                <a:gd name="T52" fmla="*/ 108 w 381"/>
                <a:gd name="T53" fmla="*/ 112 h 413"/>
                <a:gd name="T54" fmla="*/ 148 w 381"/>
                <a:gd name="T55" fmla="*/ 71 h 413"/>
                <a:gd name="T56" fmla="*/ 193 w 381"/>
                <a:gd name="T57" fmla="*/ 36 h 413"/>
                <a:gd name="T58" fmla="*/ 240 w 381"/>
                <a:gd name="T59" fmla="*/ 10 h 413"/>
                <a:gd name="T60" fmla="*/ 287 w 381"/>
                <a:gd name="T61" fmla="*/ 0 h 413"/>
                <a:gd name="T62" fmla="*/ 298 w 381"/>
                <a:gd name="T63" fmla="*/ 0 h 413"/>
                <a:gd name="T64" fmla="*/ 309 w 381"/>
                <a:gd name="T65" fmla="*/ 0 h 413"/>
                <a:gd name="T66" fmla="*/ 309 w 381"/>
                <a:gd name="T67" fmla="*/ 0 h 413"/>
                <a:gd name="T68" fmla="*/ 319 w 381"/>
                <a:gd name="T69" fmla="*/ 4 h 413"/>
                <a:gd name="T70" fmla="*/ 340 w 381"/>
                <a:gd name="T71" fmla="*/ 21 h 413"/>
                <a:gd name="T72" fmla="*/ 363 w 381"/>
                <a:gd name="T73" fmla="*/ 49 h 413"/>
                <a:gd name="T74" fmla="*/ 377 w 381"/>
                <a:gd name="T75" fmla="*/ 92 h 413"/>
                <a:gd name="T76" fmla="*/ 374 w 381"/>
                <a:gd name="T77" fmla="*/ 127 h 413"/>
                <a:gd name="T78" fmla="*/ 362 w 381"/>
                <a:gd name="T79" fmla="*/ 130 h 413"/>
                <a:gd name="T80" fmla="*/ 356 w 381"/>
                <a:gd name="T81" fmla="*/ 131 h 413"/>
                <a:gd name="T82" fmla="*/ 352 w 381"/>
                <a:gd name="T83" fmla="*/ 131 h 413"/>
                <a:gd name="T84" fmla="*/ 349 w 381"/>
                <a:gd name="T85" fmla="*/ 114 h 413"/>
                <a:gd name="T86" fmla="*/ 337 w 381"/>
                <a:gd name="T87" fmla="*/ 76 h 413"/>
                <a:gd name="T88" fmla="*/ 319 w 381"/>
                <a:gd name="T89" fmla="*/ 55 h 413"/>
                <a:gd name="T90" fmla="*/ 306 w 381"/>
                <a:gd name="T91" fmla="*/ 48 h 413"/>
                <a:gd name="T92" fmla="*/ 291 w 381"/>
                <a:gd name="T93" fmla="*/ 44 h 413"/>
                <a:gd name="T94" fmla="*/ 274 w 381"/>
                <a:gd name="T95" fmla="*/ 42 h 413"/>
                <a:gd name="T96" fmla="*/ 258 w 381"/>
                <a:gd name="T97" fmla="*/ 45 h 413"/>
                <a:gd name="T98" fmla="*/ 245 w 381"/>
                <a:gd name="T99" fmla="*/ 52 h 413"/>
                <a:gd name="T100" fmla="*/ 233 w 381"/>
                <a:gd name="T101" fmla="*/ 61 h 413"/>
                <a:gd name="T102" fmla="*/ 221 w 381"/>
                <a:gd name="T103" fmla="*/ 74 h 413"/>
                <a:gd name="T104" fmla="*/ 215 w 381"/>
                <a:gd name="T105" fmla="*/ 80 h 413"/>
                <a:gd name="T106" fmla="*/ 215 w 381"/>
                <a:gd name="T107" fmla="*/ 80 h 413"/>
                <a:gd name="T108" fmla="*/ 215 w 381"/>
                <a:gd name="T109" fmla="*/ 8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1" h="413">
                  <a:moveTo>
                    <a:pt x="215" y="80"/>
                  </a:moveTo>
                  <a:lnTo>
                    <a:pt x="202" y="102"/>
                  </a:lnTo>
                  <a:lnTo>
                    <a:pt x="190" y="129"/>
                  </a:lnTo>
                  <a:lnTo>
                    <a:pt x="180" y="157"/>
                  </a:lnTo>
                  <a:lnTo>
                    <a:pt x="169" y="186"/>
                  </a:lnTo>
                  <a:lnTo>
                    <a:pt x="161" y="216"/>
                  </a:lnTo>
                  <a:lnTo>
                    <a:pt x="154" y="246"/>
                  </a:lnTo>
                  <a:lnTo>
                    <a:pt x="148" y="275"/>
                  </a:lnTo>
                  <a:lnTo>
                    <a:pt x="144" y="301"/>
                  </a:lnTo>
                  <a:lnTo>
                    <a:pt x="143" y="301"/>
                  </a:lnTo>
                  <a:lnTo>
                    <a:pt x="143" y="302"/>
                  </a:lnTo>
                  <a:lnTo>
                    <a:pt x="143" y="303"/>
                  </a:lnTo>
                  <a:lnTo>
                    <a:pt x="143" y="305"/>
                  </a:lnTo>
                  <a:lnTo>
                    <a:pt x="143" y="307"/>
                  </a:lnTo>
                  <a:lnTo>
                    <a:pt x="139" y="329"/>
                  </a:lnTo>
                  <a:lnTo>
                    <a:pt x="137" y="345"/>
                  </a:lnTo>
                  <a:lnTo>
                    <a:pt x="135" y="357"/>
                  </a:lnTo>
                  <a:lnTo>
                    <a:pt x="135" y="363"/>
                  </a:lnTo>
                  <a:lnTo>
                    <a:pt x="135" y="367"/>
                  </a:lnTo>
                  <a:lnTo>
                    <a:pt x="134" y="377"/>
                  </a:lnTo>
                  <a:lnTo>
                    <a:pt x="132" y="388"/>
                  </a:lnTo>
                  <a:lnTo>
                    <a:pt x="132" y="398"/>
                  </a:lnTo>
                  <a:lnTo>
                    <a:pt x="125" y="400"/>
                  </a:lnTo>
                  <a:lnTo>
                    <a:pt x="116" y="401"/>
                  </a:lnTo>
                  <a:lnTo>
                    <a:pt x="104" y="402"/>
                  </a:lnTo>
                  <a:lnTo>
                    <a:pt x="89" y="404"/>
                  </a:lnTo>
                  <a:lnTo>
                    <a:pt x="71" y="407"/>
                  </a:lnTo>
                  <a:lnTo>
                    <a:pt x="51" y="409"/>
                  </a:lnTo>
                  <a:lnTo>
                    <a:pt x="26" y="411"/>
                  </a:lnTo>
                  <a:lnTo>
                    <a:pt x="0" y="413"/>
                  </a:lnTo>
                  <a:lnTo>
                    <a:pt x="6" y="382"/>
                  </a:lnTo>
                  <a:lnTo>
                    <a:pt x="3" y="381"/>
                  </a:lnTo>
                  <a:lnTo>
                    <a:pt x="2" y="380"/>
                  </a:lnTo>
                  <a:lnTo>
                    <a:pt x="1" y="374"/>
                  </a:lnTo>
                  <a:lnTo>
                    <a:pt x="0" y="363"/>
                  </a:lnTo>
                  <a:lnTo>
                    <a:pt x="2" y="347"/>
                  </a:lnTo>
                  <a:lnTo>
                    <a:pt x="8" y="319"/>
                  </a:lnTo>
                  <a:lnTo>
                    <a:pt x="16" y="288"/>
                  </a:lnTo>
                  <a:lnTo>
                    <a:pt x="22" y="264"/>
                  </a:lnTo>
                  <a:lnTo>
                    <a:pt x="25" y="253"/>
                  </a:lnTo>
                  <a:lnTo>
                    <a:pt x="27" y="245"/>
                  </a:lnTo>
                  <a:lnTo>
                    <a:pt x="23" y="245"/>
                  </a:lnTo>
                  <a:lnTo>
                    <a:pt x="19" y="242"/>
                  </a:lnTo>
                  <a:lnTo>
                    <a:pt x="17" y="237"/>
                  </a:lnTo>
                  <a:lnTo>
                    <a:pt x="17" y="230"/>
                  </a:lnTo>
                  <a:lnTo>
                    <a:pt x="21" y="221"/>
                  </a:lnTo>
                  <a:lnTo>
                    <a:pt x="23" y="219"/>
                  </a:lnTo>
                  <a:lnTo>
                    <a:pt x="27" y="211"/>
                  </a:lnTo>
                  <a:lnTo>
                    <a:pt x="36" y="200"/>
                  </a:lnTo>
                  <a:lnTo>
                    <a:pt x="45" y="186"/>
                  </a:lnTo>
                  <a:lnTo>
                    <a:pt x="57" y="169"/>
                  </a:lnTo>
                  <a:lnTo>
                    <a:pt x="72" y="151"/>
                  </a:lnTo>
                  <a:lnTo>
                    <a:pt x="90" y="131"/>
                  </a:lnTo>
                  <a:lnTo>
                    <a:pt x="108" y="112"/>
                  </a:lnTo>
                  <a:lnTo>
                    <a:pt x="128" y="91"/>
                  </a:lnTo>
                  <a:lnTo>
                    <a:pt x="148" y="71"/>
                  </a:lnTo>
                  <a:lnTo>
                    <a:pt x="170" y="53"/>
                  </a:lnTo>
                  <a:lnTo>
                    <a:pt x="193" y="36"/>
                  </a:lnTo>
                  <a:lnTo>
                    <a:pt x="216" y="22"/>
                  </a:lnTo>
                  <a:lnTo>
                    <a:pt x="240" y="10"/>
                  </a:lnTo>
                  <a:lnTo>
                    <a:pt x="264" y="3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2" y="1"/>
                  </a:lnTo>
                  <a:lnTo>
                    <a:pt x="319" y="4"/>
                  </a:lnTo>
                  <a:lnTo>
                    <a:pt x="328" y="11"/>
                  </a:lnTo>
                  <a:lnTo>
                    <a:pt x="340" y="21"/>
                  </a:lnTo>
                  <a:lnTo>
                    <a:pt x="352" y="33"/>
                  </a:lnTo>
                  <a:lnTo>
                    <a:pt x="363" y="49"/>
                  </a:lnTo>
                  <a:lnTo>
                    <a:pt x="371" y="69"/>
                  </a:lnTo>
                  <a:lnTo>
                    <a:pt x="377" y="92"/>
                  </a:lnTo>
                  <a:lnTo>
                    <a:pt x="381" y="124"/>
                  </a:lnTo>
                  <a:lnTo>
                    <a:pt x="374" y="127"/>
                  </a:lnTo>
                  <a:lnTo>
                    <a:pt x="367" y="129"/>
                  </a:lnTo>
                  <a:lnTo>
                    <a:pt x="362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4" y="131"/>
                  </a:lnTo>
                  <a:lnTo>
                    <a:pt x="352" y="131"/>
                  </a:lnTo>
                  <a:lnTo>
                    <a:pt x="351" y="131"/>
                  </a:lnTo>
                  <a:lnTo>
                    <a:pt x="349" y="114"/>
                  </a:lnTo>
                  <a:lnTo>
                    <a:pt x="346" y="94"/>
                  </a:lnTo>
                  <a:lnTo>
                    <a:pt x="337" y="76"/>
                  </a:lnTo>
                  <a:lnTo>
                    <a:pt x="325" y="60"/>
                  </a:lnTo>
                  <a:lnTo>
                    <a:pt x="319" y="55"/>
                  </a:lnTo>
                  <a:lnTo>
                    <a:pt x="312" y="51"/>
                  </a:lnTo>
                  <a:lnTo>
                    <a:pt x="306" y="48"/>
                  </a:lnTo>
                  <a:lnTo>
                    <a:pt x="298" y="45"/>
                  </a:lnTo>
                  <a:lnTo>
                    <a:pt x="291" y="44"/>
                  </a:lnTo>
                  <a:lnTo>
                    <a:pt x="283" y="42"/>
                  </a:lnTo>
                  <a:lnTo>
                    <a:pt x="274" y="42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51" y="48"/>
                  </a:lnTo>
                  <a:lnTo>
                    <a:pt x="245" y="52"/>
                  </a:lnTo>
                  <a:lnTo>
                    <a:pt x="238" y="55"/>
                  </a:lnTo>
                  <a:lnTo>
                    <a:pt x="233" y="61"/>
                  </a:lnTo>
                  <a:lnTo>
                    <a:pt x="227" y="67"/>
                  </a:lnTo>
                  <a:lnTo>
                    <a:pt x="221" y="74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4240" y="2682"/>
              <a:ext cx="32" cy="77"/>
            </a:xfrm>
            <a:custGeom>
              <a:avLst/>
              <a:gdLst>
                <a:gd name="T0" fmla="*/ 58 w 63"/>
                <a:gd name="T1" fmla="*/ 153 h 153"/>
                <a:gd name="T2" fmla="*/ 49 w 63"/>
                <a:gd name="T3" fmla="*/ 148 h 153"/>
                <a:gd name="T4" fmla="*/ 40 w 63"/>
                <a:gd name="T5" fmla="*/ 141 h 153"/>
                <a:gd name="T6" fmla="*/ 33 w 63"/>
                <a:gd name="T7" fmla="*/ 132 h 153"/>
                <a:gd name="T8" fmla="*/ 25 w 63"/>
                <a:gd name="T9" fmla="*/ 122 h 153"/>
                <a:gd name="T10" fmla="*/ 18 w 63"/>
                <a:gd name="T11" fmla="*/ 110 h 153"/>
                <a:gd name="T12" fmla="*/ 11 w 63"/>
                <a:gd name="T13" fmla="*/ 96 h 153"/>
                <a:gd name="T14" fmla="*/ 6 w 63"/>
                <a:gd name="T15" fmla="*/ 81 h 153"/>
                <a:gd name="T16" fmla="*/ 0 w 63"/>
                <a:gd name="T17" fmla="*/ 64 h 153"/>
                <a:gd name="T18" fmla="*/ 14 w 63"/>
                <a:gd name="T19" fmla="*/ 61 h 153"/>
                <a:gd name="T20" fmla="*/ 0 w 63"/>
                <a:gd name="T21" fmla="*/ 32 h 153"/>
                <a:gd name="T22" fmla="*/ 1 w 63"/>
                <a:gd name="T23" fmla="*/ 26 h 153"/>
                <a:gd name="T24" fmla="*/ 1 w 63"/>
                <a:gd name="T25" fmla="*/ 17 h 153"/>
                <a:gd name="T26" fmla="*/ 2 w 63"/>
                <a:gd name="T27" fmla="*/ 8 h 153"/>
                <a:gd name="T28" fmla="*/ 2 w 63"/>
                <a:gd name="T29" fmla="*/ 0 h 153"/>
                <a:gd name="T30" fmla="*/ 6 w 63"/>
                <a:gd name="T31" fmla="*/ 24 h 153"/>
                <a:gd name="T32" fmla="*/ 10 w 63"/>
                <a:gd name="T33" fmla="*/ 47 h 153"/>
                <a:gd name="T34" fmla="*/ 16 w 63"/>
                <a:gd name="T35" fmla="*/ 69 h 153"/>
                <a:gd name="T36" fmla="*/ 23 w 63"/>
                <a:gd name="T37" fmla="*/ 90 h 153"/>
                <a:gd name="T38" fmla="*/ 31 w 63"/>
                <a:gd name="T39" fmla="*/ 108 h 153"/>
                <a:gd name="T40" fmla="*/ 39 w 63"/>
                <a:gd name="T41" fmla="*/ 124 h 153"/>
                <a:gd name="T42" fmla="*/ 48 w 63"/>
                <a:gd name="T43" fmla="*/ 138 h 153"/>
                <a:gd name="T44" fmla="*/ 59 w 63"/>
                <a:gd name="T45" fmla="*/ 149 h 153"/>
                <a:gd name="T46" fmla="*/ 60 w 63"/>
                <a:gd name="T47" fmla="*/ 151 h 153"/>
                <a:gd name="T48" fmla="*/ 61 w 63"/>
                <a:gd name="T49" fmla="*/ 151 h 153"/>
                <a:gd name="T50" fmla="*/ 62 w 63"/>
                <a:gd name="T51" fmla="*/ 152 h 153"/>
                <a:gd name="T52" fmla="*/ 63 w 63"/>
                <a:gd name="T53" fmla="*/ 153 h 153"/>
                <a:gd name="T54" fmla="*/ 58 w 63"/>
                <a:gd name="T5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53">
                  <a:moveTo>
                    <a:pt x="58" y="153"/>
                  </a:moveTo>
                  <a:lnTo>
                    <a:pt x="49" y="148"/>
                  </a:lnTo>
                  <a:lnTo>
                    <a:pt x="40" y="141"/>
                  </a:lnTo>
                  <a:lnTo>
                    <a:pt x="33" y="132"/>
                  </a:lnTo>
                  <a:lnTo>
                    <a:pt x="25" y="122"/>
                  </a:lnTo>
                  <a:lnTo>
                    <a:pt x="18" y="110"/>
                  </a:lnTo>
                  <a:lnTo>
                    <a:pt x="11" y="96"/>
                  </a:lnTo>
                  <a:lnTo>
                    <a:pt x="6" y="81"/>
                  </a:lnTo>
                  <a:lnTo>
                    <a:pt x="0" y="64"/>
                  </a:lnTo>
                  <a:lnTo>
                    <a:pt x="14" y="6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24"/>
                  </a:lnTo>
                  <a:lnTo>
                    <a:pt x="10" y="47"/>
                  </a:lnTo>
                  <a:lnTo>
                    <a:pt x="16" y="69"/>
                  </a:lnTo>
                  <a:lnTo>
                    <a:pt x="23" y="90"/>
                  </a:lnTo>
                  <a:lnTo>
                    <a:pt x="31" y="108"/>
                  </a:lnTo>
                  <a:lnTo>
                    <a:pt x="39" y="124"/>
                  </a:lnTo>
                  <a:lnTo>
                    <a:pt x="48" y="138"/>
                  </a:lnTo>
                  <a:lnTo>
                    <a:pt x="59" y="149"/>
                  </a:lnTo>
                  <a:lnTo>
                    <a:pt x="60" y="151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58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4232" y="2715"/>
              <a:ext cx="29" cy="44"/>
            </a:xfrm>
            <a:custGeom>
              <a:avLst/>
              <a:gdLst>
                <a:gd name="T0" fmla="*/ 56 w 57"/>
                <a:gd name="T1" fmla="*/ 88 h 88"/>
                <a:gd name="T2" fmla="*/ 48 w 57"/>
                <a:gd name="T3" fmla="*/ 83 h 88"/>
                <a:gd name="T4" fmla="*/ 40 w 57"/>
                <a:gd name="T5" fmla="*/ 78 h 88"/>
                <a:gd name="T6" fmla="*/ 32 w 57"/>
                <a:gd name="T7" fmla="*/ 68 h 88"/>
                <a:gd name="T8" fmla="*/ 25 w 57"/>
                <a:gd name="T9" fmla="*/ 58 h 88"/>
                <a:gd name="T10" fmla="*/ 18 w 57"/>
                <a:gd name="T11" fmla="*/ 46 h 88"/>
                <a:gd name="T12" fmla="*/ 11 w 57"/>
                <a:gd name="T13" fmla="*/ 33 h 88"/>
                <a:gd name="T14" fmla="*/ 6 w 57"/>
                <a:gd name="T15" fmla="*/ 18 h 88"/>
                <a:gd name="T16" fmla="*/ 0 w 57"/>
                <a:gd name="T17" fmla="*/ 1 h 88"/>
                <a:gd name="T18" fmla="*/ 2 w 57"/>
                <a:gd name="T19" fmla="*/ 1 h 88"/>
                <a:gd name="T20" fmla="*/ 4 w 57"/>
                <a:gd name="T21" fmla="*/ 0 h 88"/>
                <a:gd name="T22" fmla="*/ 6 w 57"/>
                <a:gd name="T23" fmla="*/ 0 h 88"/>
                <a:gd name="T24" fmla="*/ 8 w 57"/>
                <a:gd name="T25" fmla="*/ 0 h 88"/>
                <a:gd name="T26" fmla="*/ 12 w 57"/>
                <a:gd name="T27" fmla="*/ 15 h 88"/>
                <a:gd name="T28" fmla="*/ 18 w 57"/>
                <a:gd name="T29" fmla="*/ 29 h 88"/>
                <a:gd name="T30" fmla="*/ 24 w 57"/>
                <a:gd name="T31" fmla="*/ 42 h 88"/>
                <a:gd name="T32" fmla="*/ 30 w 57"/>
                <a:gd name="T33" fmla="*/ 54 h 88"/>
                <a:gd name="T34" fmla="*/ 37 w 57"/>
                <a:gd name="T35" fmla="*/ 65 h 88"/>
                <a:gd name="T36" fmla="*/ 44 w 57"/>
                <a:gd name="T37" fmla="*/ 74 h 88"/>
                <a:gd name="T38" fmla="*/ 50 w 57"/>
                <a:gd name="T39" fmla="*/ 81 h 88"/>
                <a:gd name="T40" fmla="*/ 57 w 57"/>
                <a:gd name="T41" fmla="*/ 88 h 88"/>
                <a:gd name="T42" fmla="*/ 56 w 57"/>
                <a:gd name="T4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8">
                  <a:moveTo>
                    <a:pt x="56" y="88"/>
                  </a:moveTo>
                  <a:lnTo>
                    <a:pt x="48" y="83"/>
                  </a:lnTo>
                  <a:lnTo>
                    <a:pt x="40" y="78"/>
                  </a:lnTo>
                  <a:lnTo>
                    <a:pt x="32" y="68"/>
                  </a:lnTo>
                  <a:lnTo>
                    <a:pt x="25" y="58"/>
                  </a:lnTo>
                  <a:lnTo>
                    <a:pt x="18" y="46"/>
                  </a:lnTo>
                  <a:lnTo>
                    <a:pt x="11" y="33"/>
                  </a:lnTo>
                  <a:lnTo>
                    <a:pt x="6" y="18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15"/>
                  </a:lnTo>
                  <a:lnTo>
                    <a:pt x="18" y="29"/>
                  </a:lnTo>
                  <a:lnTo>
                    <a:pt x="24" y="42"/>
                  </a:lnTo>
                  <a:lnTo>
                    <a:pt x="30" y="54"/>
                  </a:lnTo>
                  <a:lnTo>
                    <a:pt x="37" y="65"/>
                  </a:lnTo>
                  <a:lnTo>
                    <a:pt x="44" y="74"/>
                  </a:lnTo>
                  <a:lnTo>
                    <a:pt x="50" y="81"/>
                  </a:lnTo>
                  <a:lnTo>
                    <a:pt x="57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4225" y="2716"/>
              <a:ext cx="28" cy="43"/>
            </a:xfrm>
            <a:custGeom>
              <a:avLst/>
              <a:gdLst>
                <a:gd name="T0" fmla="*/ 55 w 56"/>
                <a:gd name="T1" fmla="*/ 85 h 85"/>
                <a:gd name="T2" fmla="*/ 47 w 56"/>
                <a:gd name="T3" fmla="*/ 80 h 85"/>
                <a:gd name="T4" fmla="*/ 39 w 56"/>
                <a:gd name="T5" fmla="*/ 75 h 85"/>
                <a:gd name="T6" fmla="*/ 32 w 56"/>
                <a:gd name="T7" fmla="*/ 66 h 85"/>
                <a:gd name="T8" fmla="*/ 24 w 56"/>
                <a:gd name="T9" fmla="*/ 56 h 85"/>
                <a:gd name="T10" fmla="*/ 17 w 56"/>
                <a:gd name="T11" fmla="*/ 45 h 85"/>
                <a:gd name="T12" fmla="*/ 11 w 56"/>
                <a:gd name="T13" fmla="*/ 32 h 85"/>
                <a:gd name="T14" fmla="*/ 6 w 56"/>
                <a:gd name="T15" fmla="*/ 18 h 85"/>
                <a:gd name="T16" fmla="*/ 0 w 56"/>
                <a:gd name="T17" fmla="*/ 2 h 85"/>
                <a:gd name="T18" fmla="*/ 2 w 56"/>
                <a:gd name="T19" fmla="*/ 1 h 85"/>
                <a:gd name="T20" fmla="*/ 3 w 56"/>
                <a:gd name="T21" fmla="*/ 1 h 85"/>
                <a:gd name="T22" fmla="*/ 6 w 56"/>
                <a:gd name="T23" fmla="*/ 1 h 85"/>
                <a:gd name="T24" fmla="*/ 7 w 56"/>
                <a:gd name="T25" fmla="*/ 0 h 85"/>
                <a:gd name="T26" fmla="*/ 11 w 56"/>
                <a:gd name="T27" fmla="*/ 15 h 85"/>
                <a:gd name="T28" fmla="*/ 17 w 56"/>
                <a:gd name="T29" fmla="*/ 27 h 85"/>
                <a:gd name="T30" fmla="*/ 23 w 56"/>
                <a:gd name="T31" fmla="*/ 40 h 85"/>
                <a:gd name="T32" fmla="*/ 29 w 56"/>
                <a:gd name="T33" fmla="*/ 51 h 85"/>
                <a:gd name="T34" fmla="*/ 35 w 56"/>
                <a:gd name="T35" fmla="*/ 62 h 85"/>
                <a:gd name="T36" fmla="*/ 42 w 56"/>
                <a:gd name="T37" fmla="*/ 71 h 85"/>
                <a:gd name="T38" fmla="*/ 49 w 56"/>
                <a:gd name="T39" fmla="*/ 79 h 85"/>
                <a:gd name="T40" fmla="*/ 56 w 56"/>
                <a:gd name="T41" fmla="*/ 85 h 85"/>
                <a:gd name="T42" fmla="*/ 55 w 56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5">
                  <a:moveTo>
                    <a:pt x="55" y="85"/>
                  </a:moveTo>
                  <a:lnTo>
                    <a:pt x="47" y="80"/>
                  </a:lnTo>
                  <a:lnTo>
                    <a:pt x="39" y="75"/>
                  </a:lnTo>
                  <a:lnTo>
                    <a:pt x="32" y="66"/>
                  </a:lnTo>
                  <a:lnTo>
                    <a:pt x="24" y="56"/>
                  </a:lnTo>
                  <a:lnTo>
                    <a:pt x="17" y="45"/>
                  </a:lnTo>
                  <a:lnTo>
                    <a:pt x="11" y="32"/>
                  </a:lnTo>
                  <a:lnTo>
                    <a:pt x="6" y="18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15"/>
                  </a:lnTo>
                  <a:lnTo>
                    <a:pt x="17" y="27"/>
                  </a:lnTo>
                  <a:lnTo>
                    <a:pt x="23" y="40"/>
                  </a:lnTo>
                  <a:lnTo>
                    <a:pt x="29" y="51"/>
                  </a:lnTo>
                  <a:lnTo>
                    <a:pt x="35" y="62"/>
                  </a:lnTo>
                  <a:lnTo>
                    <a:pt x="42" y="71"/>
                  </a:lnTo>
                  <a:lnTo>
                    <a:pt x="49" y="79"/>
                  </a:lnTo>
                  <a:lnTo>
                    <a:pt x="56" y="85"/>
                  </a:lnTo>
                  <a:lnTo>
                    <a:pt x="5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4217" y="2718"/>
              <a:ext cx="28" cy="41"/>
            </a:xfrm>
            <a:custGeom>
              <a:avLst/>
              <a:gdLst>
                <a:gd name="T0" fmla="*/ 54 w 56"/>
                <a:gd name="T1" fmla="*/ 82 h 82"/>
                <a:gd name="T2" fmla="*/ 46 w 56"/>
                <a:gd name="T3" fmla="*/ 77 h 82"/>
                <a:gd name="T4" fmla="*/ 39 w 56"/>
                <a:gd name="T5" fmla="*/ 72 h 82"/>
                <a:gd name="T6" fmla="*/ 31 w 56"/>
                <a:gd name="T7" fmla="*/ 63 h 82"/>
                <a:gd name="T8" fmla="*/ 24 w 56"/>
                <a:gd name="T9" fmla="*/ 54 h 82"/>
                <a:gd name="T10" fmla="*/ 17 w 56"/>
                <a:gd name="T11" fmla="*/ 43 h 82"/>
                <a:gd name="T12" fmla="*/ 11 w 56"/>
                <a:gd name="T13" fmla="*/ 30 h 82"/>
                <a:gd name="T14" fmla="*/ 5 w 56"/>
                <a:gd name="T15" fmla="*/ 16 h 82"/>
                <a:gd name="T16" fmla="*/ 0 w 56"/>
                <a:gd name="T17" fmla="*/ 1 h 82"/>
                <a:gd name="T18" fmla="*/ 2 w 56"/>
                <a:gd name="T19" fmla="*/ 0 h 82"/>
                <a:gd name="T20" fmla="*/ 4 w 56"/>
                <a:gd name="T21" fmla="*/ 0 h 82"/>
                <a:gd name="T22" fmla="*/ 5 w 56"/>
                <a:gd name="T23" fmla="*/ 0 h 82"/>
                <a:gd name="T24" fmla="*/ 8 w 56"/>
                <a:gd name="T25" fmla="*/ 0 h 82"/>
                <a:gd name="T26" fmla="*/ 12 w 56"/>
                <a:gd name="T27" fmla="*/ 14 h 82"/>
                <a:gd name="T28" fmla="*/ 17 w 56"/>
                <a:gd name="T29" fmla="*/ 28 h 82"/>
                <a:gd name="T30" fmla="*/ 23 w 56"/>
                <a:gd name="T31" fmla="*/ 39 h 82"/>
                <a:gd name="T32" fmla="*/ 28 w 56"/>
                <a:gd name="T33" fmla="*/ 51 h 82"/>
                <a:gd name="T34" fmla="*/ 35 w 56"/>
                <a:gd name="T35" fmla="*/ 60 h 82"/>
                <a:gd name="T36" fmla="*/ 42 w 56"/>
                <a:gd name="T37" fmla="*/ 69 h 82"/>
                <a:gd name="T38" fmla="*/ 49 w 56"/>
                <a:gd name="T39" fmla="*/ 76 h 82"/>
                <a:gd name="T40" fmla="*/ 56 w 56"/>
                <a:gd name="T41" fmla="*/ 82 h 82"/>
                <a:gd name="T42" fmla="*/ 54 w 56"/>
                <a:gd name="T4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2">
                  <a:moveTo>
                    <a:pt x="54" y="82"/>
                  </a:moveTo>
                  <a:lnTo>
                    <a:pt x="46" y="77"/>
                  </a:lnTo>
                  <a:lnTo>
                    <a:pt x="39" y="72"/>
                  </a:lnTo>
                  <a:lnTo>
                    <a:pt x="31" y="63"/>
                  </a:lnTo>
                  <a:lnTo>
                    <a:pt x="24" y="54"/>
                  </a:lnTo>
                  <a:lnTo>
                    <a:pt x="17" y="43"/>
                  </a:lnTo>
                  <a:lnTo>
                    <a:pt x="11" y="30"/>
                  </a:lnTo>
                  <a:lnTo>
                    <a:pt x="5" y="16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4"/>
                  </a:lnTo>
                  <a:lnTo>
                    <a:pt x="17" y="28"/>
                  </a:lnTo>
                  <a:lnTo>
                    <a:pt x="23" y="39"/>
                  </a:lnTo>
                  <a:lnTo>
                    <a:pt x="28" y="51"/>
                  </a:lnTo>
                  <a:lnTo>
                    <a:pt x="35" y="60"/>
                  </a:lnTo>
                  <a:lnTo>
                    <a:pt x="42" y="69"/>
                  </a:lnTo>
                  <a:lnTo>
                    <a:pt x="49" y="76"/>
                  </a:lnTo>
                  <a:lnTo>
                    <a:pt x="56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4209" y="2719"/>
              <a:ext cx="27" cy="40"/>
            </a:xfrm>
            <a:custGeom>
              <a:avLst/>
              <a:gdLst>
                <a:gd name="T0" fmla="*/ 55 w 56"/>
                <a:gd name="T1" fmla="*/ 80 h 80"/>
                <a:gd name="T2" fmla="*/ 47 w 56"/>
                <a:gd name="T3" fmla="*/ 75 h 80"/>
                <a:gd name="T4" fmla="*/ 40 w 56"/>
                <a:gd name="T5" fmla="*/ 70 h 80"/>
                <a:gd name="T6" fmla="*/ 32 w 56"/>
                <a:gd name="T7" fmla="*/ 61 h 80"/>
                <a:gd name="T8" fmla="*/ 25 w 56"/>
                <a:gd name="T9" fmla="*/ 52 h 80"/>
                <a:gd name="T10" fmla="*/ 18 w 56"/>
                <a:gd name="T11" fmla="*/ 42 h 80"/>
                <a:gd name="T12" fmla="*/ 12 w 56"/>
                <a:gd name="T13" fmla="*/ 30 h 80"/>
                <a:gd name="T14" fmla="*/ 6 w 56"/>
                <a:gd name="T15" fmla="*/ 17 h 80"/>
                <a:gd name="T16" fmla="*/ 0 w 56"/>
                <a:gd name="T17" fmla="*/ 2 h 80"/>
                <a:gd name="T18" fmla="*/ 3 w 56"/>
                <a:gd name="T19" fmla="*/ 2 h 80"/>
                <a:gd name="T20" fmla="*/ 5 w 56"/>
                <a:gd name="T21" fmla="*/ 0 h 80"/>
                <a:gd name="T22" fmla="*/ 6 w 56"/>
                <a:gd name="T23" fmla="*/ 0 h 80"/>
                <a:gd name="T24" fmla="*/ 9 w 56"/>
                <a:gd name="T25" fmla="*/ 0 h 80"/>
                <a:gd name="T26" fmla="*/ 13 w 56"/>
                <a:gd name="T27" fmla="*/ 14 h 80"/>
                <a:gd name="T28" fmla="*/ 19 w 56"/>
                <a:gd name="T29" fmla="*/ 27 h 80"/>
                <a:gd name="T30" fmla="*/ 25 w 56"/>
                <a:gd name="T31" fmla="*/ 38 h 80"/>
                <a:gd name="T32" fmla="*/ 30 w 56"/>
                <a:gd name="T33" fmla="*/ 49 h 80"/>
                <a:gd name="T34" fmla="*/ 36 w 56"/>
                <a:gd name="T35" fmla="*/ 59 h 80"/>
                <a:gd name="T36" fmla="*/ 42 w 56"/>
                <a:gd name="T37" fmla="*/ 67 h 80"/>
                <a:gd name="T38" fmla="*/ 49 w 56"/>
                <a:gd name="T39" fmla="*/ 74 h 80"/>
                <a:gd name="T40" fmla="*/ 56 w 56"/>
                <a:gd name="T41" fmla="*/ 80 h 80"/>
                <a:gd name="T42" fmla="*/ 55 w 56"/>
                <a:gd name="T4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0">
                  <a:moveTo>
                    <a:pt x="55" y="80"/>
                  </a:moveTo>
                  <a:lnTo>
                    <a:pt x="47" y="75"/>
                  </a:lnTo>
                  <a:lnTo>
                    <a:pt x="40" y="70"/>
                  </a:lnTo>
                  <a:lnTo>
                    <a:pt x="32" y="61"/>
                  </a:lnTo>
                  <a:lnTo>
                    <a:pt x="25" y="52"/>
                  </a:lnTo>
                  <a:lnTo>
                    <a:pt x="18" y="42"/>
                  </a:lnTo>
                  <a:lnTo>
                    <a:pt x="12" y="30"/>
                  </a:lnTo>
                  <a:lnTo>
                    <a:pt x="6" y="17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4"/>
                  </a:lnTo>
                  <a:lnTo>
                    <a:pt x="19" y="27"/>
                  </a:lnTo>
                  <a:lnTo>
                    <a:pt x="25" y="38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42" y="67"/>
                  </a:lnTo>
                  <a:lnTo>
                    <a:pt x="49" y="74"/>
                  </a:lnTo>
                  <a:lnTo>
                    <a:pt x="56" y="80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4201" y="2720"/>
              <a:ext cx="27" cy="39"/>
            </a:xfrm>
            <a:custGeom>
              <a:avLst/>
              <a:gdLst>
                <a:gd name="T0" fmla="*/ 55 w 56"/>
                <a:gd name="T1" fmla="*/ 77 h 77"/>
                <a:gd name="T2" fmla="*/ 46 w 56"/>
                <a:gd name="T3" fmla="*/ 72 h 77"/>
                <a:gd name="T4" fmla="*/ 40 w 56"/>
                <a:gd name="T5" fmla="*/ 67 h 77"/>
                <a:gd name="T6" fmla="*/ 31 w 56"/>
                <a:gd name="T7" fmla="*/ 60 h 77"/>
                <a:gd name="T8" fmla="*/ 25 w 56"/>
                <a:gd name="T9" fmla="*/ 50 h 77"/>
                <a:gd name="T10" fmla="*/ 18 w 56"/>
                <a:gd name="T11" fmla="*/ 40 h 77"/>
                <a:gd name="T12" fmla="*/ 12 w 56"/>
                <a:gd name="T13" fmla="*/ 28 h 77"/>
                <a:gd name="T14" fmla="*/ 6 w 56"/>
                <a:gd name="T15" fmla="*/ 16 h 77"/>
                <a:gd name="T16" fmla="*/ 0 w 56"/>
                <a:gd name="T17" fmla="*/ 1 h 77"/>
                <a:gd name="T18" fmla="*/ 3 w 56"/>
                <a:gd name="T19" fmla="*/ 1 h 77"/>
                <a:gd name="T20" fmla="*/ 5 w 56"/>
                <a:gd name="T21" fmla="*/ 0 h 77"/>
                <a:gd name="T22" fmla="*/ 6 w 56"/>
                <a:gd name="T23" fmla="*/ 0 h 77"/>
                <a:gd name="T24" fmla="*/ 8 w 56"/>
                <a:gd name="T25" fmla="*/ 0 h 77"/>
                <a:gd name="T26" fmla="*/ 13 w 56"/>
                <a:gd name="T27" fmla="*/ 14 h 77"/>
                <a:gd name="T28" fmla="*/ 19 w 56"/>
                <a:gd name="T29" fmla="*/ 25 h 77"/>
                <a:gd name="T30" fmla="*/ 25 w 56"/>
                <a:gd name="T31" fmla="*/ 37 h 77"/>
                <a:gd name="T32" fmla="*/ 30 w 56"/>
                <a:gd name="T33" fmla="*/ 47 h 77"/>
                <a:gd name="T34" fmla="*/ 36 w 56"/>
                <a:gd name="T35" fmla="*/ 56 h 77"/>
                <a:gd name="T36" fmla="*/ 42 w 56"/>
                <a:gd name="T37" fmla="*/ 64 h 77"/>
                <a:gd name="T38" fmla="*/ 49 w 56"/>
                <a:gd name="T39" fmla="*/ 71 h 77"/>
                <a:gd name="T40" fmla="*/ 56 w 56"/>
                <a:gd name="T41" fmla="*/ 77 h 77"/>
                <a:gd name="T42" fmla="*/ 55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55" y="77"/>
                  </a:moveTo>
                  <a:lnTo>
                    <a:pt x="46" y="72"/>
                  </a:lnTo>
                  <a:lnTo>
                    <a:pt x="40" y="67"/>
                  </a:lnTo>
                  <a:lnTo>
                    <a:pt x="31" y="60"/>
                  </a:lnTo>
                  <a:lnTo>
                    <a:pt x="25" y="50"/>
                  </a:lnTo>
                  <a:lnTo>
                    <a:pt x="18" y="40"/>
                  </a:lnTo>
                  <a:lnTo>
                    <a:pt x="12" y="28"/>
                  </a:lnTo>
                  <a:lnTo>
                    <a:pt x="6" y="1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3" y="14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0" y="47"/>
                  </a:lnTo>
                  <a:lnTo>
                    <a:pt x="36" y="56"/>
                  </a:lnTo>
                  <a:lnTo>
                    <a:pt x="42" y="64"/>
                  </a:lnTo>
                  <a:lnTo>
                    <a:pt x="49" y="71"/>
                  </a:lnTo>
                  <a:lnTo>
                    <a:pt x="56" y="77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4193" y="2721"/>
              <a:ext cx="27" cy="38"/>
            </a:xfrm>
            <a:custGeom>
              <a:avLst/>
              <a:gdLst>
                <a:gd name="T0" fmla="*/ 52 w 53"/>
                <a:gd name="T1" fmla="*/ 75 h 75"/>
                <a:gd name="T2" fmla="*/ 45 w 53"/>
                <a:gd name="T3" fmla="*/ 70 h 75"/>
                <a:gd name="T4" fmla="*/ 37 w 53"/>
                <a:gd name="T5" fmla="*/ 65 h 75"/>
                <a:gd name="T6" fmla="*/ 30 w 53"/>
                <a:gd name="T7" fmla="*/ 58 h 75"/>
                <a:gd name="T8" fmla="*/ 23 w 53"/>
                <a:gd name="T9" fmla="*/ 50 h 75"/>
                <a:gd name="T10" fmla="*/ 18 w 53"/>
                <a:gd name="T11" fmla="*/ 39 h 75"/>
                <a:gd name="T12" fmla="*/ 11 w 53"/>
                <a:gd name="T13" fmla="*/ 28 h 75"/>
                <a:gd name="T14" fmla="*/ 5 w 53"/>
                <a:gd name="T15" fmla="*/ 15 h 75"/>
                <a:gd name="T16" fmla="*/ 0 w 53"/>
                <a:gd name="T17" fmla="*/ 1 h 75"/>
                <a:gd name="T18" fmla="*/ 3 w 53"/>
                <a:gd name="T19" fmla="*/ 1 h 75"/>
                <a:gd name="T20" fmla="*/ 4 w 53"/>
                <a:gd name="T21" fmla="*/ 1 h 75"/>
                <a:gd name="T22" fmla="*/ 6 w 53"/>
                <a:gd name="T23" fmla="*/ 1 h 75"/>
                <a:gd name="T24" fmla="*/ 8 w 53"/>
                <a:gd name="T25" fmla="*/ 0 h 75"/>
                <a:gd name="T26" fmla="*/ 13 w 53"/>
                <a:gd name="T27" fmla="*/ 13 h 75"/>
                <a:gd name="T28" fmla="*/ 18 w 53"/>
                <a:gd name="T29" fmla="*/ 25 h 75"/>
                <a:gd name="T30" fmla="*/ 23 w 53"/>
                <a:gd name="T31" fmla="*/ 36 h 75"/>
                <a:gd name="T32" fmla="*/ 29 w 53"/>
                <a:gd name="T33" fmla="*/ 46 h 75"/>
                <a:gd name="T34" fmla="*/ 35 w 53"/>
                <a:gd name="T35" fmla="*/ 54 h 75"/>
                <a:gd name="T36" fmla="*/ 41 w 53"/>
                <a:gd name="T37" fmla="*/ 62 h 75"/>
                <a:gd name="T38" fmla="*/ 46 w 53"/>
                <a:gd name="T39" fmla="*/ 69 h 75"/>
                <a:gd name="T40" fmla="*/ 53 w 53"/>
                <a:gd name="T41" fmla="*/ 75 h 75"/>
                <a:gd name="T42" fmla="*/ 52 w 53"/>
                <a:gd name="T4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5">
                  <a:moveTo>
                    <a:pt x="52" y="75"/>
                  </a:moveTo>
                  <a:lnTo>
                    <a:pt x="45" y="70"/>
                  </a:lnTo>
                  <a:lnTo>
                    <a:pt x="37" y="65"/>
                  </a:lnTo>
                  <a:lnTo>
                    <a:pt x="30" y="58"/>
                  </a:lnTo>
                  <a:lnTo>
                    <a:pt x="23" y="50"/>
                  </a:lnTo>
                  <a:lnTo>
                    <a:pt x="18" y="39"/>
                  </a:lnTo>
                  <a:lnTo>
                    <a:pt x="11" y="28"/>
                  </a:lnTo>
                  <a:lnTo>
                    <a:pt x="5" y="15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3"/>
                  </a:lnTo>
                  <a:lnTo>
                    <a:pt x="18" y="25"/>
                  </a:lnTo>
                  <a:lnTo>
                    <a:pt x="23" y="36"/>
                  </a:lnTo>
                  <a:lnTo>
                    <a:pt x="29" y="46"/>
                  </a:lnTo>
                  <a:lnTo>
                    <a:pt x="35" y="54"/>
                  </a:lnTo>
                  <a:lnTo>
                    <a:pt x="41" y="62"/>
                  </a:lnTo>
                  <a:lnTo>
                    <a:pt x="46" y="69"/>
                  </a:lnTo>
                  <a:lnTo>
                    <a:pt x="53" y="75"/>
                  </a:lnTo>
                  <a:lnTo>
                    <a:pt x="52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4185" y="2723"/>
              <a:ext cx="27" cy="36"/>
            </a:xfrm>
            <a:custGeom>
              <a:avLst/>
              <a:gdLst>
                <a:gd name="T0" fmla="*/ 51 w 53"/>
                <a:gd name="T1" fmla="*/ 73 h 73"/>
                <a:gd name="T2" fmla="*/ 44 w 53"/>
                <a:gd name="T3" fmla="*/ 69 h 73"/>
                <a:gd name="T4" fmla="*/ 37 w 53"/>
                <a:gd name="T5" fmla="*/ 64 h 73"/>
                <a:gd name="T6" fmla="*/ 30 w 53"/>
                <a:gd name="T7" fmla="*/ 57 h 73"/>
                <a:gd name="T8" fmla="*/ 23 w 53"/>
                <a:gd name="T9" fmla="*/ 49 h 73"/>
                <a:gd name="T10" fmla="*/ 18 w 53"/>
                <a:gd name="T11" fmla="*/ 38 h 73"/>
                <a:gd name="T12" fmla="*/ 12 w 53"/>
                <a:gd name="T13" fmla="*/ 28 h 73"/>
                <a:gd name="T14" fmla="*/ 6 w 53"/>
                <a:gd name="T15" fmla="*/ 15 h 73"/>
                <a:gd name="T16" fmla="*/ 0 w 53"/>
                <a:gd name="T17" fmla="*/ 1 h 73"/>
                <a:gd name="T18" fmla="*/ 3 w 53"/>
                <a:gd name="T19" fmla="*/ 1 h 73"/>
                <a:gd name="T20" fmla="*/ 5 w 53"/>
                <a:gd name="T21" fmla="*/ 1 h 73"/>
                <a:gd name="T22" fmla="*/ 6 w 53"/>
                <a:gd name="T23" fmla="*/ 1 h 73"/>
                <a:gd name="T24" fmla="*/ 8 w 53"/>
                <a:gd name="T25" fmla="*/ 0 h 73"/>
                <a:gd name="T26" fmla="*/ 13 w 53"/>
                <a:gd name="T27" fmla="*/ 13 h 73"/>
                <a:gd name="T28" fmla="*/ 18 w 53"/>
                <a:gd name="T29" fmla="*/ 24 h 73"/>
                <a:gd name="T30" fmla="*/ 23 w 53"/>
                <a:gd name="T31" fmla="*/ 35 h 73"/>
                <a:gd name="T32" fmla="*/ 29 w 53"/>
                <a:gd name="T33" fmla="*/ 45 h 73"/>
                <a:gd name="T34" fmla="*/ 35 w 53"/>
                <a:gd name="T35" fmla="*/ 53 h 73"/>
                <a:gd name="T36" fmla="*/ 41 w 53"/>
                <a:gd name="T37" fmla="*/ 61 h 73"/>
                <a:gd name="T38" fmla="*/ 46 w 53"/>
                <a:gd name="T39" fmla="*/ 67 h 73"/>
                <a:gd name="T40" fmla="*/ 53 w 53"/>
                <a:gd name="T41" fmla="*/ 73 h 73"/>
                <a:gd name="T42" fmla="*/ 51 w 53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3">
                  <a:moveTo>
                    <a:pt x="51" y="73"/>
                  </a:moveTo>
                  <a:lnTo>
                    <a:pt x="44" y="69"/>
                  </a:lnTo>
                  <a:lnTo>
                    <a:pt x="37" y="64"/>
                  </a:lnTo>
                  <a:lnTo>
                    <a:pt x="30" y="57"/>
                  </a:lnTo>
                  <a:lnTo>
                    <a:pt x="23" y="49"/>
                  </a:lnTo>
                  <a:lnTo>
                    <a:pt x="18" y="38"/>
                  </a:lnTo>
                  <a:lnTo>
                    <a:pt x="12" y="2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3"/>
                  </a:lnTo>
                  <a:lnTo>
                    <a:pt x="18" y="24"/>
                  </a:lnTo>
                  <a:lnTo>
                    <a:pt x="23" y="35"/>
                  </a:lnTo>
                  <a:lnTo>
                    <a:pt x="29" y="45"/>
                  </a:lnTo>
                  <a:lnTo>
                    <a:pt x="35" y="53"/>
                  </a:lnTo>
                  <a:lnTo>
                    <a:pt x="41" y="61"/>
                  </a:lnTo>
                  <a:lnTo>
                    <a:pt x="46" y="67"/>
                  </a:lnTo>
                  <a:lnTo>
                    <a:pt x="53" y="73"/>
                  </a:lnTo>
                  <a:lnTo>
                    <a:pt x="5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4177" y="2724"/>
              <a:ext cx="26" cy="35"/>
            </a:xfrm>
            <a:custGeom>
              <a:avLst/>
              <a:gdLst>
                <a:gd name="T0" fmla="*/ 51 w 52"/>
                <a:gd name="T1" fmla="*/ 70 h 70"/>
                <a:gd name="T2" fmla="*/ 44 w 52"/>
                <a:gd name="T3" fmla="*/ 66 h 70"/>
                <a:gd name="T4" fmla="*/ 37 w 52"/>
                <a:gd name="T5" fmla="*/ 61 h 70"/>
                <a:gd name="T6" fmla="*/ 30 w 52"/>
                <a:gd name="T7" fmla="*/ 54 h 70"/>
                <a:gd name="T8" fmla="*/ 23 w 52"/>
                <a:gd name="T9" fmla="*/ 46 h 70"/>
                <a:gd name="T10" fmla="*/ 17 w 52"/>
                <a:gd name="T11" fmla="*/ 36 h 70"/>
                <a:gd name="T12" fmla="*/ 12 w 52"/>
                <a:gd name="T13" fmla="*/ 26 h 70"/>
                <a:gd name="T14" fmla="*/ 6 w 52"/>
                <a:gd name="T15" fmla="*/ 13 h 70"/>
                <a:gd name="T16" fmla="*/ 0 w 52"/>
                <a:gd name="T17" fmla="*/ 1 h 70"/>
                <a:gd name="T18" fmla="*/ 2 w 52"/>
                <a:gd name="T19" fmla="*/ 1 h 70"/>
                <a:gd name="T20" fmla="*/ 5 w 52"/>
                <a:gd name="T21" fmla="*/ 1 h 70"/>
                <a:gd name="T22" fmla="*/ 6 w 52"/>
                <a:gd name="T23" fmla="*/ 1 h 70"/>
                <a:gd name="T24" fmla="*/ 8 w 52"/>
                <a:gd name="T25" fmla="*/ 0 h 70"/>
                <a:gd name="T26" fmla="*/ 13 w 52"/>
                <a:gd name="T27" fmla="*/ 11 h 70"/>
                <a:gd name="T28" fmla="*/ 17 w 52"/>
                <a:gd name="T29" fmla="*/ 23 h 70"/>
                <a:gd name="T30" fmla="*/ 22 w 52"/>
                <a:gd name="T31" fmla="*/ 33 h 70"/>
                <a:gd name="T32" fmla="*/ 28 w 52"/>
                <a:gd name="T33" fmla="*/ 42 h 70"/>
                <a:gd name="T34" fmla="*/ 34 w 52"/>
                <a:gd name="T35" fmla="*/ 51 h 70"/>
                <a:gd name="T36" fmla="*/ 39 w 52"/>
                <a:gd name="T37" fmla="*/ 58 h 70"/>
                <a:gd name="T38" fmla="*/ 45 w 52"/>
                <a:gd name="T39" fmla="*/ 64 h 70"/>
                <a:gd name="T40" fmla="*/ 52 w 52"/>
                <a:gd name="T41" fmla="*/ 70 h 70"/>
                <a:gd name="T42" fmla="*/ 51 w 52"/>
                <a:gd name="T4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70">
                  <a:moveTo>
                    <a:pt x="51" y="70"/>
                  </a:moveTo>
                  <a:lnTo>
                    <a:pt x="44" y="66"/>
                  </a:lnTo>
                  <a:lnTo>
                    <a:pt x="37" y="61"/>
                  </a:lnTo>
                  <a:lnTo>
                    <a:pt x="30" y="54"/>
                  </a:lnTo>
                  <a:lnTo>
                    <a:pt x="23" y="46"/>
                  </a:lnTo>
                  <a:lnTo>
                    <a:pt x="17" y="36"/>
                  </a:lnTo>
                  <a:lnTo>
                    <a:pt x="12" y="26"/>
                  </a:lnTo>
                  <a:lnTo>
                    <a:pt x="6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17" y="23"/>
                  </a:lnTo>
                  <a:lnTo>
                    <a:pt x="22" y="33"/>
                  </a:lnTo>
                  <a:lnTo>
                    <a:pt x="28" y="42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5" y="64"/>
                  </a:lnTo>
                  <a:lnTo>
                    <a:pt x="52" y="70"/>
                  </a:lnTo>
                  <a:lnTo>
                    <a:pt x="5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4169" y="2725"/>
              <a:ext cx="26" cy="34"/>
            </a:xfrm>
            <a:custGeom>
              <a:avLst/>
              <a:gdLst>
                <a:gd name="T0" fmla="*/ 50 w 52"/>
                <a:gd name="T1" fmla="*/ 68 h 68"/>
                <a:gd name="T2" fmla="*/ 43 w 52"/>
                <a:gd name="T3" fmla="*/ 64 h 68"/>
                <a:gd name="T4" fmla="*/ 36 w 52"/>
                <a:gd name="T5" fmla="*/ 59 h 68"/>
                <a:gd name="T6" fmla="*/ 30 w 52"/>
                <a:gd name="T7" fmla="*/ 53 h 68"/>
                <a:gd name="T8" fmla="*/ 23 w 52"/>
                <a:gd name="T9" fmla="*/ 45 h 68"/>
                <a:gd name="T10" fmla="*/ 17 w 52"/>
                <a:gd name="T11" fmla="*/ 36 h 68"/>
                <a:gd name="T12" fmla="*/ 12 w 52"/>
                <a:gd name="T13" fmla="*/ 25 h 68"/>
                <a:gd name="T14" fmla="*/ 6 w 52"/>
                <a:gd name="T15" fmla="*/ 14 h 68"/>
                <a:gd name="T16" fmla="*/ 0 w 52"/>
                <a:gd name="T17" fmla="*/ 1 h 68"/>
                <a:gd name="T18" fmla="*/ 2 w 52"/>
                <a:gd name="T19" fmla="*/ 1 h 68"/>
                <a:gd name="T20" fmla="*/ 5 w 52"/>
                <a:gd name="T21" fmla="*/ 1 h 68"/>
                <a:gd name="T22" fmla="*/ 6 w 52"/>
                <a:gd name="T23" fmla="*/ 1 h 68"/>
                <a:gd name="T24" fmla="*/ 8 w 52"/>
                <a:gd name="T25" fmla="*/ 0 h 68"/>
                <a:gd name="T26" fmla="*/ 13 w 52"/>
                <a:gd name="T27" fmla="*/ 11 h 68"/>
                <a:gd name="T28" fmla="*/ 17 w 52"/>
                <a:gd name="T29" fmla="*/ 22 h 68"/>
                <a:gd name="T30" fmla="*/ 22 w 52"/>
                <a:gd name="T31" fmla="*/ 32 h 68"/>
                <a:gd name="T32" fmla="*/ 28 w 52"/>
                <a:gd name="T33" fmla="*/ 41 h 68"/>
                <a:gd name="T34" fmla="*/ 33 w 52"/>
                <a:gd name="T35" fmla="*/ 49 h 68"/>
                <a:gd name="T36" fmla="*/ 39 w 52"/>
                <a:gd name="T37" fmla="*/ 56 h 68"/>
                <a:gd name="T38" fmla="*/ 45 w 52"/>
                <a:gd name="T39" fmla="*/ 62 h 68"/>
                <a:gd name="T40" fmla="*/ 52 w 52"/>
                <a:gd name="T41" fmla="*/ 68 h 68"/>
                <a:gd name="T42" fmla="*/ 50 w 52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8">
                  <a:moveTo>
                    <a:pt x="50" y="68"/>
                  </a:moveTo>
                  <a:lnTo>
                    <a:pt x="43" y="64"/>
                  </a:lnTo>
                  <a:lnTo>
                    <a:pt x="36" y="59"/>
                  </a:lnTo>
                  <a:lnTo>
                    <a:pt x="30" y="53"/>
                  </a:lnTo>
                  <a:lnTo>
                    <a:pt x="23" y="45"/>
                  </a:lnTo>
                  <a:lnTo>
                    <a:pt x="17" y="36"/>
                  </a:lnTo>
                  <a:lnTo>
                    <a:pt x="12" y="25"/>
                  </a:lnTo>
                  <a:lnTo>
                    <a:pt x="6" y="14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17" y="22"/>
                  </a:lnTo>
                  <a:lnTo>
                    <a:pt x="22" y="32"/>
                  </a:lnTo>
                  <a:lnTo>
                    <a:pt x="28" y="41"/>
                  </a:lnTo>
                  <a:lnTo>
                    <a:pt x="33" y="49"/>
                  </a:lnTo>
                  <a:lnTo>
                    <a:pt x="39" y="56"/>
                  </a:lnTo>
                  <a:lnTo>
                    <a:pt x="45" y="62"/>
                  </a:lnTo>
                  <a:lnTo>
                    <a:pt x="52" y="68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4161" y="2726"/>
              <a:ext cx="25" cy="33"/>
            </a:xfrm>
            <a:custGeom>
              <a:avLst/>
              <a:gdLst>
                <a:gd name="T0" fmla="*/ 48 w 50"/>
                <a:gd name="T1" fmla="*/ 66 h 66"/>
                <a:gd name="T2" fmla="*/ 41 w 50"/>
                <a:gd name="T3" fmla="*/ 62 h 66"/>
                <a:gd name="T4" fmla="*/ 35 w 50"/>
                <a:gd name="T5" fmla="*/ 57 h 66"/>
                <a:gd name="T6" fmla="*/ 29 w 50"/>
                <a:gd name="T7" fmla="*/ 51 h 66"/>
                <a:gd name="T8" fmla="*/ 22 w 50"/>
                <a:gd name="T9" fmla="*/ 43 h 66"/>
                <a:gd name="T10" fmla="*/ 16 w 50"/>
                <a:gd name="T11" fmla="*/ 35 h 66"/>
                <a:gd name="T12" fmla="*/ 10 w 50"/>
                <a:gd name="T13" fmla="*/ 24 h 66"/>
                <a:gd name="T14" fmla="*/ 5 w 50"/>
                <a:gd name="T15" fmla="*/ 13 h 66"/>
                <a:gd name="T16" fmla="*/ 0 w 50"/>
                <a:gd name="T17" fmla="*/ 1 h 66"/>
                <a:gd name="T18" fmla="*/ 2 w 50"/>
                <a:gd name="T19" fmla="*/ 1 h 66"/>
                <a:gd name="T20" fmla="*/ 3 w 50"/>
                <a:gd name="T21" fmla="*/ 0 h 66"/>
                <a:gd name="T22" fmla="*/ 6 w 50"/>
                <a:gd name="T23" fmla="*/ 0 h 66"/>
                <a:gd name="T24" fmla="*/ 7 w 50"/>
                <a:gd name="T25" fmla="*/ 0 h 66"/>
                <a:gd name="T26" fmla="*/ 12 w 50"/>
                <a:gd name="T27" fmla="*/ 12 h 66"/>
                <a:gd name="T28" fmla="*/ 16 w 50"/>
                <a:gd name="T29" fmla="*/ 22 h 66"/>
                <a:gd name="T30" fmla="*/ 21 w 50"/>
                <a:gd name="T31" fmla="*/ 31 h 66"/>
                <a:gd name="T32" fmla="*/ 27 w 50"/>
                <a:gd name="T33" fmla="*/ 39 h 66"/>
                <a:gd name="T34" fmla="*/ 32 w 50"/>
                <a:gd name="T35" fmla="*/ 47 h 66"/>
                <a:gd name="T36" fmla="*/ 38 w 50"/>
                <a:gd name="T37" fmla="*/ 54 h 66"/>
                <a:gd name="T38" fmla="*/ 44 w 50"/>
                <a:gd name="T39" fmla="*/ 60 h 66"/>
                <a:gd name="T40" fmla="*/ 50 w 50"/>
                <a:gd name="T41" fmla="*/ 66 h 66"/>
                <a:gd name="T42" fmla="*/ 48 w 50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6">
                  <a:moveTo>
                    <a:pt x="48" y="66"/>
                  </a:moveTo>
                  <a:lnTo>
                    <a:pt x="41" y="62"/>
                  </a:lnTo>
                  <a:lnTo>
                    <a:pt x="35" y="57"/>
                  </a:lnTo>
                  <a:lnTo>
                    <a:pt x="29" y="51"/>
                  </a:lnTo>
                  <a:lnTo>
                    <a:pt x="22" y="43"/>
                  </a:lnTo>
                  <a:lnTo>
                    <a:pt x="16" y="35"/>
                  </a:lnTo>
                  <a:lnTo>
                    <a:pt x="10" y="24"/>
                  </a:lnTo>
                  <a:lnTo>
                    <a:pt x="5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16" y="22"/>
                  </a:lnTo>
                  <a:lnTo>
                    <a:pt x="21" y="31"/>
                  </a:lnTo>
                  <a:lnTo>
                    <a:pt x="27" y="39"/>
                  </a:lnTo>
                  <a:lnTo>
                    <a:pt x="32" y="47"/>
                  </a:lnTo>
                  <a:lnTo>
                    <a:pt x="38" y="54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4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3798" y="2353"/>
              <a:ext cx="494" cy="135"/>
            </a:xfrm>
            <a:custGeom>
              <a:avLst/>
              <a:gdLst>
                <a:gd name="T0" fmla="*/ 420 w 987"/>
                <a:gd name="T1" fmla="*/ 239 h 268"/>
                <a:gd name="T2" fmla="*/ 336 w 987"/>
                <a:gd name="T3" fmla="*/ 239 h 268"/>
                <a:gd name="T4" fmla="*/ 260 w 987"/>
                <a:gd name="T5" fmla="*/ 241 h 268"/>
                <a:gd name="T6" fmla="*/ 193 w 987"/>
                <a:gd name="T7" fmla="*/ 243 h 268"/>
                <a:gd name="T8" fmla="*/ 136 w 987"/>
                <a:gd name="T9" fmla="*/ 245 h 268"/>
                <a:gd name="T10" fmla="*/ 86 w 987"/>
                <a:gd name="T11" fmla="*/ 249 h 268"/>
                <a:gd name="T12" fmla="*/ 46 w 987"/>
                <a:gd name="T13" fmla="*/ 251 h 268"/>
                <a:gd name="T14" fmla="*/ 12 w 987"/>
                <a:gd name="T15" fmla="*/ 254 h 268"/>
                <a:gd name="T16" fmla="*/ 240 w 987"/>
                <a:gd name="T17" fmla="*/ 45 h 268"/>
                <a:gd name="T18" fmla="*/ 242 w 987"/>
                <a:gd name="T19" fmla="*/ 42 h 268"/>
                <a:gd name="T20" fmla="*/ 252 w 987"/>
                <a:gd name="T21" fmla="*/ 38 h 268"/>
                <a:gd name="T22" fmla="*/ 272 w 987"/>
                <a:gd name="T23" fmla="*/ 32 h 268"/>
                <a:gd name="T24" fmla="*/ 303 w 987"/>
                <a:gd name="T25" fmla="*/ 24 h 268"/>
                <a:gd name="T26" fmla="*/ 348 w 987"/>
                <a:gd name="T27" fmla="*/ 17 h 268"/>
                <a:gd name="T28" fmla="*/ 410 w 987"/>
                <a:gd name="T29" fmla="*/ 10 h 268"/>
                <a:gd name="T30" fmla="*/ 491 w 987"/>
                <a:gd name="T31" fmla="*/ 4 h 268"/>
                <a:gd name="T32" fmla="*/ 592 w 987"/>
                <a:gd name="T33" fmla="*/ 1 h 268"/>
                <a:gd name="T34" fmla="*/ 704 w 987"/>
                <a:gd name="T35" fmla="*/ 1 h 268"/>
                <a:gd name="T36" fmla="*/ 793 w 987"/>
                <a:gd name="T37" fmla="*/ 3 h 268"/>
                <a:gd name="T38" fmla="*/ 861 w 987"/>
                <a:gd name="T39" fmla="*/ 8 h 268"/>
                <a:gd name="T40" fmla="*/ 911 w 987"/>
                <a:gd name="T41" fmla="*/ 14 h 268"/>
                <a:gd name="T42" fmla="*/ 946 w 987"/>
                <a:gd name="T43" fmla="*/ 22 h 268"/>
                <a:gd name="T44" fmla="*/ 968 w 987"/>
                <a:gd name="T45" fmla="*/ 30 h 268"/>
                <a:gd name="T46" fmla="*/ 981 w 987"/>
                <a:gd name="T47" fmla="*/ 38 h 268"/>
                <a:gd name="T48" fmla="*/ 985 w 987"/>
                <a:gd name="T49" fmla="*/ 45 h 268"/>
                <a:gd name="T50" fmla="*/ 985 w 987"/>
                <a:gd name="T51" fmla="*/ 157 h 268"/>
                <a:gd name="T52" fmla="*/ 979 w 987"/>
                <a:gd name="T53" fmla="*/ 261 h 268"/>
                <a:gd name="T54" fmla="*/ 966 w 987"/>
                <a:gd name="T55" fmla="*/ 262 h 268"/>
                <a:gd name="T56" fmla="*/ 961 w 987"/>
                <a:gd name="T57" fmla="*/ 262 h 268"/>
                <a:gd name="T58" fmla="*/ 946 w 987"/>
                <a:gd name="T59" fmla="*/ 260 h 268"/>
                <a:gd name="T60" fmla="*/ 916 w 987"/>
                <a:gd name="T61" fmla="*/ 258 h 268"/>
                <a:gd name="T62" fmla="*/ 871 w 987"/>
                <a:gd name="T63" fmla="*/ 254 h 268"/>
                <a:gd name="T64" fmla="*/ 810 w 987"/>
                <a:gd name="T65" fmla="*/ 250 h 268"/>
                <a:gd name="T66" fmla="*/ 733 w 987"/>
                <a:gd name="T67" fmla="*/ 246 h 268"/>
                <a:gd name="T68" fmla="*/ 639 w 987"/>
                <a:gd name="T69" fmla="*/ 243 h 268"/>
                <a:gd name="T70" fmla="*/ 529 w 987"/>
                <a:gd name="T71" fmla="*/ 24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7" h="268">
                  <a:moveTo>
                    <a:pt x="467" y="239"/>
                  </a:moveTo>
                  <a:lnTo>
                    <a:pt x="420" y="239"/>
                  </a:lnTo>
                  <a:lnTo>
                    <a:pt x="378" y="239"/>
                  </a:lnTo>
                  <a:lnTo>
                    <a:pt x="336" y="239"/>
                  </a:lnTo>
                  <a:lnTo>
                    <a:pt x="297" y="239"/>
                  </a:lnTo>
                  <a:lnTo>
                    <a:pt x="260" y="241"/>
                  </a:lnTo>
                  <a:lnTo>
                    <a:pt x="226" y="242"/>
                  </a:lnTo>
                  <a:lnTo>
                    <a:pt x="193" y="243"/>
                  </a:lnTo>
                  <a:lnTo>
                    <a:pt x="163" y="244"/>
                  </a:lnTo>
                  <a:lnTo>
                    <a:pt x="136" y="245"/>
                  </a:lnTo>
                  <a:lnTo>
                    <a:pt x="110" y="246"/>
                  </a:lnTo>
                  <a:lnTo>
                    <a:pt x="86" y="249"/>
                  </a:lnTo>
                  <a:lnTo>
                    <a:pt x="64" y="250"/>
                  </a:lnTo>
                  <a:lnTo>
                    <a:pt x="46" y="251"/>
                  </a:lnTo>
                  <a:lnTo>
                    <a:pt x="29" y="253"/>
                  </a:lnTo>
                  <a:lnTo>
                    <a:pt x="12" y="254"/>
                  </a:lnTo>
                  <a:lnTo>
                    <a:pt x="0" y="256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2" y="42"/>
                  </a:lnTo>
                  <a:lnTo>
                    <a:pt x="246" y="41"/>
                  </a:lnTo>
                  <a:lnTo>
                    <a:pt x="252" y="38"/>
                  </a:lnTo>
                  <a:lnTo>
                    <a:pt x="260" y="36"/>
                  </a:lnTo>
                  <a:lnTo>
                    <a:pt x="272" y="32"/>
                  </a:lnTo>
                  <a:lnTo>
                    <a:pt x="286" y="29"/>
                  </a:lnTo>
                  <a:lnTo>
                    <a:pt x="303" y="24"/>
                  </a:lnTo>
                  <a:lnTo>
                    <a:pt x="324" y="21"/>
                  </a:lnTo>
                  <a:lnTo>
                    <a:pt x="348" y="17"/>
                  </a:lnTo>
                  <a:lnTo>
                    <a:pt x="377" y="14"/>
                  </a:lnTo>
                  <a:lnTo>
                    <a:pt x="410" y="10"/>
                  </a:lnTo>
                  <a:lnTo>
                    <a:pt x="448" y="7"/>
                  </a:lnTo>
                  <a:lnTo>
                    <a:pt x="491" y="4"/>
                  </a:lnTo>
                  <a:lnTo>
                    <a:pt x="539" y="2"/>
                  </a:lnTo>
                  <a:lnTo>
                    <a:pt x="592" y="1"/>
                  </a:lnTo>
                  <a:lnTo>
                    <a:pt x="651" y="0"/>
                  </a:lnTo>
                  <a:lnTo>
                    <a:pt x="704" y="1"/>
                  </a:lnTo>
                  <a:lnTo>
                    <a:pt x="751" y="1"/>
                  </a:lnTo>
                  <a:lnTo>
                    <a:pt x="793" y="3"/>
                  </a:lnTo>
                  <a:lnTo>
                    <a:pt x="828" y="4"/>
                  </a:lnTo>
                  <a:lnTo>
                    <a:pt x="861" y="8"/>
                  </a:lnTo>
                  <a:lnTo>
                    <a:pt x="888" y="10"/>
                  </a:lnTo>
                  <a:lnTo>
                    <a:pt x="911" y="14"/>
                  </a:lnTo>
                  <a:lnTo>
                    <a:pt x="930" y="17"/>
                  </a:lnTo>
                  <a:lnTo>
                    <a:pt x="946" y="22"/>
                  </a:lnTo>
                  <a:lnTo>
                    <a:pt x="959" y="25"/>
                  </a:lnTo>
                  <a:lnTo>
                    <a:pt x="968" y="30"/>
                  </a:lnTo>
                  <a:lnTo>
                    <a:pt x="976" y="33"/>
                  </a:lnTo>
                  <a:lnTo>
                    <a:pt x="981" y="38"/>
                  </a:lnTo>
                  <a:lnTo>
                    <a:pt x="984" y="41"/>
                  </a:lnTo>
                  <a:lnTo>
                    <a:pt x="985" y="45"/>
                  </a:lnTo>
                  <a:lnTo>
                    <a:pt x="987" y="89"/>
                  </a:lnTo>
                  <a:lnTo>
                    <a:pt x="985" y="157"/>
                  </a:lnTo>
                  <a:lnTo>
                    <a:pt x="982" y="223"/>
                  </a:lnTo>
                  <a:lnTo>
                    <a:pt x="979" y="261"/>
                  </a:lnTo>
                  <a:lnTo>
                    <a:pt x="971" y="268"/>
                  </a:lnTo>
                  <a:lnTo>
                    <a:pt x="966" y="262"/>
                  </a:lnTo>
                  <a:lnTo>
                    <a:pt x="963" y="262"/>
                  </a:lnTo>
                  <a:lnTo>
                    <a:pt x="961" y="262"/>
                  </a:lnTo>
                  <a:lnTo>
                    <a:pt x="955" y="261"/>
                  </a:lnTo>
                  <a:lnTo>
                    <a:pt x="946" y="260"/>
                  </a:lnTo>
                  <a:lnTo>
                    <a:pt x="933" y="259"/>
                  </a:lnTo>
                  <a:lnTo>
                    <a:pt x="916" y="258"/>
                  </a:lnTo>
                  <a:lnTo>
                    <a:pt x="895" y="256"/>
                  </a:lnTo>
                  <a:lnTo>
                    <a:pt x="871" y="254"/>
                  </a:lnTo>
                  <a:lnTo>
                    <a:pt x="842" y="252"/>
                  </a:lnTo>
                  <a:lnTo>
                    <a:pt x="810" y="250"/>
                  </a:lnTo>
                  <a:lnTo>
                    <a:pt x="773" y="248"/>
                  </a:lnTo>
                  <a:lnTo>
                    <a:pt x="733" y="246"/>
                  </a:lnTo>
                  <a:lnTo>
                    <a:pt x="688" y="244"/>
                  </a:lnTo>
                  <a:lnTo>
                    <a:pt x="639" y="243"/>
                  </a:lnTo>
                  <a:lnTo>
                    <a:pt x="585" y="241"/>
                  </a:lnTo>
                  <a:lnTo>
                    <a:pt x="529" y="241"/>
                  </a:lnTo>
                  <a:lnTo>
                    <a:pt x="467" y="239"/>
                  </a:lnTo>
                  <a:close/>
                </a:path>
              </a:pathLst>
            </a:custGeom>
            <a:solidFill>
              <a:srgbClr val="00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4367" y="2480"/>
              <a:ext cx="136" cy="81"/>
            </a:xfrm>
            <a:custGeom>
              <a:avLst/>
              <a:gdLst>
                <a:gd name="T0" fmla="*/ 204 w 271"/>
                <a:gd name="T1" fmla="*/ 0 h 164"/>
                <a:gd name="T2" fmla="*/ 208 w 271"/>
                <a:gd name="T3" fmla="*/ 4 h 164"/>
                <a:gd name="T4" fmla="*/ 212 w 271"/>
                <a:gd name="T5" fmla="*/ 7 h 164"/>
                <a:gd name="T6" fmla="*/ 217 w 271"/>
                <a:gd name="T7" fmla="*/ 12 h 164"/>
                <a:gd name="T8" fmla="*/ 222 w 271"/>
                <a:gd name="T9" fmla="*/ 16 h 164"/>
                <a:gd name="T10" fmla="*/ 227 w 271"/>
                <a:gd name="T11" fmla="*/ 21 h 164"/>
                <a:gd name="T12" fmla="*/ 233 w 271"/>
                <a:gd name="T13" fmla="*/ 25 h 164"/>
                <a:gd name="T14" fmla="*/ 240 w 271"/>
                <a:gd name="T15" fmla="*/ 29 h 164"/>
                <a:gd name="T16" fmla="*/ 246 w 271"/>
                <a:gd name="T17" fmla="*/ 32 h 164"/>
                <a:gd name="T18" fmla="*/ 255 w 271"/>
                <a:gd name="T19" fmla="*/ 37 h 164"/>
                <a:gd name="T20" fmla="*/ 262 w 271"/>
                <a:gd name="T21" fmla="*/ 40 h 164"/>
                <a:gd name="T22" fmla="*/ 267 w 271"/>
                <a:gd name="T23" fmla="*/ 43 h 164"/>
                <a:gd name="T24" fmla="*/ 271 w 271"/>
                <a:gd name="T25" fmla="*/ 45 h 164"/>
                <a:gd name="T26" fmla="*/ 257 w 271"/>
                <a:gd name="T27" fmla="*/ 54 h 164"/>
                <a:gd name="T28" fmla="*/ 245 w 271"/>
                <a:gd name="T29" fmla="*/ 62 h 164"/>
                <a:gd name="T30" fmla="*/ 231 w 271"/>
                <a:gd name="T31" fmla="*/ 70 h 164"/>
                <a:gd name="T32" fmla="*/ 218 w 271"/>
                <a:gd name="T33" fmla="*/ 78 h 164"/>
                <a:gd name="T34" fmla="*/ 206 w 271"/>
                <a:gd name="T35" fmla="*/ 85 h 164"/>
                <a:gd name="T36" fmla="*/ 193 w 271"/>
                <a:gd name="T37" fmla="*/ 92 h 164"/>
                <a:gd name="T38" fmla="*/ 180 w 271"/>
                <a:gd name="T39" fmla="*/ 99 h 164"/>
                <a:gd name="T40" fmla="*/ 166 w 271"/>
                <a:gd name="T41" fmla="*/ 106 h 164"/>
                <a:gd name="T42" fmla="*/ 154 w 271"/>
                <a:gd name="T43" fmla="*/ 113 h 164"/>
                <a:gd name="T44" fmla="*/ 140 w 271"/>
                <a:gd name="T45" fmla="*/ 119 h 164"/>
                <a:gd name="T46" fmla="*/ 126 w 271"/>
                <a:gd name="T47" fmla="*/ 125 h 164"/>
                <a:gd name="T48" fmla="*/ 112 w 271"/>
                <a:gd name="T49" fmla="*/ 130 h 164"/>
                <a:gd name="T50" fmla="*/ 98 w 271"/>
                <a:gd name="T51" fmla="*/ 135 h 164"/>
                <a:gd name="T52" fmla="*/ 83 w 271"/>
                <a:gd name="T53" fmla="*/ 141 h 164"/>
                <a:gd name="T54" fmla="*/ 68 w 271"/>
                <a:gd name="T55" fmla="*/ 145 h 164"/>
                <a:gd name="T56" fmla="*/ 53 w 271"/>
                <a:gd name="T57" fmla="*/ 150 h 164"/>
                <a:gd name="T58" fmla="*/ 45 w 271"/>
                <a:gd name="T59" fmla="*/ 152 h 164"/>
                <a:gd name="T60" fmla="*/ 38 w 271"/>
                <a:gd name="T61" fmla="*/ 154 h 164"/>
                <a:gd name="T62" fmla="*/ 32 w 271"/>
                <a:gd name="T63" fmla="*/ 157 h 164"/>
                <a:gd name="T64" fmla="*/ 25 w 271"/>
                <a:gd name="T65" fmla="*/ 158 h 164"/>
                <a:gd name="T66" fmla="*/ 18 w 271"/>
                <a:gd name="T67" fmla="*/ 159 h 164"/>
                <a:gd name="T68" fmla="*/ 12 w 271"/>
                <a:gd name="T69" fmla="*/ 161 h 164"/>
                <a:gd name="T70" fmla="*/ 6 w 271"/>
                <a:gd name="T71" fmla="*/ 163 h 164"/>
                <a:gd name="T72" fmla="*/ 0 w 271"/>
                <a:gd name="T73" fmla="*/ 164 h 164"/>
                <a:gd name="T74" fmla="*/ 8 w 271"/>
                <a:gd name="T75" fmla="*/ 160 h 164"/>
                <a:gd name="T76" fmla="*/ 17 w 271"/>
                <a:gd name="T77" fmla="*/ 156 h 164"/>
                <a:gd name="T78" fmla="*/ 25 w 271"/>
                <a:gd name="T79" fmla="*/ 151 h 164"/>
                <a:gd name="T80" fmla="*/ 34 w 271"/>
                <a:gd name="T81" fmla="*/ 145 h 164"/>
                <a:gd name="T82" fmla="*/ 44 w 271"/>
                <a:gd name="T83" fmla="*/ 140 h 164"/>
                <a:gd name="T84" fmla="*/ 55 w 271"/>
                <a:gd name="T85" fmla="*/ 133 h 164"/>
                <a:gd name="T86" fmla="*/ 66 w 271"/>
                <a:gd name="T87" fmla="*/ 125 h 164"/>
                <a:gd name="T88" fmla="*/ 78 w 271"/>
                <a:gd name="T89" fmla="*/ 116 h 164"/>
                <a:gd name="T90" fmla="*/ 89 w 271"/>
                <a:gd name="T91" fmla="*/ 107 h 164"/>
                <a:gd name="T92" fmla="*/ 102 w 271"/>
                <a:gd name="T93" fmla="*/ 97 h 164"/>
                <a:gd name="T94" fmla="*/ 116 w 271"/>
                <a:gd name="T95" fmla="*/ 85 h 164"/>
                <a:gd name="T96" fmla="*/ 129 w 271"/>
                <a:gd name="T97" fmla="*/ 74 h 164"/>
                <a:gd name="T98" fmla="*/ 143 w 271"/>
                <a:gd name="T99" fmla="*/ 60 h 164"/>
                <a:gd name="T100" fmla="*/ 158 w 271"/>
                <a:gd name="T101" fmla="*/ 46 h 164"/>
                <a:gd name="T102" fmla="*/ 174 w 271"/>
                <a:gd name="T103" fmla="*/ 30 h 164"/>
                <a:gd name="T104" fmla="*/ 191 w 271"/>
                <a:gd name="T105" fmla="*/ 14 h 164"/>
                <a:gd name="T106" fmla="*/ 194 w 271"/>
                <a:gd name="T107" fmla="*/ 10 h 164"/>
                <a:gd name="T108" fmla="*/ 197 w 271"/>
                <a:gd name="T109" fmla="*/ 7 h 164"/>
                <a:gd name="T110" fmla="*/ 201 w 271"/>
                <a:gd name="T111" fmla="*/ 4 h 164"/>
                <a:gd name="T112" fmla="*/ 204 w 271"/>
                <a:gd name="T1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164">
                  <a:moveTo>
                    <a:pt x="204" y="0"/>
                  </a:moveTo>
                  <a:lnTo>
                    <a:pt x="208" y="4"/>
                  </a:lnTo>
                  <a:lnTo>
                    <a:pt x="212" y="7"/>
                  </a:lnTo>
                  <a:lnTo>
                    <a:pt x="217" y="12"/>
                  </a:lnTo>
                  <a:lnTo>
                    <a:pt x="222" y="16"/>
                  </a:lnTo>
                  <a:lnTo>
                    <a:pt x="227" y="21"/>
                  </a:lnTo>
                  <a:lnTo>
                    <a:pt x="233" y="25"/>
                  </a:lnTo>
                  <a:lnTo>
                    <a:pt x="240" y="29"/>
                  </a:lnTo>
                  <a:lnTo>
                    <a:pt x="246" y="32"/>
                  </a:lnTo>
                  <a:lnTo>
                    <a:pt x="255" y="37"/>
                  </a:lnTo>
                  <a:lnTo>
                    <a:pt x="262" y="40"/>
                  </a:lnTo>
                  <a:lnTo>
                    <a:pt x="267" y="43"/>
                  </a:lnTo>
                  <a:lnTo>
                    <a:pt x="271" y="45"/>
                  </a:lnTo>
                  <a:lnTo>
                    <a:pt x="257" y="54"/>
                  </a:lnTo>
                  <a:lnTo>
                    <a:pt x="245" y="62"/>
                  </a:lnTo>
                  <a:lnTo>
                    <a:pt x="231" y="70"/>
                  </a:lnTo>
                  <a:lnTo>
                    <a:pt x="218" y="78"/>
                  </a:lnTo>
                  <a:lnTo>
                    <a:pt x="206" y="85"/>
                  </a:lnTo>
                  <a:lnTo>
                    <a:pt x="193" y="92"/>
                  </a:lnTo>
                  <a:lnTo>
                    <a:pt x="180" y="99"/>
                  </a:lnTo>
                  <a:lnTo>
                    <a:pt x="166" y="106"/>
                  </a:lnTo>
                  <a:lnTo>
                    <a:pt x="154" y="113"/>
                  </a:lnTo>
                  <a:lnTo>
                    <a:pt x="140" y="119"/>
                  </a:lnTo>
                  <a:lnTo>
                    <a:pt x="126" y="125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83" y="141"/>
                  </a:lnTo>
                  <a:lnTo>
                    <a:pt x="68" y="145"/>
                  </a:lnTo>
                  <a:lnTo>
                    <a:pt x="53" y="150"/>
                  </a:lnTo>
                  <a:lnTo>
                    <a:pt x="45" y="152"/>
                  </a:lnTo>
                  <a:lnTo>
                    <a:pt x="38" y="154"/>
                  </a:lnTo>
                  <a:lnTo>
                    <a:pt x="32" y="157"/>
                  </a:lnTo>
                  <a:lnTo>
                    <a:pt x="25" y="158"/>
                  </a:lnTo>
                  <a:lnTo>
                    <a:pt x="18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8" y="160"/>
                  </a:lnTo>
                  <a:lnTo>
                    <a:pt x="17" y="156"/>
                  </a:lnTo>
                  <a:lnTo>
                    <a:pt x="25" y="151"/>
                  </a:lnTo>
                  <a:lnTo>
                    <a:pt x="34" y="145"/>
                  </a:lnTo>
                  <a:lnTo>
                    <a:pt x="44" y="140"/>
                  </a:lnTo>
                  <a:lnTo>
                    <a:pt x="55" y="133"/>
                  </a:lnTo>
                  <a:lnTo>
                    <a:pt x="66" y="125"/>
                  </a:lnTo>
                  <a:lnTo>
                    <a:pt x="78" y="116"/>
                  </a:lnTo>
                  <a:lnTo>
                    <a:pt x="89" y="107"/>
                  </a:lnTo>
                  <a:lnTo>
                    <a:pt x="102" y="97"/>
                  </a:lnTo>
                  <a:lnTo>
                    <a:pt x="116" y="85"/>
                  </a:lnTo>
                  <a:lnTo>
                    <a:pt x="129" y="74"/>
                  </a:lnTo>
                  <a:lnTo>
                    <a:pt x="143" y="60"/>
                  </a:lnTo>
                  <a:lnTo>
                    <a:pt x="158" y="46"/>
                  </a:lnTo>
                  <a:lnTo>
                    <a:pt x="174" y="30"/>
                  </a:lnTo>
                  <a:lnTo>
                    <a:pt x="191" y="14"/>
                  </a:lnTo>
                  <a:lnTo>
                    <a:pt x="194" y="10"/>
                  </a:lnTo>
                  <a:lnTo>
                    <a:pt x="197" y="7"/>
                  </a:lnTo>
                  <a:lnTo>
                    <a:pt x="201" y="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3782" y="2327"/>
              <a:ext cx="730" cy="231"/>
            </a:xfrm>
            <a:custGeom>
              <a:avLst/>
              <a:gdLst>
                <a:gd name="T0" fmla="*/ 314 w 1459"/>
                <a:gd name="T1" fmla="*/ 63 h 462"/>
                <a:gd name="T2" fmla="*/ 486 w 1459"/>
                <a:gd name="T3" fmla="*/ 18 h 462"/>
                <a:gd name="T4" fmla="*/ 715 w 1459"/>
                <a:gd name="T5" fmla="*/ 0 h 462"/>
                <a:gd name="T6" fmla="*/ 948 w 1459"/>
                <a:gd name="T7" fmla="*/ 5 h 462"/>
                <a:gd name="T8" fmla="*/ 1159 w 1459"/>
                <a:gd name="T9" fmla="*/ 33 h 462"/>
                <a:gd name="T10" fmla="*/ 1316 w 1459"/>
                <a:gd name="T11" fmla="*/ 98 h 462"/>
                <a:gd name="T12" fmla="*/ 1414 w 1459"/>
                <a:gd name="T13" fmla="*/ 174 h 462"/>
                <a:gd name="T14" fmla="*/ 1456 w 1459"/>
                <a:gd name="T15" fmla="*/ 222 h 462"/>
                <a:gd name="T16" fmla="*/ 1416 w 1459"/>
                <a:gd name="T17" fmla="*/ 253 h 462"/>
                <a:gd name="T18" fmla="*/ 1357 w 1459"/>
                <a:gd name="T19" fmla="*/ 261 h 462"/>
                <a:gd name="T20" fmla="*/ 1360 w 1459"/>
                <a:gd name="T21" fmla="*/ 244 h 462"/>
                <a:gd name="T22" fmla="*/ 1304 w 1459"/>
                <a:gd name="T23" fmla="*/ 165 h 462"/>
                <a:gd name="T24" fmla="*/ 1220 w 1459"/>
                <a:gd name="T25" fmla="*/ 63 h 462"/>
                <a:gd name="T26" fmla="*/ 1097 w 1459"/>
                <a:gd name="T27" fmla="*/ 59 h 462"/>
                <a:gd name="T28" fmla="*/ 1061 w 1459"/>
                <a:gd name="T29" fmla="*/ 98 h 462"/>
                <a:gd name="T30" fmla="*/ 1095 w 1459"/>
                <a:gd name="T31" fmla="*/ 304 h 462"/>
                <a:gd name="T32" fmla="*/ 1151 w 1459"/>
                <a:gd name="T33" fmla="*/ 280 h 462"/>
                <a:gd name="T34" fmla="*/ 1177 w 1459"/>
                <a:gd name="T35" fmla="*/ 256 h 462"/>
                <a:gd name="T36" fmla="*/ 1249 w 1459"/>
                <a:gd name="T37" fmla="*/ 245 h 462"/>
                <a:gd name="T38" fmla="*/ 1288 w 1459"/>
                <a:gd name="T39" fmla="*/ 253 h 462"/>
                <a:gd name="T40" fmla="*/ 1280 w 1459"/>
                <a:gd name="T41" fmla="*/ 285 h 462"/>
                <a:gd name="T42" fmla="*/ 1245 w 1459"/>
                <a:gd name="T43" fmla="*/ 306 h 462"/>
                <a:gd name="T44" fmla="*/ 1199 w 1459"/>
                <a:gd name="T45" fmla="*/ 308 h 462"/>
                <a:gd name="T46" fmla="*/ 1165 w 1459"/>
                <a:gd name="T47" fmla="*/ 300 h 462"/>
                <a:gd name="T48" fmla="*/ 1127 w 1459"/>
                <a:gd name="T49" fmla="*/ 312 h 462"/>
                <a:gd name="T50" fmla="*/ 1150 w 1459"/>
                <a:gd name="T51" fmla="*/ 312 h 462"/>
                <a:gd name="T52" fmla="*/ 1182 w 1459"/>
                <a:gd name="T53" fmla="*/ 316 h 462"/>
                <a:gd name="T54" fmla="*/ 1217 w 1459"/>
                <a:gd name="T55" fmla="*/ 323 h 462"/>
                <a:gd name="T56" fmla="*/ 1271 w 1459"/>
                <a:gd name="T57" fmla="*/ 309 h 462"/>
                <a:gd name="T58" fmla="*/ 1294 w 1459"/>
                <a:gd name="T59" fmla="*/ 288 h 462"/>
                <a:gd name="T60" fmla="*/ 1352 w 1459"/>
                <a:gd name="T61" fmla="*/ 266 h 462"/>
                <a:gd name="T62" fmla="*/ 1365 w 1459"/>
                <a:gd name="T63" fmla="*/ 302 h 462"/>
                <a:gd name="T64" fmla="*/ 1305 w 1459"/>
                <a:gd name="T65" fmla="*/ 361 h 462"/>
                <a:gd name="T66" fmla="*/ 1226 w 1459"/>
                <a:gd name="T67" fmla="*/ 425 h 462"/>
                <a:gd name="T68" fmla="*/ 1168 w 1459"/>
                <a:gd name="T69" fmla="*/ 458 h 462"/>
                <a:gd name="T70" fmla="*/ 1131 w 1459"/>
                <a:gd name="T71" fmla="*/ 370 h 462"/>
                <a:gd name="T72" fmla="*/ 1136 w 1459"/>
                <a:gd name="T73" fmla="*/ 342 h 462"/>
                <a:gd name="T74" fmla="*/ 1190 w 1459"/>
                <a:gd name="T75" fmla="*/ 358 h 462"/>
                <a:gd name="T76" fmla="*/ 1214 w 1459"/>
                <a:gd name="T77" fmla="*/ 367 h 462"/>
                <a:gd name="T78" fmla="*/ 1296 w 1459"/>
                <a:gd name="T79" fmla="*/ 341 h 462"/>
                <a:gd name="T80" fmla="*/ 1292 w 1459"/>
                <a:gd name="T81" fmla="*/ 338 h 462"/>
                <a:gd name="T82" fmla="*/ 1258 w 1459"/>
                <a:gd name="T83" fmla="*/ 351 h 462"/>
                <a:gd name="T84" fmla="*/ 1197 w 1459"/>
                <a:gd name="T85" fmla="*/ 349 h 462"/>
                <a:gd name="T86" fmla="*/ 1120 w 1459"/>
                <a:gd name="T87" fmla="*/ 327 h 462"/>
                <a:gd name="T88" fmla="*/ 1033 w 1459"/>
                <a:gd name="T89" fmla="*/ 331 h 462"/>
                <a:gd name="T90" fmla="*/ 1021 w 1459"/>
                <a:gd name="T91" fmla="*/ 282 h 462"/>
                <a:gd name="T92" fmla="*/ 1005 w 1459"/>
                <a:gd name="T93" fmla="*/ 75 h 462"/>
                <a:gd name="T94" fmla="*/ 891 w 1459"/>
                <a:gd name="T95" fmla="*/ 51 h 462"/>
                <a:gd name="T96" fmla="*/ 670 w 1459"/>
                <a:gd name="T97" fmla="*/ 44 h 462"/>
                <a:gd name="T98" fmla="*/ 404 w 1459"/>
                <a:gd name="T99" fmla="*/ 58 h 462"/>
                <a:gd name="T100" fmla="*/ 288 w 1459"/>
                <a:gd name="T101" fmla="*/ 81 h 462"/>
                <a:gd name="T102" fmla="*/ 262 w 1459"/>
                <a:gd name="T103" fmla="*/ 92 h 462"/>
                <a:gd name="T104" fmla="*/ 166 w 1459"/>
                <a:gd name="T105" fmla="*/ 179 h 462"/>
                <a:gd name="T106" fmla="*/ 42 w 1459"/>
                <a:gd name="T107" fmla="*/ 288 h 462"/>
                <a:gd name="T108" fmla="*/ 9 w 1459"/>
                <a:gd name="T109" fmla="*/ 310 h 462"/>
                <a:gd name="T110" fmla="*/ 52 w 1459"/>
                <a:gd name="T111" fmla="*/ 265 h 462"/>
                <a:gd name="T112" fmla="*/ 164 w 1459"/>
                <a:gd name="T113" fmla="*/ 166 h 462"/>
                <a:gd name="T114" fmla="*/ 243 w 1459"/>
                <a:gd name="T115" fmla="*/ 9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9" h="462">
                  <a:moveTo>
                    <a:pt x="243" y="98"/>
                  </a:moveTo>
                  <a:lnTo>
                    <a:pt x="251" y="92"/>
                  </a:lnTo>
                  <a:lnTo>
                    <a:pt x="262" y="86"/>
                  </a:lnTo>
                  <a:lnTo>
                    <a:pt x="277" y="79"/>
                  </a:lnTo>
                  <a:lnTo>
                    <a:pt x="295" y="71"/>
                  </a:lnTo>
                  <a:lnTo>
                    <a:pt x="314" y="63"/>
                  </a:lnTo>
                  <a:lnTo>
                    <a:pt x="337" y="56"/>
                  </a:lnTo>
                  <a:lnTo>
                    <a:pt x="363" y="48"/>
                  </a:lnTo>
                  <a:lnTo>
                    <a:pt x="390" y="40"/>
                  </a:lnTo>
                  <a:lnTo>
                    <a:pt x="420" y="32"/>
                  </a:lnTo>
                  <a:lnTo>
                    <a:pt x="453" y="25"/>
                  </a:lnTo>
                  <a:lnTo>
                    <a:pt x="486" y="18"/>
                  </a:lnTo>
                  <a:lnTo>
                    <a:pt x="522" y="13"/>
                  </a:lnTo>
                  <a:lnTo>
                    <a:pt x="559" y="8"/>
                  </a:lnTo>
                  <a:lnTo>
                    <a:pt x="597" y="3"/>
                  </a:lnTo>
                  <a:lnTo>
                    <a:pt x="636" y="1"/>
                  </a:lnTo>
                  <a:lnTo>
                    <a:pt x="676" y="0"/>
                  </a:lnTo>
                  <a:lnTo>
                    <a:pt x="715" y="0"/>
                  </a:lnTo>
                  <a:lnTo>
                    <a:pt x="755" y="0"/>
                  </a:lnTo>
                  <a:lnTo>
                    <a:pt x="794" y="0"/>
                  </a:lnTo>
                  <a:lnTo>
                    <a:pt x="833" y="0"/>
                  </a:lnTo>
                  <a:lnTo>
                    <a:pt x="872" y="1"/>
                  </a:lnTo>
                  <a:lnTo>
                    <a:pt x="910" y="2"/>
                  </a:lnTo>
                  <a:lnTo>
                    <a:pt x="948" y="5"/>
                  </a:lnTo>
                  <a:lnTo>
                    <a:pt x="986" y="7"/>
                  </a:lnTo>
                  <a:lnTo>
                    <a:pt x="1022" y="10"/>
                  </a:lnTo>
                  <a:lnTo>
                    <a:pt x="1058" y="15"/>
                  </a:lnTo>
                  <a:lnTo>
                    <a:pt x="1093" y="21"/>
                  </a:lnTo>
                  <a:lnTo>
                    <a:pt x="1127" y="26"/>
                  </a:lnTo>
                  <a:lnTo>
                    <a:pt x="1159" y="33"/>
                  </a:lnTo>
                  <a:lnTo>
                    <a:pt x="1190" y="41"/>
                  </a:lnTo>
                  <a:lnTo>
                    <a:pt x="1220" y="52"/>
                  </a:lnTo>
                  <a:lnTo>
                    <a:pt x="1248" y="62"/>
                  </a:lnTo>
                  <a:lnTo>
                    <a:pt x="1272" y="74"/>
                  </a:lnTo>
                  <a:lnTo>
                    <a:pt x="1295" y="85"/>
                  </a:lnTo>
                  <a:lnTo>
                    <a:pt x="1316" y="98"/>
                  </a:lnTo>
                  <a:lnTo>
                    <a:pt x="1335" y="111"/>
                  </a:lnTo>
                  <a:lnTo>
                    <a:pt x="1354" y="123"/>
                  </a:lnTo>
                  <a:lnTo>
                    <a:pt x="1371" y="137"/>
                  </a:lnTo>
                  <a:lnTo>
                    <a:pt x="1387" y="150"/>
                  </a:lnTo>
                  <a:lnTo>
                    <a:pt x="1401" y="162"/>
                  </a:lnTo>
                  <a:lnTo>
                    <a:pt x="1414" y="174"/>
                  </a:lnTo>
                  <a:lnTo>
                    <a:pt x="1424" y="184"/>
                  </a:lnTo>
                  <a:lnTo>
                    <a:pt x="1434" y="195"/>
                  </a:lnTo>
                  <a:lnTo>
                    <a:pt x="1441" y="204"/>
                  </a:lnTo>
                  <a:lnTo>
                    <a:pt x="1448" y="212"/>
                  </a:lnTo>
                  <a:lnTo>
                    <a:pt x="1453" y="218"/>
                  </a:lnTo>
                  <a:lnTo>
                    <a:pt x="1456" y="222"/>
                  </a:lnTo>
                  <a:lnTo>
                    <a:pt x="1459" y="225"/>
                  </a:lnTo>
                  <a:lnTo>
                    <a:pt x="1453" y="228"/>
                  </a:lnTo>
                  <a:lnTo>
                    <a:pt x="1445" y="232"/>
                  </a:lnTo>
                  <a:lnTo>
                    <a:pt x="1437" y="237"/>
                  </a:lnTo>
                  <a:lnTo>
                    <a:pt x="1428" y="244"/>
                  </a:lnTo>
                  <a:lnTo>
                    <a:pt x="1416" y="253"/>
                  </a:lnTo>
                  <a:lnTo>
                    <a:pt x="1403" y="265"/>
                  </a:lnTo>
                  <a:lnTo>
                    <a:pt x="1390" y="278"/>
                  </a:lnTo>
                  <a:lnTo>
                    <a:pt x="1375" y="293"/>
                  </a:lnTo>
                  <a:lnTo>
                    <a:pt x="1360" y="260"/>
                  </a:lnTo>
                  <a:lnTo>
                    <a:pt x="1357" y="263"/>
                  </a:lnTo>
                  <a:lnTo>
                    <a:pt x="1357" y="261"/>
                  </a:lnTo>
                  <a:lnTo>
                    <a:pt x="1358" y="259"/>
                  </a:lnTo>
                  <a:lnTo>
                    <a:pt x="1358" y="258"/>
                  </a:lnTo>
                  <a:lnTo>
                    <a:pt x="1360" y="257"/>
                  </a:lnTo>
                  <a:lnTo>
                    <a:pt x="1361" y="252"/>
                  </a:lnTo>
                  <a:lnTo>
                    <a:pt x="1361" y="248"/>
                  </a:lnTo>
                  <a:lnTo>
                    <a:pt x="1360" y="244"/>
                  </a:lnTo>
                  <a:lnTo>
                    <a:pt x="1360" y="243"/>
                  </a:lnTo>
                  <a:lnTo>
                    <a:pt x="1358" y="243"/>
                  </a:lnTo>
                  <a:lnTo>
                    <a:pt x="1358" y="242"/>
                  </a:lnTo>
                  <a:lnTo>
                    <a:pt x="1343" y="220"/>
                  </a:lnTo>
                  <a:lnTo>
                    <a:pt x="1324" y="194"/>
                  </a:lnTo>
                  <a:lnTo>
                    <a:pt x="1304" y="165"/>
                  </a:lnTo>
                  <a:lnTo>
                    <a:pt x="1284" y="136"/>
                  </a:lnTo>
                  <a:lnTo>
                    <a:pt x="1264" y="109"/>
                  </a:lnTo>
                  <a:lnTo>
                    <a:pt x="1248" y="88"/>
                  </a:lnTo>
                  <a:lnTo>
                    <a:pt x="1235" y="73"/>
                  </a:lnTo>
                  <a:lnTo>
                    <a:pt x="1228" y="66"/>
                  </a:lnTo>
                  <a:lnTo>
                    <a:pt x="1220" y="63"/>
                  </a:lnTo>
                  <a:lnTo>
                    <a:pt x="1205" y="62"/>
                  </a:lnTo>
                  <a:lnTo>
                    <a:pt x="1186" y="60"/>
                  </a:lnTo>
                  <a:lnTo>
                    <a:pt x="1163" y="59"/>
                  </a:lnTo>
                  <a:lnTo>
                    <a:pt x="1138" y="58"/>
                  </a:lnTo>
                  <a:lnTo>
                    <a:pt x="1116" y="58"/>
                  </a:lnTo>
                  <a:lnTo>
                    <a:pt x="1097" y="59"/>
                  </a:lnTo>
                  <a:lnTo>
                    <a:pt x="1084" y="62"/>
                  </a:lnTo>
                  <a:lnTo>
                    <a:pt x="1071" y="70"/>
                  </a:lnTo>
                  <a:lnTo>
                    <a:pt x="1065" y="81"/>
                  </a:lnTo>
                  <a:lnTo>
                    <a:pt x="1061" y="91"/>
                  </a:lnTo>
                  <a:lnTo>
                    <a:pt x="1061" y="99"/>
                  </a:lnTo>
                  <a:lnTo>
                    <a:pt x="1061" y="98"/>
                  </a:lnTo>
                  <a:lnTo>
                    <a:pt x="1058" y="317"/>
                  </a:lnTo>
                  <a:lnTo>
                    <a:pt x="1067" y="317"/>
                  </a:lnTo>
                  <a:lnTo>
                    <a:pt x="1067" y="312"/>
                  </a:lnTo>
                  <a:lnTo>
                    <a:pt x="1074" y="310"/>
                  </a:lnTo>
                  <a:lnTo>
                    <a:pt x="1083" y="308"/>
                  </a:lnTo>
                  <a:lnTo>
                    <a:pt x="1095" y="304"/>
                  </a:lnTo>
                  <a:lnTo>
                    <a:pt x="1106" y="301"/>
                  </a:lnTo>
                  <a:lnTo>
                    <a:pt x="1118" y="297"/>
                  </a:lnTo>
                  <a:lnTo>
                    <a:pt x="1128" y="293"/>
                  </a:lnTo>
                  <a:lnTo>
                    <a:pt x="1138" y="288"/>
                  </a:lnTo>
                  <a:lnTo>
                    <a:pt x="1145" y="285"/>
                  </a:lnTo>
                  <a:lnTo>
                    <a:pt x="1151" y="280"/>
                  </a:lnTo>
                  <a:lnTo>
                    <a:pt x="1156" y="276"/>
                  </a:lnTo>
                  <a:lnTo>
                    <a:pt x="1159" y="272"/>
                  </a:lnTo>
                  <a:lnTo>
                    <a:pt x="1163" y="268"/>
                  </a:lnTo>
                  <a:lnTo>
                    <a:pt x="1167" y="264"/>
                  </a:lnTo>
                  <a:lnTo>
                    <a:pt x="1172" y="259"/>
                  </a:lnTo>
                  <a:lnTo>
                    <a:pt x="1177" y="256"/>
                  </a:lnTo>
                  <a:lnTo>
                    <a:pt x="1186" y="252"/>
                  </a:lnTo>
                  <a:lnTo>
                    <a:pt x="1194" y="250"/>
                  </a:lnTo>
                  <a:lnTo>
                    <a:pt x="1205" y="248"/>
                  </a:lnTo>
                  <a:lnTo>
                    <a:pt x="1219" y="247"/>
                  </a:lnTo>
                  <a:lnTo>
                    <a:pt x="1234" y="245"/>
                  </a:lnTo>
                  <a:lnTo>
                    <a:pt x="1249" y="245"/>
                  </a:lnTo>
                  <a:lnTo>
                    <a:pt x="1264" y="245"/>
                  </a:lnTo>
                  <a:lnTo>
                    <a:pt x="1275" y="248"/>
                  </a:lnTo>
                  <a:lnTo>
                    <a:pt x="1285" y="250"/>
                  </a:lnTo>
                  <a:lnTo>
                    <a:pt x="1287" y="251"/>
                  </a:lnTo>
                  <a:lnTo>
                    <a:pt x="1288" y="252"/>
                  </a:lnTo>
                  <a:lnTo>
                    <a:pt x="1288" y="253"/>
                  </a:lnTo>
                  <a:lnTo>
                    <a:pt x="1288" y="253"/>
                  </a:lnTo>
                  <a:lnTo>
                    <a:pt x="1289" y="259"/>
                  </a:lnTo>
                  <a:lnTo>
                    <a:pt x="1289" y="266"/>
                  </a:lnTo>
                  <a:lnTo>
                    <a:pt x="1287" y="273"/>
                  </a:lnTo>
                  <a:lnTo>
                    <a:pt x="1284" y="281"/>
                  </a:lnTo>
                  <a:lnTo>
                    <a:pt x="1280" y="285"/>
                  </a:lnTo>
                  <a:lnTo>
                    <a:pt x="1277" y="289"/>
                  </a:lnTo>
                  <a:lnTo>
                    <a:pt x="1273" y="293"/>
                  </a:lnTo>
                  <a:lnTo>
                    <a:pt x="1267" y="297"/>
                  </a:lnTo>
                  <a:lnTo>
                    <a:pt x="1262" y="301"/>
                  </a:lnTo>
                  <a:lnTo>
                    <a:pt x="1254" y="304"/>
                  </a:lnTo>
                  <a:lnTo>
                    <a:pt x="1245" y="306"/>
                  </a:lnTo>
                  <a:lnTo>
                    <a:pt x="1235" y="309"/>
                  </a:lnTo>
                  <a:lnTo>
                    <a:pt x="1226" y="310"/>
                  </a:lnTo>
                  <a:lnTo>
                    <a:pt x="1218" y="310"/>
                  </a:lnTo>
                  <a:lnTo>
                    <a:pt x="1211" y="310"/>
                  </a:lnTo>
                  <a:lnTo>
                    <a:pt x="1205" y="309"/>
                  </a:lnTo>
                  <a:lnTo>
                    <a:pt x="1199" y="308"/>
                  </a:lnTo>
                  <a:lnTo>
                    <a:pt x="1195" y="306"/>
                  </a:lnTo>
                  <a:lnTo>
                    <a:pt x="1190" y="305"/>
                  </a:lnTo>
                  <a:lnTo>
                    <a:pt x="1187" y="304"/>
                  </a:lnTo>
                  <a:lnTo>
                    <a:pt x="1180" y="302"/>
                  </a:lnTo>
                  <a:lnTo>
                    <a:pt x="1173" y="300"/>
                  </a:lnTo>
                  <a:lnTo>
                    <a:pt x="1165" y="300"/>
                  </a:lnTo>
                  <a:lnTo>
                    <a:pt x="1154" y="301"/>
                  </a:lnTo>
                  <a:lnTo>
                    <a:pt x="1150" y="302"/>
                  </a:lnTo>
                  <a:lnTo>
                    <a:pt x="1144" y="304"/>
                  </a:lnTo>
                  <a:lnTo>
                    <a:pt x="1137" y="306"/>
                  </a:lnTo>
                  <a:lnTo>
                    <a:pt x="1131" y="310"/>
                  </a:lnTo>
                  <a:lnTo>
                    <a:pt x="1127" y="312"/>
                  </a:lnTo>
                  <a:lnTo>
                    <a:pt x="1122" y="316"/>
                  </a:lnTo>
                  <a:lnTo>
                    <a:pt x="1120" y="317"/>
                  </a:lnTo>
                  <a:lnTo>
                    <a:pt x="1119" y="318"/>
                  </a:lnTo>
                  <a:lnTo>
                    <a:pt x="1146" y="310"/>
                  </a:lnTo>
                  <a:lnTo>
                    <a:pt x="1148" y="311"/>
                  </a:lnTo>
                  <a:lnTo>
                    <a:pt x="1150" y="312"/>
                  </a:lnTo>
                  <a:lnTo>
                    <a:pt x="1152" y="313"/>
                  </a:lnTo>
                  <a:lnTo>
                    <a:pt x="1157" y="313"/>
                  </a:lnTo>
                  <a:lnTo>
                    <a:pt x="1165" y="312"/>
                  </a:lnTo>
                  <a:lnTo>
                    <a:pt x="1171" y="312"/>
                  </a:lnTo>
                  <a:lnTo>
                    <a:pt x="1176" y="314"/>
                  </a:lnTo>
                  <a:lnTo>
                    <a:pt x="1182" y="316"/>
                  </a:lnTo>
                  <a:lnTo>
                    <a:pt x="1187" y="317"/>
                  </a:lnTo>
                  <a:lnTo>
                    <a:pt x="1191" y="319"/>
                  </a:lnTo>
                  <a:lnTo>
                    <a:pt x="1196" y="320"/>
                  </a:lnTo>
                  <a:lnTo>
                    <a:pt x="1203" y="321"/>
                  </a:lnTo>
                  <a:lnTo>
                    <a:pt x="1209" y="323"/>
                  </a:lnTo>
                  <a:lnTo>
                    <a:pt x="1217" y="323"/>
                  </a:lnTo>
                  <a:lnTo>
                    <a:pt x="1226" y="321"/>
                  </a:lnTo>
                  <a:lnTo>
                    <a:pt x="1236" y="320"/>
                  </a:lnTo>
                  <a:lnTo>
                    <a:pt x="1245" y="319"/>
                  </a:lnTo>
                  <a:lnTo>
                    <a:pt x="1255" y="316"/>
                  </a:lnTo>
                  <a:lnTo>
                    <a:pt x="1264" y="313"/>
                  </a:lnTo>
                  <a:lnTo>
                    <a:pt x="1271" y="309"/>
                  </a:lnTo>
                  <a:lnTo>
                    <a:pt x="1278" y="305"/>
                  </a:lnTo>
                  <a:lnTo>
                    <a:pt x="1285" y="300"/>
                  </a:lnTo>
                  <a:lnTo>
                    <a:pt x="1289" y="294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7"/>
                  </a:lnTo>
                  <a:lnTo>
                    <a:pt x="1350" y="267"/>
                  </a:lnTo>
                  <a:lnTo>
                    <a:pt x="1350" y="267"/>
                  </a:lnTo>
                  <a:lnTo>
                    <a:pt x="1350" y="267"/>
                  </a:lnTo>
                  <a:lnTo>
                    <a:pt x="1352" y="266"/>
                  </a:lnTo>
                  <a:lnTo>
                    <a:pt x="1352" y="266"/>
                  </a:lnTo>
                  <a:lnTo>
                    <a:pt x="1353" y="266"/>
                  </a:lnTo>
                  <a:lnTo>
                    <a:pt x="1368" y="297"/>
                  </a:lnTo>
                  <a:lnTo>
                    <a:pt x="1368" y="298"/>
                  </a:lnTo>
                  <a:lnTo>
                    <a:pt x="1369" y="298"/>
                  </a:lnTo>
                  <a:lnTo>
                    <a:pt x="1365" y="302"/>
                  </a:lnTo>
                  <a:lnTo>
                    <a:pt x="1362" y="305"/>
                  </a:lnTo>
                  <a:lnTo>
                    <a:pt x="1358" y="309"/>
                  </a:lnTo>
                  <a:lnTo>
                    <a:pt x="1354" y="313"/>
                  </a:lnTo>
                  <a:lnTo>
                    <a:pt x="1338" y="331"/>
                  </a:lnTo>
                  <a:lnTo>
                    <a:pt x="1322" y="346"/>
                  </a:lnTo>
                  <a:lnTo>
                    <a:pt x="1305" y="361"/>
                  </a:lnTo>
                  <a:lnTo>
                    <a:pt x="1292" y="373"/>
                  </a:lnTo>
                  <a:lnTo>
                    <a:pt x="1277" y="386"/>
                  </a:lnTo>
                  <a:lnTo>
                    <a:pt x="1264" y="397"/>
                  </a:lnTo>
                  <a:lnTo>
                    <a:pt x="1250" y="408"/>
                  </a:lnTo>
                  <a:lnTo>
                    <a:pt x="1239" y="417"/>
                  </a:lnTo>
                  <a:lnTo>
                    <a:pt x="1226" y="425"/>
                  </a:lnTo>
                  <a:lnTo>
                    <a:pt x="1216" y="432"/>
                  </a:lnTo>
                  <a:lnTo>
                    <a:pt x="1205" y="439"/>
                  </a:lnTo>
                  <a:lnTo>
                    <a:pt x="1195" y="445"/>
                  </a:lnTo>
                  <a:lnTo>
                    <a:pt x="1186" y="450"/>
                  </a:lnTo>
                  <a:lnTo>
                    <a:pt x="1176" y="455"/>
                  </a:lnTo>
                  <a:lnTo>
                    <a:pt x="1168" y="458"/>
                  </a:lnTo>
                  <a:lnTo>
                    <a:pt x="1161" y="462"/>
                  </a:lnTo>
                  <a:lnTo>
                    <a:pt x="1157" y="432"/>
                  </a:lnTo>
                  <a:lnTo>
                    <a:pt x="1153" y="414"/>
                  </a:lnTo>
                  <a:lnTo>
                    <a:pt x="1148" y="396"/>
                  </a:lnTo>
                  <a:lnTo>
                    <a:pt x="1139" y="382"/>
                  </a:lnTo>
                  <a:lnTo>
                    <a:pt x="1131" y="370"/>
                  </a:lnTo>
                  <a:lnTo>
                    <a:pt x="1122" y="361"/>
                  </a:lnTo>
                  <a:lnTo>
                    <a:pt x="1113" y="351"/>
                  </a:lnTo>
                  <a:lnTo>
                    <a:pt x="1105" y="344"/>
                  </a:lnTo>
                  <a:lnTo>
                    <a:pt x="1097" y="340"/>
                  </a:lnTo>
                  <a:lnTo>
                    <a:pt x="1119" y="341"/>
                  </a:lnTo>
                  <a:lnTo>
                    <a:pt x="1136" y="342"/>
                  </a:lnTo>
                  <a:lnTo>
                    <a:pt x="1151" y="344"/>
                  </a:lnTo>
                  <a:lnTo>
                    <a:pt x="1163" y="347"/>
                  </a:lnTo>
                  <a:lnTo>
                    <a:pt x="1172" y="350"/>
                  </a:lnTo>
                  <a:lnTo>
                    <a:pt x="1179" y="353"/>
                  </a:lnTo>
                  <a:lnTo>
                    <a:pt x="1186" y="356"/>
                  </a:lnTo>
                  <a:lnTo>
                    <a:pt x="1190" y="358"/>
                  </a:lnTo>
                  <a:lnTo>
                    <a:pt x="1194" y="361"/>
                  </a:lnTo>
                  <a:lnTo>
                    <a:pt x="1197" y="362"/>
                  </a:lnTo>
                  <a:lnTo>
                    <a:pt x="1201" y="364"/>
                  </a:lnTo>
                  <a:lnTo>
                    <a:pt x="1205" y="365"/>
                  </a:lnTo>
                  <a:lnTo>
                    <a:pt x="1210" y="366"/>
                  </a:lnTo>
                  <a:lnTo>
                    <a:pt x="1214" y="367"/>
                  </a:lnTo>
                  <a:lnTo>
                    <a:pt x="1220" y="367"/>
                  </a:lnTo>
                  <a:lnTo>
                    <a:pt x="1227" y="367"/>
                  </a:lnTo>
                  <a:lnTo>
                    <a:pt x="1248" y="364"/>
                  </a:lnTo>
                  <a:lnTo>
                    <a:pt x="1266" y="358"/>
                  </a:lnTo>
                  <a:lnTo>
                    <a:pt x="1282" y="350"/>
                  </a:lnTo>
                  <a:lnTo>
                    <a:pt x="1296" y="341"/>
                  </a:lnTo>
                  <a:lnTo>
                    <a:pt x="1308" y="332"/>
                  </a:lnTo>
                  <a:lnTo>
                    <a:pt x="1316" y="324"/>
                  </a:lnTo>
                  <a:lnTo>
                    <a:pt x="1322" y="317"/>
                  </a:lnTo>
                  <a:lnTo>
                    <a:pt x="1324" y="314"/>
                  </a:lnTo>
                  <a:lnTo>
                    <a:pt x="1292" y="338"/>
                  </a:lnTo>
                  <a:lnTo>
                    <a:pt x="1292" y="338"/>
                  </a:lnTo>
                  <a:lnTo>
                    <a:pt x="1290" y="339"/>
                  </a:lnTo>
                  <a:lnTo>
                    <a:pt x="1289" y="340"/>
                  </a:lnTo>
                  <a:lnTo>
                    <a:pt x="1285" y="342"/>
                  </a:lnTo>
                  <a:lnTo>
                    <a:pt x="1279" y="346"/>
                  </a:lnTo>
                  <a:lnTo>
                    <a:pt x="1270" y="348"/>
                  </a:lnTo>
                  <a:lnTo>
                    <a:pt x="1258" y="351"/>
                  </a:lnTo>
                  <a:lnTo>
                    <a:pt x="1244" y="354"/>
                  </a:lnTo>
                  <a:lnTo>
                    <a:pt x="1226" y="355"/>
                  </a:lnTo>
                  <a:lnTo>
                    <a:pt x="1217" y="355"/>
                  </a:lnTo>
                  <a:lnTo>
                    <a:pt x="1209" y="354"/>
                  </a:lnTo>
                  <a:lnTo>
                    <a:pt x="1203" y="351"/>
                  </a:lnTo>
                  <a:lnTo>
                    <a:pt x="1197" y="349"/>
                  </a:lnTo>
                  <a:lnTo>
                    <a:pt x="1190" y="344"/>
                  </a:lnTo>
                  <a:lnTo>
                    <a:pt x="1182" y="341"/>
                  </a:lnTo>
                  <a:lnTo>
                    <a:pt x="1172" y="336"/>
                  </a:lnTo>
                  <a:lnTo>
                    <a:pt x="1159" y="333"/>
                  </a:lnTo>
                  <a:lnTo>
                    <a:pt x="1142" y="329"/>
                  </a:lnTo>
                  <a:lnTo>
                    <a:pt x="1120" y="327"/>
                  </a:lnTo>
                  <a:lnTo>
                    <a:pt x="1092" y="327"/>
                  </a:lnTo>
                  <a:lnTo>
                    <a:pt x="1059" y="327"/>
                  </a:lnTo>
                  <a:lnTo>
                    <a:pt x="1053" y="328"/>
                  </a:lnTo>
                  <a:lnTo>
                    <a:pt x="1046" y="328"/>
                  </a:lnTo>
                  <a:lnTo>
                    <a:pt x="1039" y="329"/>
                  </a:lnTo>
                  <a:lnTo>
                    <a:pt x="1033" y="331"/>
                  </a:lnTo>
                  <a:lnTo>
                    <a:pt x="1033" y="329"/>
                  </a:lnTo>
                  <a:lnTo>
                    <a:pt x="1012" y="333"/>
                  </a:lnTo>
                  <a:lnTo>
                    <a:pt x="1007" y="327"/>
                  </a:lnTo>
                  <a:lnTo>
                    <a:pt x="1018" y="318"/>
                  </a:lnTo>
                  <a:lnTo>
                    <a:pt x="1018" y="316"/>
                  </a:lnTo>
                  <a:lnTo>
                    <a:pt x="1021" y="282"/>
                  </a:lnTo>
                  <a:lnTo>
                    <a:pt x="1024" y="214"/>
                  </a:lnTo>
                  <a:lnTo>
                    <a:pt x="1025" y="142"/>
                  </a:lnTo>
                  <a:lnTo>
                    <a:pt x="1023" y="94"/>
                  </a:lnTo>
                  <a:lnTo>
                    <a:pt x="1020" y="88"/>
                  </a:lnTo>
                  <a:lnTo>
                    <a:pt x="1014" y="82"/>
                  </a:lnTo>
                  <a:lnTo>
                    <a:pt x="1005" y="75"/>
                  </a:lnTo>
                  <a:lnTo>
                    <a:pt x="993" y="70"/>
                  </a:lnTo>
                  <a:lnTo>
                    <a:pt x="978" y="66"/>
                  </a:lnTo>
                  <a:lnTo>
                    <a:pt x="961" y="61"/>
                  </a:lnTo>
                  <a:lnTo>
                    <a:pt x="940" y="58"/>
                  </a:lnTo>
                  <a:lnTo>
                    <a:pt x="917" y="54"/>
                  </a:lnTo>
                  <a:lnTo>
                    <a:pt x="891" y="51"/>
                  </a:lnTo>
                  <a:lnTo>
                    <a:pt x="862" y="48"/>
                  </a:lnTo>
                  <a:lnTo>
                    <a:pt x="829" y="47"/>
                  </a:lnTo>
                  <a:lnTo>
                    <a:pt x="794" y="45"/>
                  </a:lnTo>
                  <a:lnTo>
                    <a:pt x="756" y="45"/>
                  </a:lnTo>
                  <a:lnTo>
                    <a:pt x="714" y="44"/>
                  </a:lnTo>
                  <a:lnTo>
                    <a:pt x="670" y="44"/>
                  </a:lnTo>
                  <a:lnTo>
                    <a:pt x="623" y="45"/>
                  </a:lnTo>
                  <a:lnTo>
                    <a:pt x="569" y="46"/>
                  </a:lnTo>
                  <a:lnTo>
                    <a:pt x="519" y="48"/>
                  </a:lnTo>
                  <a:lnTo>
                    <a:pt x="477" y="51"/>
                  </a:lnTo>
                  <a:lnTo>
                    <a:pt x="438" y="54"/>
                  </a:lnTo>
                  <a:lnTo>
                    <a:pt x="404" y="58"/>
                  </a:lnTo>
                  <a:lnTo>
                    <a:pt x="375" y="61"/>
                  </a:lnTo>
                  <a:lnTo>
                    <a:pt x="351" y="66"/>
                  </a:lnTo>
                  <a:lnTo>
                    <a:pt x="330" y="69"/>
                  </a:lnTo>
                  <a:lnTo>
                    <a:pt x="313" y="73"/>
                  </a:lnTo>
                  <a:lnTo>
                    <a:pt x="298" y="77"/>
                  </a:lnTo>
                  <a:lnTo>
                    <a:pt x="288" y="81"/>
                  </a:lnTo>
                  <a:lnTo>
                    <a:pt x="279" y="83"/>
                  </a:lnTo>
                  <a:lnTo>
                    <a:pt x="273" y="85"/>
                  </a:lnTo>
                  <a:lnTo>
                    <a:pt x="269" y="88"/>
                  </a:lnTo>
                  <a:lnTo>
                    <a:pt x="267" y="89"/>
                  </a:lnTo>
                  <a:lnTo>
                    <a:pt x="266" y="90"/>
                  </a:lnTo>
                  <a:lnTo>
                    <a:pt x="262" y="92"/>
                  </a:lnTo>
                  <a:lnTo>
                    <a:pt x="256" y="99"/>
                  </a:lnTo>
                  <a:lnTo>
                    <a:pt x="243" y="109"/>
                  </a:lnTo>
                  <a:lnTo>
                    <a:pt x="227" y="124"/>
                  </a:lnTo>
                  <a:lnTo>
                    <a:pt x="208" y="141"/>
                  </a:lnTo>
                  <a:lnTo>
                    <a:pt x="188" y="159"/>
                  </a:lnTo>
                  <a:lnTo>
                    <a:pt x="166" y="179"/>
                  </a:lnTo>
                  <a:lnTo>
                    <a:pt x="143" y="198"/>
                  </a:lnTo>
                  <a:lnTo>
                    <a:pt x="120" y="219"/>
                  </a:lnTo>
                  <a:lnTo>
                    <a:pt x="96" y="238"/>
                  </a:lnTo>
                  <a:lnTo>
                    <a:pt x="76" y="257"/>
                  </a:lnTo>
                  <a:lnTo>
                    <a:pt x="57" y="273"/>
                  </a:lnTo>
                  <a:lnTo>
                    <a:pt x="42" y="288"/>
                  </a:lnTo>
                  <a:lnTo>
                    <a:pt x="30" y="298"/>
                  </a:lnTo>
                  <a:lnTo>
                    <a:pt x="22" y="305"/>
                  </a:lnTo>
                  <a:lnTo>
                    <a:pt x="19" y="308"/>
                  </a:lnTo>
                  <a:lnTo>
                    <a:pt x="20" y="309"/>
                  </a:lnTo>
                  <a:lnTo>
                    <a:pt x="14" y="310"/>
                  </a:lnTo>
                  <a:lnTo>
                    <a:pt x="9" y="310"/>
                  </a:lnTo>
                  <a:lnTo>
                    <a:pt x="3" y="311"/>
                  </a:lnTo>
                  <a:lnTo>
                    <a:pt x="0" y="311"/>
                  </a:lnTo>
                  <a:lnTo>
                    <a:pt x="9" y="303"/>
                  </a:lnTo>
                  <a:lnTo>
                    <a:pt x="22" y="291"/>
                  </a:lnTo>
                  <a:lnTo>
                    <a:pt x="35" y="279"/>
                  </a:lnTo>
                  <a:lnTo>
                    <a:pt x="52" y="265"/>
                  </a:lnTo>
                  <a:lnTo>
                    <a:pt x="70" y="249"/>
                  </a:lnTo>
                  <a:lnTo>
                    <a:pt x="88" y="233"/>
                  </a:lnTo>
                  <a:lnTo>
                    <a:pt x="108" y="217"/>
                  </a:lnTo>
                  <a:lnTo>
                    <a:pt x="126" y="199"/>
                  </a:lnTo>
                  <a:lnTo>
                    <a:pt x="146" y="182"/>
                  </a:lnTo>
                  <a:lnTo>
                    <a:pt x="164" y="166"/>
                  </a:lnTo>
                  <a:lnTo>
                    <a:pt x="183" y="150"/>
                  </a:lnTo>
                  <a:lnTo>
                    <a:pt x="199" y="136"/>
                  </a:lnTo>
                  <a:lnTo>
                    <a:pt x="214" y="123"/>
                  </a:lnTo>
                  <a:lnTo>
                    <a:pt x="226" y="112"/>
                  </a:lnTo>
                  <a:lnTo>
                    <a:pt x="236" y="104"/>
                  </a:lnTo>
                  <a:lnTo>
                    <a:pt x="243" y="98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4317" y="2361"/>
              <a:ext cx="141" cy="116"/>
            </a:xfrm>
            <a:custGeom>
              <a:avLst/>
              <a:gdLst>
                <a:gd name="T0" fmla="*/ 281 w 282"/>
                <a:gd name="T1" fmla="*/ 189 h 233"/>
                <a:gd name="T2" fmla="*/ 280 w 282"/>
                <a:gd name="T3" fmla="*/ 191 h 233"/>
                <a:gd name="T4" fmla="*/ 278 w 282"/>
                <a:gd name="T5" fmla="*/ 191 h 233"/>
                <a:gd name="T6" fmla="*/ 269 w 282"/>
                <a:gd name="T7" fmla="*/ 194 h 233"/>
                <a:gd name="T8" fmla="*/ 254 w 282"/>
                <a:gd name="T9" fmla="*/ 200 h 233"/>
                <a:gd name="T10" fmla="*/ 239 w 282"/>
                <a:gd name="T11" fmla="*/ 206 h 233"/>
                <a:gd name="T12" fmla="*/ 233 w 282"/>
                <a:gd name="T13" fmla="*/ 203 h 233"/>
                <a:gd name="T14" fmla="*/ 234 w 282"/>
                <a:gd name="T15" fmla="*/ 189 h 233"/>
                <a:gd name="T16" fmla="*/ 232 w 282"/>
                <a:gd name="T17" fmla="*/ 180 h 233"/>
                <a:gd name="T18" fmla="*/ 226 w 282"/>
                <a:gd name="T19" fmla="*/ 175 h 233"/>
                <a:gd name="T20" fmla="*/ 212 w 282"/>
                <a:gd name="T21" fmla="*/ 169 h 233"/>
                <a:gd name="T22" fmla="*/ 183 w 282"/>
                <a:gd name="T23" fmla="*/ 166 h 233"/>
                <a:gd name="T24" fmla="*/ 150 w 282"/>
                <a:gd name="T25" fmla="*/ 167 h 233"/>
                <a:gd name="T26" fmla="*/ 122 w 282"/>
                <a:gd name="T27" fmla="*/ 170 h 233"/>
                <a:gd name="T28" fmla="*/ 104 w 282"/>
                <a:gd name="T29" fmla="*/ 177 h 233"/>
                <a:gd name="T30" fmla="*/ 91 w 282"/>
                <a:gd name="T31" fmla="*/ 188 h 233"/>
                <a:gd name="T32" fmla="*/ 82 w 282"/>
                <a:gd name="T33" fmla="*/ 197 h 233"/>
                <a:gd name="T34" fmla="*/ 75 w 282"/>
                <a:gd name="T35" fmla="*/ 204 h 233"/>
                <a:gd name="T36" fmla="*/ 65 w 282"/>
                <a:gd name="T37" fmla="*/ 211 h 233"/>
                <a:gd name="T38" fmla="*/ 48 w 282"/>
                <a:gd name="T39" fmla="*/ 218 h 233"/>
                <a:gd name="T40" fmla="*/ 28 w 282"/>
                <a:gd name="T41" fmla="*/ 224 h 233"/>
                <a:gd name="T42" fmla="*/ 8 w 282"/>
                <a:gd name="T43" fmla="*/ 230 h 233"/>
                <a:gd name="T44" fmla="*/ 2 w 282"/>
                <a:gd name="T45" fmla="*/ 31 h 233"/>
                <a:gd name="T46" fmla="*/ 2 w 282"/>
                <a:gd name="T47" fmla="*/ 30 h 233"/>
                <a:gd name="T48" fmla="*/ 3 w 282"/>
                <a:gd name="T49" fmla="*/ 21 h 233"/>
                <a:gd name="T50" fmla="*/ 20 w 282"/>
                <a:gd name="T51" fmla="*/ 4 h 233"/>
                <a:gd name="T52" fmla="*/ 48 w 282"/>
                <a:gd name="T53" fmla="*/ 1 h 233"/>
                <a:gd name="T54" fmla="*/ 92 w 282"/>
                <a:gd name="T55" fmla="*/ 1 h 233"/>
                <a:gd name="T56" fmla="*/ 134 w 282"/>
                <a:gd name="T57" fmla="*/ 3 h 233"/>
                <a:gd name="T58" fmla="*/ 157 w 282"/>
                <a:gd name="T59" fmla="*/ 7 h 233"/>
                <a:gd name="T60" fmla="*/ 174 w 282"/>
                <a:gd name="T61" fmla="*/ 27 h 233"/>
                <a:gd name="T62" fmla="*/ 206 w 282"/>
                <a:gd name="T63" fmla="*/ 72 h 233"/>
                <a:gd name="T64" fmla="*/ 245 w 282"/>
                <a:gd name="T65" fmla="*/ 127 h 233"/>
                <a:gd name="T66" fmla="*/ 282 w 282"/>
                <a:gd name="T67" fmla="*/ 180 h 233"/>
                <a:gd name="T68" fmla="*/ 282 w 282"/>
                <a:gd name="T69" fmla="*/ 183 h 233"/>
                <a:gd name="T70" fmla="*/ 282 w 282"/>
                <a:gd name="T71" fmla="*/ 18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233">
                  <a:moveTo>
                    <a:pt x="282" y="188"/>
                  </a:moveTo>
                  <a:lnTo>
                    <a:pt x="281" y="189"/>
                  </a:lnTo>
                  <a:lnTo>
                    <a:pt x="281" y="190"/>
                  </a:lnTo>
                  <a:lnTo>
                    <a:pt x="280" y="191"/>
                  </a:lnTo>
                  <a:lnTo>
                    <a:pt x="280" y="191"/>
                  </a:lnTo>
                  <a:lnTo>
                    <a:pt x="278" y="191"/>
                  </a:lnTo>
                  <a:lnTo>
                    <a:pt x="274" y="193"/>
                  </a:lnTo>
                  <a:lnTo>
                    <a:pt x="269" y="194"/>
                  </a:lnTo>
                  <a:lnTo>
                    <a:pt x="262" y="198"/>
                  </a:lnTo>
                  <a:lnTo>
                    <a:pt x="254" y="200"/>
                  </a:lnTo>
                  <a:lnTo>
                    <a:pt x="245" y="204"/>
                  </a:lnTo>
                  <a:lnTo>
                    <a:pt x="239" y="206"/>
                  </a:lnTo>
                  <a:lnTo>
                    <a:pt x="232" y="208"/>
                  </a:lnTo>
                  <a:lnTo>
                    <a:pt x="233" y="203"/>
                  </a:lnTo>
                  <a:lnTo>
                    <a:pt x="234" y="196"/>
                  </a:lnTo>
                  <a:lnTo>
                    <a:pt x="234" y="189"/>
                  </a:lnTo>
                  <a:lnTo>
                    <a:pt x="233" y="183"/>
                  </a:lnTo>
                  <a:lnTo>
                    <a:pt x="232" y="180"/>
                  </a:lnTo>
                  <a:lnTo>
                    <a:pt x="229" y="177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12" y="169"/>
                  </a:lnTo>
                  <a:lnTo>
                    <a:pt x="198" y="167"/>
                  </a:lnTo>
                  <a:lnTo>
                    <a:pt x="183" y="166"/>
                  </a:lnTo>
                  <a:lnTo>
                    <a:pt x="166" y="166"/>
                  </a:lnTo>
                  <a:lnTo>
                    <a:pt x="150" y="167"/>
                  </a:lnTo>
                  <a:lnTo>
                    <a:pt x="135" y="168"/>
                  </a:lnTo>
                  <a:lnTo>
                    <a:pt x="122" y="170"/>
                  </a:lnTo>
                  <a:lnTo>
                    <a:pt x="113" y="173"/>
                  </a:lnTo>
                  <a:lnTo>
                    <a:pt x="104" y="177"/>
                  </a:lnTo>
                  <a:lnTo>
                    <a:pt x="97" y="182"/>
                  </a:lnTo>
                  <a:lnTo>
                    <a:pt x="91" y="188"/>
                  </a:lnTo>
                  <a:lnTo>
                    <a:pt x="85" y="193"/>
                  </a:lnTo>
                  <a:lnTo>
                    <a:pt x="82" y="197"/>
                  </a:lnTo>
                  <a:lnTo>
                    <a:pt x="78" y="200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5" y="211"/>
                  </a:lnTo>
                  <a:lnTo>
                    <a:pt x="56" y="214"/>
                  </a:lnTo>
                  <a:lnTo>
                    <a:pt x="48" y="218"/>
                  </a:lnTo>
                  <a:lnTo>
                    <a:pt x="38" y="221"/>
                  </a:lnTo>
                  <a:lnTo>
                    <a:pt x="28" y="224"/>
                  </a:lnTo>
                  <a:lnTo>
                    <a:pt x="18" y="227"/>
                  </a:lnTo>
                  <a:lnTo>
                    <a:pt x="8" y="230"/>
                  </a:lnTo>
                  <a:lnTo>
                    <a:pt x="0" y="2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8" y="11"/>
                  </a:lnTo>
                  <a:lnTo>
                    <a:pt x="20" y="4"/>
                  </a:lnTo>
                  <a:lnTo>
                    <a:pt x="31" y="2"/>
                  </a:lnTo>
                  <a:lnTo>
                    <a:pt x="48" y="1"/>
                  </a:lnTo>
                  <a:lnTo>
                    <a:pt x="70" y="0"/>
                  </a:lnTo>
                  <a:lnTo>
                    <a:pt x="92" y="1"/>
                  </a:lnTo>
                  <a:lnTo>
                    <a:pt x="114" y="2"/>
                  </a:lnTo>
                  <a:lnTo>
                    <a:pt x="134" y="3"/>
                  </a:lnTo>
                  <a:lnTo>
                    <a:pt x="149" y="6"/>
                  </a:lnTo>
                  <a:lnTo>
                    <a:pt x="157" y="7"/>
                  </a:lnTo>
                  <a:lnTo>
                    <a:pt x="163" y="14"/>
                  </a:lnTo>
                  <a:lnTo>
                    <a:pt x="174" y="27"/>
                  </a:lnTo>
                  <a:lnTo>
                    <a:pt x="188" y="48"/>
                  </a:lnTo>
                  <a:lnTo>
                    <a:pt x="206" y="72"/>
                  </a:lnTo>
                  <a:lnTo>
                    <a:pt x="225" y="99"/>
                  </a:lnTo>
                  <a:lnTo>
                    <a:pt x="245" y="127"/>
                  </a:lnTo>
                  <a:lnTo>
                    <a:pt x="264" y="154"/>
                  </a:lnTo>
                  <a:lnTo>
                    <a:pt x="282" y="180"/>
                  </a:lnTo>
                  <a:lnTo>
                    <a:pt x="282" y="181"/>
                  </a:lnTo>
                  <a:lnTo>
                    <a:pt x="282" y="183"/>
                  </a:lnTo>
                  <a:lnTo>
                    <a:pt x="282" y="185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00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3714" y="2440"/>
              <a:ext cx="79" cy="33"/>
            </a:xfrm>
            <a:custGeom>
              <a:avLst/>
              <a:gdLst>
                <a:gd name="T0" fmla="*/ 134 w 159"/>
                <a:gd name="T1" fmla="*/ 56 h 65"/>
                <a:gd name="T2" fmla="*/ 124 w 159"/>
                <a:gd name="T3" fmla="*/ 55 h 65"/>
                <a:gd name="T4" fmla="*/ 116 w 159"/>
                <a:gd name="T5" fmla="*/ 55 h 65"/>
                <a:gd name="T6" fmla="*/ 109 w 159"/>
                <a:gd name="T7" fmla="*/ 57 h 65"/>
                <a:gd name="T8" fmla="*/ 102 w 159"/>
                <a:gd name="T9" fmla="*/ 60 h 65"/>
                <a:gd name="T10" fmla="*/ 99 w 159"/>
                <a:gd name="T11" fmla="*/ 61 h 65"/>
                <a:gd name="T12" fmla="*/ 94 w 159"/>
                <a:gd name="T13" fmla="*/ 62 h 65"/>
                <a:gd name="T14" fmla="*/ 89 w 159"/>
                <a:gd name="T15" fmla="*/ 63 h 65"/>
                <a:gd name="T16" fmla="*/ 84 w 159"/>
                <a:gd name="T17" fmla="*/ 64 h 65"/>
                <a:gd name="T18" fmla="*/ 78 w 159"/>
                <a:gd name="T19" fmla="*/ 65 h 65"/>
                <a:gd name="T20" fmla="*/ 71 w 159"/>
                <a:gd name="T21" fmla="*/ 65 h 65"/>
                <a:gd name="T22" fmla="*/ 63 w 159"/>
                <a:gd name="T23" fmla="*/ 64 h 65"/>
                <a:gd name="T24" fmla="*/ 54 w 159"/>
                <a:gd name="T25" fmla="*/ 63 h 65"/>
                <a:gd name="T26" fmla="*/ 43 w 159"/>
                <a:gd name="T27" fmla="*/ 61 h 65"/>
                <a:gd name="T28" fmla="*/ 35 w 159"/>
                <a:gd name="T29" fmla="*/ 59 h 65"/>
                <a:gd name="T30" fmla="*/ 27 w 159"/>
                <a:gd name="T31" fmla="*/ 56 h 65"/>
                <a:gd name="T32" fmla="*/ 21 w 159"/>
                <a:gd name="T33" fmla="*/ 52 h 65"/>
                <a:gd name="T34" fmla="*/ 16 w 159"/>
                <a:gd name="T35" fmla="*/ 48 h 65"/>
                <a:gd name="T36" fmla="*/ 11 w 159"/>
                <a:gd name="T37" fmla="*/ 45 h 65"/>
                <a:gd name="T38" fmla="*/ 8 w 159"/>
                <a:gd name="T39" fmla="*/ 40 h 65"/>
                <a:gd name="T40" fmla="*/ 5 w 159"/>
                <a:gd name="T41" fmla="*/ 37 h 65"/>
                <a:gd name="T42" fmla="*/ 2 w 159"/>
                <a:gd name="T43" fmla="*/ 29 h 65"/>
                <a:gd name="T44" fmla="*/ 0 w 159"/>
                <a:gd name="T45" fmla="*/ 21 h 65"/>
                <a:gd name="T46" fmla="*/ 0 w 159"/>
                <a:gd name="T47" fmla="*/ 15 h 65"/>
                <a:gd name="T48" fmla="*/ 0 w 159"/>
                <a:gd name="T49" fmla="*/ 9 h 65"/>
                <a:gd name="T50" fmla="*/ 0 w 159"/>
                <a:gd name="T51" fmla="*/ 9 h 65"/>
                <a:gd name="T52" fmla="*/ 1 w 159"/>
                <a:gd name="T53" fmla="*/ 8 h 65"/>
                <a:gd name="T54" fmla="*/ 2 w 159"/>
                <a:gd name="T55" fmla="*/ 7 h 65"/>
                <a:gd name="T56" fmla="*/ 3 w 159"/>
                <a:gd name="T57" fmla="*/ 6 h 65"/>
                <a:gd name="T58" fmla="*/ 12 w 159"/>
                <a:gd name="T59" fmla="*/ 3 h 65"/>
                <a:gd name="T60" fmla="*/ 25 w 159"/>
                <a:gd name="T61" fmla="*/ 1 h 65"/>
                <a:gd name="T62" fmla="*/ 39 w 159"/>
                <a:gd name="T63" fmla="*/ 0 h 65"/>
                <a:gd name="T64" fmla="*/ 54 w 159"/>
                <a:gd name="T65" fmla="*/ 1 h 65"/>
                <a:gd name="T66" fmla="*/ 69 w 159"/>
                <a:gd name="T67" fmla="*/ 1 h 65"/>
                <a:gd name="T68" fmla="*/ 83 w 159"/>
                <a:gd name="T69" fmla="*/ 3 h 65"/>
                <a:gd name="T70" fmla="*/ 95 w 159"/>
                <a:gd name="T71" fmla="*/ 4 h 65"/>
                <a:gd name="T72" fmla="*/ 103 w 159"/>
                <a:gd name="T73" fmla="*/ 7 h 65"/>
                <a:gd name="T74" fmla="*/ 110 w 159"/>
                <a:gd name="T75" fmla="*/ 10 h 65"/>
                <a:gd name="T76" fmla="*/ 116 w 159"/>
                <a:gd name="T77" fmla="*/ 15 h 65"/>
                <a:gd name="T78" fmla="*/ 121 w 159"/>
                <a:gd name="T79" fmla="*/ 19 h 65"/>
                <a:gd name="T80" fmla="*/ 125 w 159"/>
                <a:gd name="T81" fmla="*/ 24 h 65"/>
                <a:gd name="T82" fmla="*/ 129 w 159"/>
                <a:gd name="T83" fmla="*/ 27 h 65"/>
                <a:gd name="T84" fmla="*/ 133 w 159"/>
                <a:gd name="T85" fmla="*/ 32 h 65"/>
                <a:gd name="T86" fmla="*/ 138 w 159"/>
                <a:gd name="T87" fmla="*/ 35 h 65"/>
                <a:gd name="T88" fmla="*/ 144 w 159"/>
                <a:gd name="T89" fmla="*/ 40 h 65"/>
                <a:gd name="T90" fmla="*/ 148 w 159"/>
                <a:gd name="T91" fmla="*/ 44 h 65"/>
                <a:gd name="T92" fmla="*/ 153 w 159"/>
                <a:gd name="T93" fmla="*/ 46 h 65"/>
                <a:gd name="T94" fmla="*/ 156 w 159"/>
                <a:gd name="T95" fmla="*/ 47 h 65"/>
                <a:gd name="T96" fmla="*/ 159 w 159"/>
                <a:gd name="T97" fmla="*/ 48 h 65"/>
                <a:gd name="T98" fmla="*/ 155 w 159"/>
                <a:gd name="T99" fmla="*/ 52 h 65"/>
                <a:gd name="T100" fmla="*/ 152 w 159"/>
                <a:gd name="T101" fmla="*/ 55 h 65"/>
                <a:gd name="T102" fmla="*/ 148 w 159"/>
                <a:gd name="T103" fmla="*/ 59 h 65"/>
                <a:gd name="T104" fmla="*/ 146 w 159"/>
                <a:gd name="T105" fmla="*/ 61 h 65"/>
                <a:gd name="T106" fmla="*/ 144 w 159"/>
                <a:gd name="T107" fmla="*/ 60 h 65"/>
                <a:gd name="T108" fmla="*/ 140 w 159"/>
                <a:gd name="T109" fmla="*/ 59 h 65"/>
                <a:gd name="T110" fmla="*/ 138 w 159"/>
                <a:gd name="T111" fmla="*/ 57 h 65"/>
                <a:gd name="T112" fmla="*/ 134 w 159"/>
                <a:gd name="T1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65">
                  <a:moveTo>
                    <a:pt x="134" y="56"/>
                  </a:moveTo>
                  <a:lnTo>
                    <a:pt x="124" y="55"/>
                  </a:lnTo>
                  <a:lnTo>
                    <a:pt x="116" y="55"/>
                  </a:lnTo>
                  <a:lnTo>
                    <a:pt x="109" y="57"/>
                  </a:lnTo>
                  <a:lnTo>
                    <a:pt x="102" y="60"/>
                  </a:lnTo>
                  <a:lnTo>
                    <a:pt x="99" y="61"/>
                  </a:lnTo>
                  <a:lnTo>
                    <a:pt x="94" y="62"/>
                  </a:lnTo>
                  <a:lnTo>
                    <a:pt x="89" y="63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1" y="65"/>
                  </a:lnTo>
                  <a:lnTo>
                    <a:pt x="63" y="64"/>
                  </a:lnTo>
                  <a:lnTo>
                    <a:pt x="54" y="63"/>
                  </a:lnTo>
                  <a:lnTo>
                    <a:pt x="43" y="61"/>
                  </a:lnTo>
                  <a:lnTo>
                    <a:pt x="35" y="59"/>
                  </a:lnTo>
                  <a:lnTo>
                    <a:pt x="27" y="56"/>
                  </a:lnTo>
                  <a:lnTo>
                    <a:pt x="21" y="52"/>
                  </a:lnTo>
                  <a:lnTo>
                    <a:pt x="16" y="48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12" y="3"/>
                  </a:lnTo>
                  <a:lnTo>
                    <a:pt x="25" y="1"/>
                  </a:lnTo>
                  <a:lnTo>
                    <a:pt x="39" y="0"/>
                  </a:lnTo>
                  <a:lnTo>
                    <a:pt x="54" y="1"/>
                  </a:lnTo>
                  <a:lnTo>
                    <a:pt x="69" y="1"/>
                  </a:lnTo>
                  <a:lnTo>
                    <a:pt x="83" y="3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5"/>
                  </a:lnTo>
                  <a:lnTo>
                    <a:pt x="121" y="19"/>
                  </a:lnTo>
                  <a:lnTo>
                    <a:pt x="125" y="24"/>
                  </a:lnTo>
                  <a:lnTo>
                    <a:pt x="129" y="27"/>
                  </a:lnTo>
                  <a:lnTo>
                    <a:pt x="133" y="32"/>
                  </a:lnTo>
                  <a:lnTo>
                    <a:pt x="138" y="35"/>
                  </a:lnTo>
                  <a:lnTo>
                    <a:pt x="144" y="40"/>
                  </a:lnTo>
                  <a:lnTo>
                    <a:pt x="148" y="44"/>
                  </a:lnTo>
                  <a:lnTo>
                    <a:pt x="153" y="46"/>
                  </a:lnTo>
                  <a:lnTo>
                    <a:pt x="156" y="47"/>
                  </a:lnTo>
                  <a:lnTo>
                    <a:pt x="159" y="48"/>
                  </a:lnTo>
                  <a:lnTo>
                    <a:pt x="155" y="52"/>
                  </a:lnTo>
                  <a:lnTo>
                    <a:pt x="152" y="55"/>
                  </a:lnTo>
                  <a:lnTo>
                    <a:pt x="148" y="59"/>
                  </a:lnTo>
                  <a:lnTo>
                    <a:pt x="146" y="61"/>
                  </a:lnTo>
                  <a:lnTo>
                    <a:pt x="144" y="60"/>
                  </a:lnTo>
                  <a:lnTo>
                    <a:pt x="140" y="59"/>
                  </a:lnTo>
                  <a:lnTo>
                    <a:pt x="138" y="57"/>
                  </a:lnTo>
                  <a:lnTo>
                    <a:pt x="134" y="56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3561" y="2479"/>
              <a:ext cx="723" cy="166"/>
            </a:xfrm>
            <a:custGeom>
              <a:avLst/>
              <a:gdLst>
                <a:gd name="T0" fmla="*/ 14 w 1446"/>
                <a:gd name="T1" fmla="*/ 243 h 333"/>
                <a:gd name="T2" fmla="*/ 30 w 1446"/>
                <a:gd name="T3" fmla="*/ 222 h 333"/>
                <a:gd name="T4" fmla="*/ 58 w 1446"/>
                <a:gd name="T5" fmla="*/ 192 h 333"/>
                <a:gd name="T6" fmla="*/ 93 w 1446"/>
                <a:gd name="T7" fmla="*/ 155 h 333"/>
                <a:gd name="T8" fmla="*/ 136 w 1446"/>
                <a:gd name="T9" fmla="*/ 117 h 333"/>
                <a:gd name="T10" fmla="*/ 181 w 1446"/>
                <a:gd name="T11" fmla="*/ 83 h 333"/>
                <a:gd name="T12" fmla="*/ 226 w 1446"/>
                <a:gd name="T13" fmla="*/ 55 h 333"/>
                <a:gd name="T14" fmla="*/ 268 w 1446"/>
                <a:gd name="T15" fmla="*/ 39 h 333"/>
                <a:gd name="T16" fmla="*/ 297 w 1446"/>
                <a:gd name="T17" fmla="*/ 37 h 333"/>
                <a:gd name="T18" fmla="*/ 317 w 1446"/>
                <a:gd name="T19" fmla="*/ 37 h 333"/>
                <a:gd name="T20" fmla="*/ 335 w 1446"/>
                <a:gd name="T21" fmla="*/ 36 h 333"/>
                <a:gd name="T22" fmla="*/ 352 w 1446"/>
                <a:gd name="T23" fmla="*/ 35 h 333"/>
                <a:gd name="T24" fmla="*/ 422 w 1446"/>
                <a:gd name="T25" fmla="*/ 32 h 333"/>
                <a:gd name="T26" fmla="*/ 446 w 1446"/>
                <a:gd name="T27" fmla="*/ 21 h 333"/>
                <a:gd name="T28" fmla="*/ 465 w 1446"/>
                <a:gd name="T29" fmla="*/ 18 h 333"/>
                <a:gd name="T30" fmla="*/ 498 w 1446"/>
                <a:gd name="T31" fmla="*/ 15 h 333"/>
                <a:gd name="T32" fmla="*/ 545 w 1446"/>
                <a:gd name="T33" fmla="*/ 11 h 333"/>
                <a:gd name="T34" fmla="*/ 606 w 1446"/>
                <a:gd name="T35" fmla="*/ 7 h 333"/>
                <a:gd name="T36" fmla="*/ 684 w 1446"/>
                <a:gd name="T37" fmla="*/ 3 h 333"/>
                <a:gd name="T38" fmla="*/ 775 w 1446"/>
                <a:gd name="T39" fmla="*/ 1 h 333"/>
                <a:gd name="T40" fmla="*/ 882 w 1446"/>
                <a:gd name="T41" fmla="*/ 0 h 333"/>
                <a:gd name="T42" fmla="*/ 998 w 1446"/>
                <a:gd name="T43" fmla="*/ 1 h 333"/>
                <a:gd name="T44" fmla="*/ 1102 w 1446"/>
                <a:gd name="T45" fmla="*/ 3 h 333"/>
                <a:gd name="T46" fmla="*/ 1191 w 1446"/>
                <a:gd name="T47" fmla="*/ 7 h 333"/>
                <a:gd name="T48" fmla="*/ 1266 w 1446"/>
                <a:gd name="T49" fmla="*/ 10 h 333"/>
                <a:gd name="T50" fmla="*/ 1327 w 1446"/>
                <a:gd name="T51" fmla="*/ 14 h 333"/>
                <a:gd name="T52" fmla="*/ 1374 w 1446"/>
                <a:gd name="T53" fmla="*/ 17 h 333"/>
                <a:gd name="T54" fmla="*/ 1407 w 1446"/>
                <a:gd name="T55" fmla="*/ 21 h 333"/>
                <a:gd name="T56" fmla="*/ 1428 w 1446"/>
                <a:gd name="T57" fmla="*/ 23 h 333"/>
                <a:gd name="T58" fmla="*/ 1446 w 1446"/>
                <a:gd name="T59" fmla="*/ 38 h 333"/>
                <a:gd name="T60" fmla="*/ 1405 w 1446"/>
                <a:gd name="T61" fmla="*/ 61 h 333"/>
                <a:gd name="T62" fmla="*/ 1365 w 1446"/>
                <a:gd name="T63" fmla="*/ 91 h 333"/>
                <a:gd name="T64" fmla="*/ 1327 w 1446"/>
                <a:gd name="T65" fmla="*/ 126 h 333"/>
                <a:gd name="T66" fmla="*/ 1294 w 1446"/>
                <a:gd name="T67" fmla="*/ 161 h 333"/>
                <a:gd name="T68" fmla="*/ 1266 w 1446"/>
                <a:gd name="T69" fmla="*/ 196 h 333"/>
                <a:gd name="T70" fmla="*/ 1245 w 1446"/>
                <a:gd name="T71" fmla="*/ 223 h 333"/>
                <a:gd name="T72" fmla="*/ 1231 w 1446"/>
                <a:gd name="T73" fmla="*/ 243 h 333"/>
                <a:gd name="T74" fmla="*/ 1225 w 1446"/>
                <a:gd name="T75" fmla="*/ 251 h 333"/>
                <a:gd name="T76" fmla="*/ 1219 w 1446"/>
                <a:gd name="T77" fmla="*/ 270 h 333"/>
                <a:gd name="T78" fmla="*/ 1223 w 1446"/>
                <a:gd name="T79" fmla="*/ 285 h 333"/>
                <a:gd name="T80" fmla="*/ 1186 w 1446"/>
                <a:gd name="T81" fmla="*/ 288 h 333"/>
                <a:gd name="T82" fmla="*/ 1126 w 1446"/>
                <a:gd name="T83" fmla="*/ 295 h 333"/>
                <a:gd name="T84" fmla="*/ 1048 w 1446"/>
                <a:gd name="T85" fmla="*/ 302 h 333"/>
                <a:gd name="T86" fmla="*/ 953 w 1446"/>
                <a:gd name="T87" fmla="*/ 310 h 333"/>
                <a:gd name="T88" fmla="*/ 848 w 1446"/>
                <a:gd name="T89" fmla="*/ 318 h 333"/>
                <a:gd name="T90" fmla="*/ 734 w 1446"/>
                <a:gd name="T91" fmla="*/ 325 h 333"/>
                <a:gd name="T92" fmla="*/ 617 w 1446"/>
                <a:gd name="T93" fmla="*/ 329 h 333"/>
                <a:gd name="T94" fmla="*/ 499 w 1446"/>
                <a:gd name="T95" fmla="*/ 333 h 333"/>
                <a:gd name="T96" fmla="*/ 387 w 1446"/>
                <a:gd name="T97" fmla="*/ 333 h 333"/>
                <a:gd name="T98" fmla="*/ 291 w 1446"/>
                <a:gd name="T99" fmla="*/ 329 h 333"/>
                <a:gd name="T100" fmla="*/ 209 w 1446"/>
                <a:gd name="T101" fmla="*/ 324 h 333"/>
                <a:gd name="T102" fmla="*/ 141 w 1446"/>
                <a:gd name="T103" fmla="*/ 317 h 333"/>
                <a:gd name="T104" fmla="*/ 85 w 1446"/>
                <a:gd name="T105" fmla="*/ 309 h 333"/>
                <a:gd name="T106" fmla="*/ 44 w 1446"/>
                <a:gd name="T107" fmla="*/ 302 h 333"/>
                <a:gd name="T108" fmla="*/ 16 w 1446"/>
                <a:gd name="T109" fmla="*/ 296 h 333"/>
                <a:gd name="T110" fmla="*/ 0 w 1446"/>
                <a:gd name="T111" fmla="*/ 293 h 333"/>
                <a:gd name="T112" fmla="*/ 4 w 1446"/>
                <a:gd name="T113" fmla="*/ 274 h 333"/>
                <a:gd name="T114" fmla="*/ 8 w 1446"/>
                <a:gd name="T115" fmla="*/ 25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6" h="333">
                  <a:moveTo>
                    <a:pt x="11" y="249"/>
                  </a:moveTo>
                  <a:lnTo>
                    <a:pt x="14" y="243"/>
                  </a:lnTo>
                  <a:lnTo>
                    <a:pt x="20" y="235"/>
                  </a:lnTo>
                  <a:lnTo>
                    <a:pt x="30" y="222"/>
                  </a:lnTo>
                  <a:lnTo>
                    <a:pt x="43" y="208"/>
                  </a:lnTo>
                  <a:lnTo>
                    <a:pt x="58" y="192"/>
                  </a:lnTo>
                  <a:lnTo>
                    <a:pt x="75" y="174"/>
                  </a:lnTo>
                  <a:lnTo>
                    <a:pt x="93" y="155"/>
                  </a:lnTo>
                  <a:lnTo>
                    <a:pt x="114" y="136"/>
                  </a:lnTo>
                  <a:lnTo>
                    <a:pt x="136" y="117"/>
                  </a:lnTo>
                  <a:lnTo>
                    <a:pt x="158" y="99"/>
                  </a:lnTo>
                  <a:lnTo>
                    <a:pt x="181" y="83"/>
                  </a:lnTo>
                  <a:lnTo>
                    <a:pt x="203" y="68"/>
                  </a:lnTo>
                  <a:lnTo>
                    <a:pt x="226" y="55"/>
                  </a:lnTo>
                  <a:lnTo>
                    <a:pt x="247" y="45"/>
                  </a:lnTo>
                  <a:lnTo>
                    <a:pt x="268" y="39"/>
                  </a:lnTo>
                  <a:lnTo>
                    <a:pt x="287" y="37"/>
                  </a:lnTo>
                  <a:lnTo>
                    <a:pt x="297" y="37"/>
                  </a:lnTo>
                  <a:lnTo>
                    <a:pt x="308" y="37"/>
                  </a:lnTo>
                  <a:lnTo>
                    <a:pt x="317" y="37"/>
                  </a:lnTo>
                  <a:lnTo>
                    <a:pt x="327" y="36"/>
                  </a:lnTo>
                  <a:lnTo>
                    <a:pt x="335" y="36"/>
                  </a:lnTo>
                  <a:lnTo>
                    <a:pt x="345" y="35"/>
                  </a:lnTo>
                  <a:lnTo>
                    <a:pt x="352" y="35"/>
                  </a:lnTo>
                  <a:lnTo>
                    <a:pt x="360" y="33"/>
                  </a:lnTo>
                  <a:lnTo>
                    <a:pt x="422" y="32"/>
                  </a:lnTo>
                  <a:lnTo>
                    <a:pt x="442" y="21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5" y="18"/>
                  </a:lnTo>
                  <a:lnTo>
                    <a:pt x="480" y="16"/>
                  </a:lnTo>
                  <a:lnTo>
                    <a:pt x="498" y="15"/>
                  </a:lnTo>
                  <a:lnTo>
                    <a:pt x="520" y="13"/>
                  </a:lnTo>
                  <a:lnTo>
                    <a:pt x="545" y="11"/>
                  </a:lnTo>
                  <a:lnTo>
                    <a:pt x="574" y="9"/>
                  </a:lnTo>
                  <a:lnTo>
                    <a:pt x="606" y="7"/>
                  </a:lnTo>
                  <a:lnTo>
                    <a:pt x="643" y="6"/>
                  </a:lnTo>
                  <a:lnTo>
                    <a:pt x="684" y="3"/>
                  </a:lnTo>
                  <a:lnTo>
                    <a:pt x="727" y="2"/>
                  </a:lnTo>
                  <a:lnTo>
                    <a:pt x="775" y="1"/>
                  </a:lnTo>
                  <a:lnTo>
                    <a:pt x="826" y="0"/>
                  </a:lnTo>
                  <a:lnTo>
                    <a:pt x="882" y="0"/>
                  </a:lnTo>
                  <a:lnTo>
                    <a:pt x="941" y="0"/>
                  </a:lnTo>
                  <a:lnTo>
                    <a:pt x="998" y="1"/>
                  </a:lnTo>
                  <a:lnTo>
                    <a:pt x="1052" y="2"/>
                  </a:lnTo>
                  <a:lnTo>
                    <a:pt x="1102" y="3"/>
                  </a:lnTo>
                  <a:lnTo>
                    <a:pt x="1148" y="5"/>
                  </a:lnTo>
                  <a:lnTo>
                    <a:pt x="1191" y="7"/>
                  </a:lnTo>
                  <a:lnTo>
                    <a:pt x="1231" y="8"/>
                  </a:lnTo>
                  <a:lnTo>
                    <a:pt x="1266" y="10"/>
                  </a:lnTo>
                  <a:lnTo>
                    <a:pt x="1298" y="11"/>
                  </a:lnTo>
                  <a:lnTo>
                    <a:pt x="1327" y="14"/>
                  </a:lnTo>
                  <a:lnTo>
                    <a:pt x="1352" y="16"/>
                  </a:lnTo>
                  <a:lnTo>
                    <a:pt x="1374" y="17"/>
                  </a:lnTo>
                  <a:lnTo>
                    <a:pt x="1392" y="20"/>
                  </a:lnTo>
                  <a:lnTo>
                    <a:pt x="1407" y="21"/>
                  </a:lnTo>
                  <a:lnTo>
                    <a:pt x="1420" y="22"/>
                  </a:lnTo>
                  <a:lnTo>
                    <a:pt x="1428" y="23"/>
                  </a:lnTo>
                  <a:lnTo>
                    <a:pt x="1434" y="24"/>
                  </a:lnTo>
                  <a:lnTo>
                    <a:pt x="1446" y="38"/>
                  </a:lnTo>
                  <a:lnTo>
                    <a:pt x="1426" y="48"/>
                  </a:lnTo>
                  <a:lnTo>
                    <a:pt x="1405" y="61"/>
                  </a:lnTo>
                  <a:lnTo>
                    <a:pt x="1384" y="75"/>
                  </a:lnTo>
                  <a:lnTo>
                    <a:pt x="1365" y="91"/>
                  </a:lnTo>
                  <a:lnTo>
                    <a:pt x="1345" y="108"/>
                  </a:lnTo>
                  <a:lnTo>
                    <a:pt x="1327" y="126"/>
                  </a:lnTo>
                  <a:lnTo>
                    <a:pt x="1310" y="144"/>
                  </a:lnTo>
                  <a:lnTo>
                    <a:pt x="1294" y="161"/>
                  </a:lnTo>
                  <a:lnTo>
                    <a:pt x="1279" y="179"/>
                  </a:lnTo>
                  <a:lnTo>
                    <a:pt x="1266" y="196"/>
                  </a:lnTo>
                  <a:lnTo>
                    <a:pt x="1254" y="211"/>
                  </a:lnTo>
                  <a:lnTo>
                    <a:pt x="1245" y="223"/>
                  </a:lnTo>
                  <a:lnTo>
                    <a:pt x="1237" y="235"/>
                  </a:lnTo>
                  <a:lnTo>
                    <a:pt x="1231" y="243"/>
                  </a:lnTo>
                  <a:lnTo>
                    <a:pt x="1226" y="249"/>
                  </a:lnTo>
                  <a:lnTo>
                    <a:pt x="1225" y="251"/>
                  </a:lnTo>
                  <a:lnTo>
                    <a:pt x="1221" y="261"/>
                  </a:lnTo>
                  <a:lnTo>
                    <a:pt x="1219" y="270"/>
                  </a:lnTo>
                  <a:lnTo>
                    <a:pt x="1221" y="278"/>
                  </a:lnTo>
                  <a:lnTo>
                    <a:pt x="1223" y="285"/>
                  </a:lnTo>
                  <a:lnTo>
                    <a:pt x="1208" y="286"/>
                  </a:lnTo>
                  <a:lnTo>
                    <a:pt x="1186" y="288"/>
                  </a:lnTo>
                  <a:lnTo>
                    <a:pt x="1158" y="291"/>
                  </a:lnTo>
                  <a:lnTo>
                    <a:pt x="1126" y="295"/>
                  </a:lnTo>
                  <a:lnTo>
                    <a:pt x="1089" y="298"/>
                  </a:lnTo>
                  <a:lnTo>
                    <a:pt x="1048" y="302"/>
                  </a:lnTo>
                  <a:lnTo>
                    <a:pt x="1002" y="305"/>
                  </a:lnTo>
                  <a:lnTo>
                    <a:pt x="953" y="310"/>
                  </a:lnTo>
                  <a:lnTo>
                    <a:pt x="903" y="313"/>
                  </a:lnTo>
                  <a:lnTo>
                    <a:pt x="848" y="318"/>
                  </a:lnTo>
                  <a:lnTo>
                    <a:pt x="792" y="321"/>
                  </a:lnTo>
                  <a:lnTo>
                    <a:pt x="734" y="325"/>
                  </a:lnTo>
                  <a:lnTo>
                    <a:pt x="677" y="327"/>
                  </a:lnTo>
                  <a:lnTo>
                    <a:pt x="617" y="329"/>
                  </a:lnTo>
                  <a:lnTo>
                    <a:pt x="558" y="332"/>
                  </a:lnTo>
                  <a:lnTo>
                    <a:pt x="499" y="333"/>
                  </a:lnTo>
                  <a:lnTo>
                    <a:pt x="442" y="333"/>
                  </a:lnTo>
                  <a:lnTo>
                    <a:pt x="387" y="333"/>
                  </a:lnTo>
                  <a:lnTo>
                    <a:pt x="338" y="332"/>
                  </a:lnTo>
                  <a:lnTo>
                    <a:pt x="291" y="329"/>
                  </a:lnTo>
                  <a:lnTo>
                    <a:pt x="248" y="327"/>
                  </a:lnTo>
                  <a:lnTo>
                    <a:pt x="209" y="324"/>
                  </a:lnTo>
                  <a:lnTo>
                    <a:pt x="173" y="320"/>
                  </a:lnTo>
                  <a:lnTo>
                    <a:pt x="141" y="317"/>
                  </a:lnTo>
                  <a:lnTo>
                    <a:pt x="111" y="313"/>
                  </a:lnTo>
                  <a:lnTo>
                    <a:pt x="85" y="309"/>
                  </a:lnTo>
                  <a:lnTo>
                    <a:pt x="64" y="305"/>
                  </a:lnTo>
                  <a:lnTo>
                    <a:pt x="44" y="302"/>
                  </a:lnTo>
                  <a:lnTo>
                    <a:pt x="29" y="298"/>
                  </a:lnTo>
                  <a:lnTo>
                    <a:pt x="16" y="296"/>
                  </a:lnTo>
                  <a:lnTo>
                    <a:pt x="6" y="294"/>
                  </a:lnTo>
                  <a:lnTo>
                    <a:pt x="0" y="293"/>
                  </a:lnTo>
                  <a:lnTo>
                    <a:pt x="1" y="283"/>
                  </a:lnTo>
                  <a:lnTo>
                    <a:pt x="4" y="274"/>
                  </a:lnTo>
                  <a:lnTo>
                    <a:pt x="6" y="264"/>
                  </a:lnTo>
                  <a:lnTo>
                    <a:pt x="8" y="256"/>
                  </a:lnTo>
                  <a:lnTo>
                    <a:pt x="11" y="249"/>
                  </a:lnTo>
                  <a:close/>
                </a:path>
              </a:pathLst>
            </a:custGeom>
            <a:solidFill>
              <a:srgbClr val="F4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3561" y="2626"/>
              <a:ext cx="614" cy="98"/>
            </a:xfrm>
            <a:custGeom>
              <a:avLst/>
              <a:gdLst>
                <a:gd name="T0" fmla="*/ 8 w 1228"/>
                <a:gd name="T1" fmla="*/ 10 h 196"/>
                <a:gd name="T2" fmla="*/ 32 w 1228"/>
                <a:gd name="T3" fmla="*/ 16 h 196"/>
                <a:gd name="T4" fmla="*/ 69 w 1228"/>
                <a:gd name="T5" fmla="*/ 22 h 196"/>
                <a:gd name="T6" fmla="*/ 118 w 1228"/>
                <a:gd name="T7" fmla="*/ 30 h 196"/>
                <a:gd name="T8" fmla="*/ 180 w 1228"/>
                <a:gd name="T9" fmla="*/ 37 h 196"/>
                <a:gd name="T10" fmla="*/ 255 w 1228"/>
                <a:gd name="T11" fmla="*/ 43 h 196"/>
                <a:gd name="T12" fmla="*/ 342 w 1228"/>
                <a:gd name="T13" fmla="*/ 47 h 196"/>
                <a:gd name="T14" fmla="*/ 444 w 1228"/>
                <a:gd name="T15" fmla="*/ 48 h 196"/>
                <a:gd name="T16" fmla="*/ 559 w 1228"/>
                <a:gd name="T17" fmla="*/ 47 h 196"/>
                <a:gd name="T18" fmla="*/ 680 w 1228"/>
                <a:gd name="T19" fmla="*/ 43 h 196"/>
                <a:gd name="T20" fmla="*/ 798 w 1228"/>
                <a:gd name="T21" fmla="*/ 36 h 196"/>
                <a:gd name="T22" fmla="*/ 909 w 1228"/>
                <a:gd name="T23" fmla="*/ 29 h 196"/>
                <a:gd name="T24" fmla="*/ 1011 w 1228"/>
                <a:gd name="T25" fmla="*/ 21 h 196"/>
                <a:gd name="T26" fmla="*/ 1097 w 1228"/>
                <a:gd name="T27" fmla="*/ 13 h 196"/>
                <a:gd name="T28" fmla="*/ 1166 w 1228"/>
                <a:gd name="T29" fmla="*/ 6 h 196"/>
                <a:gd name="T30" fmla="*/ 1214 w 1228"/>
                <a:gd name="T31" fmla="*/ 1 h 196"/>
                <a:gd name="T32" fmla="*/ 1223 w 1228"/>
                <a:gd name="T33" fmla="*/ 17 h 196"/>
                <a:gd name="T34" fmla="*/ 1211 w 1228"/>
                <a:gd name="T35" fmla="*/ 64 h 196"/>
                <a:gd name="T36" fmla="*/ 1204 w 1228"/>
                <a:gd name="T37" fmla="*/ 102 h 196"/>
                <a:gd name="T38" fmla="*/ 1207 w 1228"/>
                <a:gd name="T39" fmla="*/ 123 h 196"/>
                <a:gd name="T40" fmla="*/ 1203 w 1228"/>
                <a:gd name="T41" fmla="*/ 157 h 196"/>
                <a:gd name="T42" fmla="*/ 1158 w 1228"/>
                <a:gd name="T43" fmla="*/ 161 h 196"/>
                <a:gd name="T44" fmla="*/ 1108 w 1228"/>
                <a:gd name="T45" fmla="*/ 166 h 196"/>
                <a:gd name="T46" fmla="*/ 1050 w 1228"/>
                <a:gd name="T47" fmla="*/ 170 h 196"/>
                <a:gd name="T48" fmla="*/ 987 w 1228"/>
                <a:gd name="T49" fmla="*/ 175 h 196"/>
                <a:gd name="T50" fmla="*/ 917 w 1228"/>
                <a:gd name="T51" fmla="*/ 180 h 196"/>
                <a:gd name="T52" fmla="*/ 840 w 1228"/>
                <a:gd name="T53" fmla="*/ 184 h 196"/>
                <a:gd name="T54" fmla="*/ 757 w 1228"/>
                <a:gd name="T55" fmla="*/ 188 h 196"/>
                <a:gd name="T56" fmla="*/ 669 w 1228"/>
                <a:gd name="T57" fmla="*/ 192 h 196"/>
                <a:gd name="T58" fmla="*/ 521 w 1228"/>
                <a:gd name="T59" fmla="*/ 196 h 196"/>
                <a:gd name="T60" fmla="*/ 395 w 1228"/>
                <a:gd name="T61" fmla="*/ 195 h 196"/>
                <a:gd name="T62" fmla="*/ 292 w 1228"/>
                <a:gd name="T63" fmla="*/ 191 h 196"/>
                <a:gd name="T64" fmla="*/ 209 w 1228"/>
                <a:gd name="T65" fmla="*/ 184 h 196"/>
                <a:gd name="T66" fmla="*/ 144 w 1228"/>
                <a:gd name="T67" fmla="*/ 177 h 196"/>
                <a:gd name="T68" fmla="*/ 97 w 1228"/>
                <a:gd name="T69" fmla="*/ 169 h 196"/>
                <a:gd name="T70" fmla="*/ 66 w 1228"/>
                <a:gd name="T71" fmla="*/ 163 h 196"/>
                <a:gd name="T72" fmla="*/ 50 w 1228"/>
                <a:gd name="T73" fmla="*/ 159 h 196"/>
                <a:gd name="T74" fmla="*/ 39 w 1228"/>
                <a:gd name="T75" fmla="*/ 135 h 196"/>
                <a:gd name="T76" fmla="*/ 28 w 1228"/>
                <a:gd name="T77" fmla="*/ 116 h 196"/>
                <a:gd name="T78" fmla="*/ 31 w 1228"/>
                <a:gd name="T79" fmla="*/ 102 h 196"/>
                <a:gd name="T80" fmla="*/ 17 w 1228"/>
                <a:gd name="T81" fmla="*/ 61 h 196"/>
                <a:gd name="T82" fmla="*/ 0 w 1228"/>
                <a:gd name="T83" fmla="*/ 9 h 196"/>
                <a:gd name="T84" fmla="*/ 0 w 1228"/>
                <a:gd name="T85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" h="196">
                  <a:moveTo>
                    <a:pt x="0" y="8"/>
                  </a:moveTo>
                  <a:lnTo>
                    <a:pt x="8" y="10"/>
                  </a:lnTo>
                  <a:lnTo>
                    <a:pt x="19" y="13"/>
                  </a:lnTo>
                  <a:lnTo>
                    <a:pt x="32" y="16"/>
                  </a:lnTo>
                  <a:lnTo>
                    <a:pt x="49" y="18"/>
                  </a:lnTo>
                  <a:lnTo>
                    <a:pt x="69" y="22"/>
                  </a:lnTo>
                  <a:lnTo>
                    <a:pt x="92" y="26"/>
                  </a:lnTo>
                  <a:lnTo>
                    <a:pt x="118" y="30"/>
                  </a:lnTo>
                  <a:lnTo>
                    <a:pt x="148" y="33"/>
                  </a:lnTo>
                  <a:lnTo>
                    <a:pt x="180" y="37"/>
                  </a:lnTo>
                  <a:lnTo>
                    <a:pt x="216" y="40"/>
                  </a:lnTo>
                  <a:lnTo>
                    <a:pt x="255" y="43"/>
                  </a:lnTo>
                  <a:lnTo>
                    <a:pt x="296" y="45"/>
                  </a:lnTo>
                  <a:lnTo>
                    <a:pt x="342" y="47"/>
                  </a:lnTo>
                  <a:lnTo>
                    <a:pt x="391" y="48"/>
                  </a:lnTo>
                  <a:lnTo>
                    <a:pt x="444" y="48"/>
                  </a:lnTo>
                  <a:lnTo>
                    <a:pt x="499" y="48"/>
                  </a:lnTo>
                  <a:lnTo>
                    <a:pt x="559" y="47"/>
                  </a:lnTo>
                  <a:lnTo>
                    <a:pt x="620" y="45"/>
                  </a:lnTo>
                  <a:lnTo>
                    <a:pt x="680" y="43"/>
                  </a:lnTo>
                  <a:lnTo>
                    <a:pt x="740" y="39"/>
                  </a:lnTo>
                  <a:lnTo>
                    <a:pt x="798" y="36"/>
                  </a:lnTo>
                  <a:lnTo>
                    <a:pt x="855" y="32"/>
                  </a:lnTo>
                  <a:lnTo>
                    <a:pt x="909" y="29"/>
                  </a:lnTo>
                  <a:lnTo>
                    <a:pt x="962" y="24"/>
                  </a:lnTo>
                  <a:lnTo>
                    <a:pt x="1011" y="21"/>
                  </a:lnTo>
                  <a:lnTo>
                    <a:pt x="1057" y="16"/>
                  </a:lnTo>
                  <a:lnTo>
                    <a:pt x="1097" y="13"/>
                  </a:lnTo>
                  <a:lnTo>
                    <a:pt x="1135" y="9"/>
                  </a:lnTo>
                  <a:lnTo>
                    <a:pt x="1166" y="6"/>
                  </a:lnTo>
                  <a:lnTo>
                    <a:pt x="1193" y="3"/>
                  </a:lnTo>
                  <a:lnTo>
                    <a:pt x="1214" y="1"/>
                  </a:lnTo>
                  <a:lnTo>
                    <a:pt x="1228" y="0"/>
                  </a:lnTo>
                  <a:lnTo>
                    <a:pt x="1223" y="17"/>
                  </a:lnTo>
                  <a:lnTo>
                    <a:pt x="1217" y="40"/>
                  </a:lnTo>
                  <a:lnTo>
                    <a:pt x="1211" y="64"/>
                  </a:lnTo>
                  <a:lnTo>
                    <a:pt x="1207" y="86"/>
                  </a:lnTo>
                  <a:lnTo>
                    <a:pt x="1204" y="102"/>
                  </a:lnTo>
                  <a:lnTo>
                    <a:pt x="1204" y="115"/>
                  </a:lnTo>
                  <a:lnTo>
                    <a:pt x="1207" y="123"/>
                  </a:lnTo>
                  <a:lnTo>
                    <a:pt x="1209" y="128"/>
                  </a:lnTo>
                  <a:lnTo>
                    <a:pt x="1203" y="157"/>
                  </a:lnTo>
                  <a:lnTo>
                    <a:pt x="1181" y="159"/>
                  </a:lnTo>
                  <a:lnTo>
                    <a:pt x="1158" y="161"/>
                  </a:lnTo>
                  <a:lnTo>
                    <a:pt x="1134" y="163"/>
                  </a:lnTo>
                  <a:lnTo>
                    <a:pt x="1108" y="166"/>
                  </a:lnTo>
                  <a:lnTo>
                    <a:pt x="1080" y="168"/>
                  </a:lnTo>
                  <a:lnTo>
                    <a:pt x="1050" y="170"/>
                  </a:lnTo>
                  <a:lnTo>
                    <a:pt x="1020" y="173"/>
                  </a:lnTo>
                  <a:lnTo>
                    <a:pt x="987" y="175"/>
                  </a:lnTo>
                  <a:lnTo>
                    <a:pt x="953" y="177"/>
                  </a:lnTo>
                  <a:lnTo>
                    <a:pt x="917" y="180"/>
                  </a:lnTo>
                  <a:lnTo>
                    <a:pt x="879" y="182"/>
                  </a:lnTo>
                  <a:lnTo>
                    <a:pt x="840" y="184"/>
                  </a:lnTo>
                  <a:lnTo>
                    <a:pt x="800" y="187"/>
                  </a:lnTo>
                  <a:lnTo>
                    <a:pt x="757" y="188"/>
                  </a:lnTo>
                  <a:lnTo>
                    <a:pt x="714" y="190"/>
                  </a:lnTo>
                  <a:lnTo>
                    <a:pt x="669" y="192"/>
                  </a:lnTo>
                  <a:lnTo>
                    <a:pt x="591" y="195"/>
                  </a:lnTo>
                  <a:lnTo>
                    <a:pt x="521" y="196"/>
                  </a:lnTo>
                  <a:lnTo>
                    <a:pt x="455" y="196"/>
                  </a:lnTo>
                  <a:lnTo>
                    <a:pt x="395" y="195"/>
                  </a:lnTo>
                  <a:lnTo>
                    <a:pt x="341" y="193"/>
                  </a:lnTo>
                  <a:lnTo>
                    <a:pt x="292" y="191"/>
                  </a:lnTo>
                  <a:lnTo>
                    <a:pt x="248" y="188"/>
                  </a:lnTo>
                  <a:lnTo>
                    <a:pt x="209" y="184"/>
                  </a:lnTo>
                  <a:lnTo>
                    <a:pt x="174" y="181"/>
                  </a:lnTo>
                  <a:lnTo>
                    <a:pt x="144" y="177"/>
                  </a:lnTo>
                  <a:lnTo>
                    <a:pt x="119" y="173"/>
                  </a:lnTo>
                  <a:lnTo>
                    <a:pt x="97" y="169"/>
                  </a:lnTo>
                  <a:lnTo>
                    <a:pt x="80" y="166"/>
                  </a:lnTo>
                  <a:lnTo>
                    <a:pt x="66" y="163"/>
                  </a:lnTo>
                  <a:lnTo>
                    <a:pt x="55" y="160"/>
                  </a:lnTo>
                  <a:lnTo>
                    <a:pt x="50" y="159"/>
                  </a:lnTo>
                  <a:lnTo>
                    <a:pt x="39" y="135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28" y="116"/>
                  </a:lnTo>
                  <a:lnTo>
                    <a:pt x="32" y="106"/>
                  </a:lnTo>
                  <a:lnTo>
                    <a:pt x="31" y="102"/>
                  </a:lnTo>
                  <a:lnTo>
                    <a:pt x="27" y="90"/>
                  </a:lnTo>
                  <a:lnTo>
                    <a:pt x="17" y="6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3638" y="2741"/>
              <a:ext cx="116" cy="18"/>
            </a:xfrm>
            <a:custGeom>
              <a:avLst/>
              <a:gdLst>
                <a:gd name="T0" fmla="*/ 47 w 230"/>
                <a:gd name="T1" fmla="*/ 37 h 37"/>
                <a:gd name="T2" fmla="*/ 41 w 230"/>
                <a:gd name="T3" fmla="*/ 36 h 37"/>
                <a:gd name="T4" fmla="*/ 34 w 230"/>
                <a:gd name="T5" fmla="*/ 35 h 37"/>
                <a:gd name="T6" fmla="*/ 28 w 230"/>
                <a:gd name="T7" fmla="*/ 31 h 37"/>
                <a:gd name="T8" fmla="*/ 23 w 230"/>
                <a:gd name="T9" fmla="*/ 28 h 37"/>
                <a:gd name="T10" fmla="*/ 17 w 230"/>
                <a:gd name="T11" fmla="*/ 22 h 37"/>
                <a:gd name="T12" fmla="*/ 11 w 230"/>
                <a:gd name="T13" fmla="*/ 16 h 37"/>
                <a:gd name="T14" fmla="*/ 5 w 230"/>
                <a:gd name="T15" fmla="*/ 8 h 37"/>
                <a:gd name="T16" fmla="*/ 0 w 230"/>
                <a:gd name="T17" fmla="*/ 0 h 37"/>
                <a:gd name="T18" fmla="*/ 9 w 230"/>
                <a:gd name="T19" fmla="*/ 1 h 37"/>
                <a:gd name="T20" fmla="*/ 19 w 230"/>
                <a:gd name="T21" fmla="*/ 2 h 37"/>
                <a:gd name="T22" fmla="*/ 30 w 230"/>
                <a:gd name="T23" fmla="*/ 3 h 37"/>
                <a:gd name="T24" fmla="*/ 41 w 230"/>
                <a:gd name="T25" fmla="*/ 5 h 37"/>
                <a:gd name="T26" fmla="*/ 53 w 230"/>
                <a:gd name="T27" fmla="*/ 6 h 37"/>
                <a:gd name="T28" fmla="*/ 64 w 230"/>
                <a:gd name="T29" fmla="*/ 7 h 37"/>
                <a:gd name="T30" fmla="*/ 77 w 230"/>
                <a:gd name="T31" fmla="*/ 8 h 37"/>
                <a:gd name="T32" fmla="*/ 91 w 230"/>
                <a:gd name="T33" fmla="*/ 9 h 37"/>
                <a:gd name="T34" fmla="*/ 103 w 230"/>
                <a:gd name="T35" fmla="*/ 10 h 37"/>
                <a:gd name="T36" fmla="*/ 117 w 230"/>
                <a:gd name="T37" fmla="*/ 12 h 37"/>
                <a:gd name="T38" fmla="*/ 132 w 230"/>
                <a:gd name="T39" fmla="*/ 12 h 37"/>
                <a:gd name="T40" fmla="*/ 147 w 230"/>
                <a:gd name="T41" fmla="*/ 13 h 37"/>
                <a:gd name="T42" fmla="*/ 162 w 230"/>
                <a:gd name="T43" fmla="*/ 14 h 37"/>
                <a:gd name="T44" fmla="*/ 178 w 230"/>
                <a:gd name="T45" fmla="*/ 14 h 37"/>
                <a:gd name="T46" fmla="*/ 194 w 230"/>
                <a:gd name="T47" fmla="*/ 15 h 37"/>
                <a:gd name="T48" fmla="*/ 212 w 230"/>
                <a:gd name="T49" fmla="*/ 15 h 37"/>
                <a:gd name="T50" fmla="*/ 216 w 230"/>
                <a:gd name="T51" fmla="*/ 22 h 37"/>
                <a:gd name="T52" fmla="*/ 221 w 230"/>
                <a:gd name="T53" fmla="*/ 28 h 37"/>
                <a:gd name="T54" fmla="*/ 225 w 230"/>
                <a:gd name="T55" fmla="*/ 32 h 37"/>
                <a:gd name="T56" fmla="*/ 230 w 230"/>
                <a:gd name="T57" fmla="*/ 37 h 37"/>
                <a:gd name="T58" fmla="*/ 47 w 230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37">
                  <a:moveTo>
                    <a:pt x="47" y="37"/>
                  </a:moveTo>
                  <a:lnTo>
                    <a:pt x="41" y="36"/>
                  </a:lnTo>
                  <a:lnTo>
                    <a:pt x="34" y="35"/>
                  </a:lnTo>
                  <a:lnTo>
                    <a:pt x="28" y="31"/>
                  </a:lnTo>
                  <a:lnTo>
                    <a:pt x="23" y="28"/>
                  </a:lnTo>
                  <a:lnTo>
                    <a:pt x="17" y="22"/>
                  </a:lnTo>
                  <a:lnTo>
                    <a:pt x="11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2"/>
                  </a:lnTo>
                  <a:lnTo>
                    <a:pt x="30" y="3"/>
                  </a:lnTo>
                  <a:lnTo>
                    <a:pt x="41" y="5"/>
                  </a:lnTo>
                  <a:lnTo>
                    <a:pt x="53" y="6"/>
                  </a:lnTo>
                  <a:lnTo>
                    <a:pt x="64" y="7"/>
                  </a:lnTo>
                  <a:lnTo>
                    <a:pt x="77" y="8"/>
                  </a:lnTo>
                  <a:lnTo>
                    <a:pt x="91" y="9"/>
                  </a:lnTo>
                  <a:lnTo>
                    <a:pt x="103" y="10"/>
                  </a:lnTo>
                  <a:lnTo>
                    <a:pt x="117" y="12"/>
                  </a:lnTo>
                  <a:lnTo>
                    <a:pt x="132" y="12"/>
                  </a:lnTo>
                  <a:lnTo>
                    <a:pt x="147" y="13"/>
                  </a:lnTo>
                  <a:lnTo>
                    <a:pt x="162" y="14"/>
                  </a:lnTo>
                  <a:lnTo>
                    <a:pt x="178" y="14"/>
                  </a:lnTo>
                  <a:lnTo>
                    <a:pt x="194" y="15"/>
                  </a:lnTo>
                  <a:lnTo>
                    <a:pt x="212" y="15"/>
                  </a:lnTo>
                  <a:lnTo>
                    <a:pt x="216" y="22"/>
                  </a:lnTo>
                  <a:lnTo>
                    <a:pt x="221" y="28"/>
                  </a:lnTo>
                  <a:lnTo>
                    <a:pt x="225" y="32"/>
                  </a:lnTo>
                  <a:lnTo>
                    <a:pt x="230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3754" y="2749"/>
              <a:ext cx="36" cy="10"/>
            </a:xfrm>
            <a:custGeom>
              <a:avLst/>
              <a:gdLst>
                <a:gd name="T0" fmla="*/ 36 w 72"/>
                <a:gd name="T1" fmla="*/ 21 h 21"/>
                <a:gd name="T2" fmla="*/ 31 w 72"/>
                <a:gd name="T3" fmla="*/ 21 h 21"/>
                <a:gd name="T4" fmla="*/ 26 w 72"/>
                <a:gd name="T5" fmla="*/ 20 h 21"/>
                <a:gd name="T6" fmla="*/ 21 w 72"/>
                <a:gd name="T7" fmla="*/ 17 h 21"/>
                <a:gd name="T8" fmla="*/ 16 w 72"/>
                <a:gd name="T9" fmla="*/ 15 h 21"/>
                <a:gd name="T10" fmla="*/ 12 w 72"/>
                <a:gd name="T11" fmla="*/ 12 h 21"/>
                <a:gd name="T12" fmla="*/ 8 w 72"/>
                <a:gd name="T13" fmla="*/ 8 h 21"/>
                <a:gd name="T14" fmla="*/ 4 w 72"/>
                <a:gd name="T15" fmla="*/ 5 h 21"/>
                <a:gd name="T16" fmla="*/ 0 w 72"/>
                <a:gd name="T17" fmla="*/ 0 h 21"/>
                <a:gd name="T18" fmla="*/ 8 w 72"/>
                <a:gd name="T19" fmla="*/ 0 h 21"/>
                <a:gd name="T20" fmla="*/ 17 w 72"/>
                <a:gd name="T21" fmla="*/ 1 h 21"/>
                <a:gd name="T22" fmla="*/ 26 w 72"/>
                <a:gd name="T23" fmla="*/ 1 h 21"/>
                <a:gd name="T24" fmla="*/ 35 w 72"/>
                <a:gd name="T25" fmla="*/ 1 h 21"/>
                <a:gd name="T26" fmla="*/ 44 w 72"/>
                <a:gd name="T27" fmla="*/ 1 h 21"/>
                <a:gd name="T28" fmla="*/ 53 w 72"/>
                <a:gd name="T29" fmla="*/ 1 h 21"/>
                <a:gd name="T30" fmla="*/ 62 w 72"/>
                <a:gd name="T31" fmla="*/ 1 h 21"/>
                <a:gd name="T32" fmla="*/ 72 w 72"/>
                <a:gd name="T33" fmla="*/ 1 h 21"/>
                <a:gd name="T34" fmla="*/ 68 w 72"/>
                <a:gd name="T35" fmla="*/ 5 h 21"/>
                <a:gd name="T36" fmla="*/ 64 w 72"/>
                <a:gd name="T37" fmla="*/ 8 h 21"/>
                <a:gd name="T38" fmla="*/ 60 w 72"/>
                <a:gd name="T39" fmla="*/ 12 h 21"/>
                <a:gd name="T40" fmla="*/ 56 w 72"/>
                <a:gd name="T41" fmla="*/ 15 h 21"/>
                <a:gd name="T42" fmla="*/ 51 w 72"/>
                <a:gd name="T43" fmla="*/ 17 h 21"/>
                <a:gd name="T44" fmla="*/ 46 w 72"/>
                <a:gd name="T45" fmla="*/ 20 h 21"/>
                <a:gd name="T46" fmla="*/ 41 w 72"/>
                <a:gd name="T47" fmla="*/ 21 h 21"/>
                <a:gd name="T48" fmla="*/ 36 w 72"/>
                <a:gd name="T4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21">
                  <a:moveTo>
                    <a:pt x="36" y="21"/>
                  </a:moveTo>
                  <a:lnTo>
                    <a:pt x="31" y="21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68" y="5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6" y="15"/>
                  </a:lnTo>
                  <a:lnTo>
                    <a:pt x="51" y="17"/>
                  </a:lnTo>
                  <a:lnTo>
                    <a:pt x="46" y="20"/>
                  </a:lnTo>
                  <a:lnTo>
                    <a:pt x="41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3577" y="2702"/>
              <a:ext cx="661" cy="41"/>
            </a:xfrm>
            <a:custGeom>
              <a:avLst/>
              <a:gdLst>
                <a:gd name="T0" fmla="*/ 469 w 1322"/>
                <a:gd name="T1" fmla="*/ 82 h 82"/>
                <a:gd name="T2" fmla="*/ 347 w 1322"/>
                <a:gd name="T3" fmla="*/ 80 h 82"/>
                <a:gd name="T4" fmla="*/ 248 w 1322"/>
                <a:gd name="T5" fmla="*/ 76 h 82"/>
                <a:gd name="T6" fmla="*/ 168 w 1322"/>
                <a:gd name="T7" fmla="*/ 70 h 82"/>
                <a:gd name="T8" fmla="*/ 105 w 1322"/>
                <a:gd name="T9" fmla="*/ 62 h 82"/>
                <a:gd name="T10" fmla="*/ 59 w 1322"/>
                <a:gd name="T11" fmla="*/ 54 h 82"/>
                <a:gd name="T12" fmla="*/ 27 w 1322"/>
                <a:gd name="T13" fmla="*/ 47 h 82"/>
                <a:gd name="T14" fmla="*/ 6 w 1322"/>
                <a:gd name="T15" fmla="*/ 41 h 82"/>
                <a:gd name="T16" fmla="*/ 15 w 1322"/>
                <a:gd name="T17" fmla="*/ 19 h 82"/>
                <a:gd name="T18" fmla="*/ 33 w 1322"/>
                <a:gd name="T19" fmla="*/ 24 h 82"/>
                <a:gd name="T20" fmla="*/ 66 w 1322"/>
                <a:gd name="T21" fmla="*/ 30 h 82"/>
                <a:gd name="T22" fmla="*/ 114 w 1322"/>
                <a:gd name="T23" fmla="*/ 38 h 82"/>
                <a:gd name="T24" fmla="*/ 180 w 1322"/>
                <a:gd name="T25" fmla="*/ 45 h 82"/>
                <a:gd name="T26" fmla="*/ 263 w 1322"/>
                <a:gd name="T27" fmla="*/ 51 h 82"/>
                <a:gd name="T28" fmla="*/ 367 w 1322"/>
                <a:gd name="T29" fmla="*/ 55 h 82"/>
                <a:gd name="T30" fmla="*/ 491 w 1322"/>
                <a:gd name="T31" fmla="*/ 55 h 82"/>
                <a:gd name="T32" fmla="*/ 638 w 1322"/>
                <a:gd name="T33" fmla="*/ 52 h 82"/>
                <a:gd name="T34" fmla="*/ 788 w 1322"/>
                <a:gd name="T35" fmla="*/ 45 h 82"/>
                <a:gd name="T36" fmla="*/ 918 w 1322"/>
                <a:gd name="T37" fmla="*/ 38 h 82"/>
                <a:gd name="T38" fmla="*/ 1031 w 1322"/>
                <a:gd name="T39" fmla="*/ 30 h 82"/>
                <a:gd name="T40" fmla="*/ 1124 w 1322"/>
                <a:gd name="T41" fmla="*/ 22 h 82"/>
                <a:gd name="T42" fmla="*/ 1199 w 1322"/>
                <a:gd name="T43" fmla="*/ 15 h 82"/>
                <a:gd name="T44" fmla="*/ 1255 w 1322"/>
                <a:gd name="T45" fmla="*/ 8 h 82"/>
                <a:gd name="T46" fmla="*/ 1295 w 1322"/>
                <a:gd name="T47" fmla="*/ 3 h 82"/>
                <a:gd name="T48" fmla="*/ 1317 w 1322"/>
                <a:gd name="T49" fmla="*/ 0 h 82"/>
                <a:gd name="T50" fmla="*/ 1317 w 1322"/>
                <a:gd name="T51" fmla="*/ 14 h 82"/>
                <a:gd name="T52" fmla="*/ 1302 w 1322"/>
                <a:gd name="T53" fmla="*/ 16 h 82"/>
                <a:gd name="T54" fmla="*/ 1280 w 1322"/>
                <a:gd name="T55" fmla="*/ 21 h 82"/>
                <a:gd name="T56" fmla="*/ 1253 w 1322"/>
                <a:gd name="T57" fmla="*/ 25 h 82"/>
                <a:gd name="T58" fmla="*/ 1221 w 1322"/>
                <a:gd name="T59" fmla="*/ 30 h 82"/>
                <a:gd name="T60" fmla="*/ 1183 w 1322"/>
                <a:gd name="T61" fmla="*/ 34 h 82"/>
                <a:gd name="T62" fmla="*/ 1141 w 1322"/>
                <a:gd name="T63" fmla="*/ 40 h 82"/>
                <a:gd name="T64" fmla="*/ 1094 w 1322"/>
                <a:gd name="T65" fmla="*/ 46 h 82"/>
                <a:gd name="T66" fmla="*/ 1042 w 1322"/>
                <a:gd name="T67" fmla="*/ 52 h 82"/>
                <a:gd name="T68" fmla="*/ 987 w 1322"/>
                <a:gd name="T69" fmla="*/ 57 h 82"/>
                <a:gd name="T70" fmla="*/ 928 w 1322"/>
                <a:gd name="T71" fmla="*/ 63 h 82"/>
                <a:gd name="T72" fmla="*/ 865 w 1322"/>
                <a:gd name="T73" fmla="*/ 68 h 82"/>
                <a:gd name="T74" fmla="*/ 798 w 1322"/>
                <a:gd name="T75" fmla="*/ 72 h 82"/>
                <a:gd name="T76" fmla="*/ 728 w 1322"/>
                <a:gd name="T77" fmla="*/ 76 h 82"/>
                <a:gd name="T78" fmla="*/ 655 w 1322"/>
                <a:gd name="T79" fmla="*/ 79 h 82"/>
                <a:gd name="T80" fmla="*/ 579 w 1322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2" h="82">
                  <a:moveTo>
                    <a:pt x="540" y="82"/>
                  </a:moveTo>
                  <a:lnTo>
                    <a:pt x="469" y="82"/>
                  </a:lnTo>
                  <a:lnTo>
                    <a:pt x="406" y="82"/>
                  </a:lnTo>
                  <a:lnTo>
                    <a:pt x="347" y="80"/>
                  </a:lnTo>
                  <a:lnTo>
                    <a:pt x="295" y="78"/>
                  </a:lnTo>
                  <a:lnTo>
                    <a:pt x="248" y="76"/>
                  </a:lnTo>
                  <a:lnTo>
                    <a:pt x="206" y="72"/>
                  </a:lnTo>
                  <a:lnTo>
                    <a:pt x="168" y="70"/>
                  </a:lnTo>
                  <a:lnTo>
                    <a:pt x="134" y="65"/>
                  </a:lnTo>
                  <a:lnTo>
                    <a:pt x="105" y="62"/>
                  </a:lnTo>
                  <a:lnTo>
                    <a:pt x="81" y="59"/>
                  </a:lnTo>
                  <a:lnTo>
                    <a:pt x="59" y="54"/>
                  </a:lnTo>
                  <a:lnTo>
                    <a:pt x="42" y="51"/>
                  </a:lnTo>
                  <a:lnTo>
                    <a:pt x="27" y="47"/>
                  </a:lnTo>
                  <a:lnTo>
                    <a:pt x="15" y="44"/>
                  </a:lnTo>
                  <a:lnTo>
                    <a:pt x="6" y="41"/>
                  </a:lnTo>
                  <a:lnTo>
                    <a:pt x="0" y="39"/>
                  </a:lnTo>
                  <a:lnTo>
                    <a:pt x="15" y="19"/>
                  </a:lnTo>
                  <a:lnTo>
                    <a:pt x="22" y="22"/>
                  </a:lnTo>
                  <a:lnTo>
                    <a:pt x="33" y="24"/>
                  </a:lnTo>
                  <a:lnTo>
                    <a:pt x="48" y="26"/>
                  </a:lnTo>
                  <a:lnTo>
                    <a:pt x="66" y="30"/>
                  </a:lnTo>
                  <a:lnTo>
                    <a:pt x="88" y="33"/>
                  </a:lnTo>
                  <a:lnTo>
                    <a:pt x="114" y="38"/>
                  </a:lnTo>
                  <a:lnTo>
                    <a:pt x="144" y="41"/>
                  </a:lnTo>
                  <a:lnTo>
                    <a:pt x="180" y="45"/>
                  </a:lnTo>
                  <a:lnTo>
                    <a:pt x="219" y="48"/>
                  </a:lnTo>
                  <a:lnTo>
                    <a:pt x="263" y="51"/>
                  </a:lnTo>
                  <a:lnTo>
                    <a:pt x="313" y="53"/>
                  </a:lnTo>
                  <a:lnTo>
                    <a:pt x="367" y="55"/>
                  </a:lnTo>
                  <a:lnTo>
                    <a:pt x="427" y="55"/>
                  </a:lnTo>
                  <a:lnTo>
                    <a:pt x="491" y="55"/>
                  </a:lnTo>
                  <a:lnTo>
                    <a:pt x="562" y="54"/>
                  </a:lnTo>
                  <a:lnTo>
                    <a:pt x="638" y="52"/>
                  </a:lnTo>
                  <a:lnTo>
                    <a:pt x="715" y="48"/>
                  </a:lnTo>
                  <a:lnTo>
                    <a:pt x="788" y="45"/>
                  </a:lnTo>
                  <a:lnTo>
                    <a:pt x="856" y="41"/>
                  </a:lnTo>
                  <a:lnTo>
                    <a:pt x="918" y="38"/>
                  </a:lnTo>
                  <a:lnTo>
                    <a:pt x="977" y="33"/>
                  </a:lnTo>
                  <a:lnTo>
                    <a:pt x="1031" y="30"/>
                  </a:lnTo>
                  <a:lnTo>
                    <a:pt x="1079" y="25"/>
                  </a:lnTo>
                  <a:lnTo>
                    <a:pt x="1124" y="22"/>
                  </a:lnTo>
                  <a:lnTo>
                    <a:pt x="1163" y="18"/>
                  </a:lnTo>
                  <a:lnTo>
                    <a:pt x="1199" y="15"/>
                  </a:lnTo>
                  <a:lnTo>
                    <a:pt x="1229" y="11"/>
                  </a:lnTo>
                  <a:lnTo>
                    <a:pt x="1255" y="8"/>
                  </a:lnTo>
                  <a:lnTo>
                    <a:pt x="1277" y="6"/>
                  </a:lnTo>
                  <a:lnTo>
                    <a:pt x="1295" y="3"/>
                  </a:lnTo>
                  <a:lnTo>
                    <a:pt x="1307" y="1"/>
                  </a:lnTo>
                  <a:lnTo>
                    <a:pt x="1317" y="0"/>
                  </a:lnTo>
                  <a:lnTo>
                    <a:pt x="1322" y="12"/>
                  </a:lnTo>
                  <a:lnTo>
                    <a:pt x="1317" y="14"/>
                  </a:lnTo>
                  <a:lnTo>
                    <a:pt x="1310" y="15"/>
                  </a:lnTo>
                  <a:lnTo>
                    <a:pt x="1302" y="16"/>
                  </a:lnTo>
                  <a:lnTo>
                    <a:pt x="1291" y="18"/>
                  </a:lnTo>
                  <a:lnTo>
                    <a:pt x="1280" y="21"/>
                  </a:lnTo>
                  <a:lnTo>
                    <a:pt x="1267" y="23"/>
                  </a:lnTo>
                  <a:lnTo>
                    <a:pt x="1253" y="25"/>
                  </a:lnTo>
                  <a:lnTo>
                    <a:pt x="1237" y="27"/>
                  </a:lnTo>
                  <a:lnTo>
                    <a:pt x="1221" y="30"/>
                  </a:lnTo>
                  <a:lnTo>
                    <a:pt x="1202" y="32"/>
                  </a:lnTo>
                  <a:lnTo>
                    <a:pt x="1183" y="34"/>
                  </a:lnTo>
                  <a:lnTo>
                    <a:pt x="1162" y="38"/>
                  </a:lnTo>
                  <a:lnTo>
                    <a:pt x="1141" y="40"/>
                  </a:lnTo>
                  <a:lnTo>
                    <a:pt x="1118" y="44"/>
                  </a:lnTo>
                  <a:lnTo>
                    <a:pt x="1094" y="46"/>
                  </a:lnTo>
                  <a:lnTo>
                    <a:pt x="1069" y="49"/>
                  </a:lnTo>
                  <a:lnTo>
                    <a:pt x="1042" y="52"/>
                  </a:lnTo>
                  <a:lnTo>
                    <a:pt x="1016" y="55"/>
                  </a:lnTo>
                  <a:lnTo>
                    <a:pt x="987" y="57"/>
                  </a:lnTo>
                  <a:lnTo>
                    <a:pt x="958" y="61"/>
                  </a:lnTo>
                  <a:lnTo>
                    <a:pt x="928" y="63"/>
                  </a:lnTo>
                  <a:lnTo>
                    <a:pt x="897" y="65"/>
                  </a:lnTo>
                  <a:lnTo>
                    <a:pt x="865" y="68"/>
                  </a:lnTo>
                  <a:lnTo>
                    <a:pt x="831" y="70"/>
                  </a:lnTo>
                  <a:lnTo>
                    <a:pt x="798" y="72"/>
                  </a:lnTo>
                  <a:lnTo>
                    <a:pt x="763" y="75"/>
                  </a:lnTo>
                  <a:lnTo>
                    <a:pt x="728" y="76"/>
                  </a:lnTo>
                  <a:lnTo>
                    <a:pt x="692" y="78"/>
                  </a:lnTo>
                  <a:lnTo>
                    <a:pt x="655" y="79"/>
                  </a:lnTo>
                  <a:lnTo>
                    <a:pt x="617" y="80"/>
                  </a:lnTo>
                  <a:lnTo>
                    <a:pt x="579" y="82"/>
                  </a:lnTo>
                  <a:lnTo>
                    <a:pt x="540" y="82"/>
                  </a:lnTo>
                  <a:close/>
                </a:path>
              </a:pathLst>
            </a:custGeom>
            <a:solidFill>
              <a:srgbClr val="A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4151" y="2727"/>
              <a:ext cx="27" cy="32"/>
            </a:xfrm>
            <a:custGeom>
              <a:avLst/>
              <a:gdLst>
                <a:gd name="T0" fmla="*/ 0 w 54"/>
                <a:gd name="T1" fmla="*/ 1 h 63"/>
                <a:gd name="T2" fmla="*/ 4 w 54"/>
                <a:gd name="T3" fmla="*/ 1 h 63"/>
                <a:gd name="T4" fmla="*/ 7 w 54"/>
                <a:gd name="T5" fmla="*/ 0 h 63"/>
                <a:gd name="T6" fmla="*/ 10 w 54"/>
                <a:gd name="T7" fmla="*/ 0 h 63"/>
                <a:gd name="T8" fmla="*/ 14 w 54"/>
                <a:gd name="T9" fmla="*/ 0 h 63"/>
                <a:gd name="T10" fmla="*/ 19 w 54"/>
                <a:gd name="T11" fmla="*/ 10 h 63"/>
                <a:gd name="T12" fmla="*/ 22 w 54"/>
                <a:gd name="T13" fmla="*/ 20 h 63"/>
                <a:gd name="T14" fmla="*/ 28 w 54"/>
                <a:gd name="T15" fmla="*/ 28 h 63"/>
                <a:gd name="T16" fmla="*/ 32 w 54"/>
                <a:gd name="T17" fmla="*/ 38 h 63"/>
                <a:gd name="T18" fmla="*/ 38 w 54"/>
                <a:gd name="T19" fmla="*/ 44 h 63"/>
                <a:gd name="T20" fmla="*/ 43 w 54"/>
                <a:gd name="T21" fmla="*/ 51 h 63"/>
                <a:gd name="T22" fmla="*/ 49 w 54"/>
                <a:gd name="T23" fmla="*/ 58 h 63"/>
                <a:gd name="T24" fmla="*/ 54 w 54"/>
                <a:gd name="T25" fmla="*/ 63 h 63"/>
                <a:gd name="T26" fmla="*/ 47 w 54"/>
                <a:gd name="T27" fmla="*/ 61 h 63"/>
                <a:gd name="T28" fmla="*/ 39 w 54"/>
                <a:gd name="T29" fmla="*/ 57 h 63"/>
                <a:gd name="T30" fmla="*/ 32 w 54"/>
                <a:gd name="T31" fmla="*/ 51 h 63"/>
                <a:gd name="T32" fmla="*/ 25 w 54"/>
                <a:gd name="T33" fmla="*/ 44 h 63"/>
                <a:gd name="T34" fmla="*/ 19 w 54"/>
                <a:gd name="T35" fmla="*/ 35 h 63"/>
                <a:gd name="T36" fmla="*/ 12 w 54"/>
                <a:gd name="T37" fmla="*/ 26 h 63"/>
                <a:gd name="T38" fmla="*/ 6 w 54"/>
                <a:gd name="T39" fmla="*/ 13 h 63"/>
                <a:gd name="T40" fmla="*/ 0 w 54"/>
                <a:gd name="T4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0" y="1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22" y="20"/>
                  </a:lnTo>
                  <a:lnTo>
                    <a:pt x="28" y="28"/>
                  </a:lnTo>
                  <a:lnTo>
                    <a:pt x="32" y="38"/>
                  </a:lnTo>
                  <a:lnTo>
                    <a:pt x="38" y="44"/>
                  </a:lnTo>
                  <a:lnTo>
                    <a:pt x="43" y="51"/>
                  </a:lnTo>
                  <a:lnTo>
                    <a:pt x="49" y="58"/>
                  </a:lnTo>
                  <a:lnTo>
                    <a:pt x="54" y="63"/>
                  </a:lnTo>
                  <a:lnTo>
                    <a:pt x="47" y="61"/>
                  </a:lnTo>
                  <a:lnTo>
                    <a:pt x="39" y="57"/>
                  </a:lnTo>
                  <a:lnTo>
                    <a:pt x="32" y="51"/>
                  </a:lnTo>
                  <a:lnTo>
                    <a:pt x="25" y="44"/>
                  </a:lnTo>
                  <a:lnTo>
                    <a:pt x="19" y="35"/>
                  </a:lnTo>
                  <a:lnTo>
                    <a:pt x="12" y="26"/>
                  </a:lnTo>
                  <a:lnTo>
                    <a:pt x="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4247" y="2539"/>
              <a:ext cx="87" cy="220"/>
            </a:xfrm>
            <a:custGeom>
              <a:avLst/>
              <a:gdLst>
                <a:gd name="T0" fmla="*/ 87 w 174"/>
                <a:gd name="T1" fmla="*/ 439 h 439"/>
                <a:gd name="T2" fmla="*/ 79 w 174"/>
                <a:gd name="T3" fmla="*/ 438 h 439"/>
                <a:gd name="T4" fmla="*/ 72 w 174"/>
                <a:gd name="T5" fmla="*/ 435 h 439"/>
                <a:gd name="T6" fmla="*/ 64 w 174"/>
                <a:gd name="T7" fmla="*/ 431 h 439"/>
                <a:gd name="T8" fmla="*/ 57 w 174"/>
                <a:gd name="T9" fmla="*/ 424 h 439"/>
                <a:gd name="T10" fmla="*/ 46 w 174"/>
                <a:gd name="T11" fmla="*/ 409 h 439"/>
                <a:gd name="T12" fmla="*/ 34 w 174"/>
                <a:gd name="T13" fmla="*/ 390 h 439"/>
                <a:gd name="T14" fmla="*/ 25 w 174"/>
                <a:gd name="T15" fmla="*/ 369 h 439"/>
                <a:gd name="T16" fmla="*/ 17 w 174"/>
                <a:gd name="T17" fmla="*/ 342 h 439"/>
                <a:gd name="T18" fmla="*/ 10 w 174"/>
                <a:gd name="T19" fmla="*/ 314 h 439"/>
                <a:gd name="T20" fmla="*/ 5 w 174"/>
                <a:gd name="T21" fmla="*/ 284 h 439"/>
                <a:gd name="T22" fmla="*/ 2 w 174"/>
                <a:gd name="T23" fmla="*/ 253 h 439"/>
                <a:gd name="T24" fmla="*/ 1 w 174"/>
                <a:gd name="T25" fmla="*/ 220 h 439"/>
                <a:gd name="T26" fmla="*/ 1 w 174"/>
                <a:gd name="T27" fmla="*/ 217 h 439"/>
                <a:gd name="T28" fmla="*/ 0 w 174"/>
                <a:gd name="T29" fmla="*/ 217 h 439"/>
                <a:gd name="T30" fmla="*/ 4 w 174"/>
                <a:gd name="T31" fmla="*/ 190 h 439"/>
                <a:gd name="T32" fmla="*/ 10 w 174"/>
                <a:gd name="T33" fmla="*/ 161 h 439"/>
                <a:gd name="T34" fmla="*/ 17 w 174"/>
                <a:gd name="T35" fmla="*/ 132 h 439"/>
                <a:gd name="T36" fmla="*/ 25 w 174"/>
                <a:gd name="T37" fmla="*/ 105 h 439"/>
                <a:gd name="T38" fmla="*/ 34 w 174"/>
                <a:gd name="T39" fmla="*/ 77 h 439"/>
                <a:gd name="T40" fmla="*/ 45 w 174"/>
                <a:gd name="T41" fmla="*/ 51 h 439"/>
                <a:gd name="T42" fmla="*/ 55 w 174"/>
                <a:gd name="T43" fmla="*/ 28 h 439"/>
                <a:gd name="T44" fmla="*/ 66 w 174"/>
                <a:gd name="T45" fmla="*/ 7 h 439"/>
                <a:gd name="T46" fmla="*/ 69 w 174"/>
                <a:gd name="T47" fmla="*/ 9 h 439"/>
                <a:gd name="T48" fmla="*/ 74 w 174"/>
                <a:gd name="T49" fmla="*/ 5 h 439"/>
                <a:gd name="T50" fmla="*/ 78 w 174"/>
                <a:gd name="T51" fmla="*/ 2 h 439"/>
                <a:gd name="T52" fmla="*/ 83 w 174"/>
                <a:gd name="T53" fmla="*/ 0 h 439"/>
                <a:gd name="T54" fmla="*/ 87 w 174"/>
                <a:gd name="T55" fmla="*/ 0 h 439"/>
                <a:gd name="T56" fmla="*/ 95 w 174"/>
                <a:gd name="T57" fmla="*/ 1 h 439"/>
                <a:gd name="T58" fmla="*/ 103 w 174"/>
                <a:gd name="T59" fmla="*/ 3 h 439"/>
                <a:gd name="T60" fmla="*/ 110 w 174"/>
                <a:gd name="T61" fmla="*/ 9 h 439"/>
                <a:gd name="T62" fmla="*/ 118 w 174"/>
                <a:gd name="T63" fmla="*/ 15 h 439"/>
                <a:gd name="T64" fmla="*/ 129 w 174"/>
                <a:gd name="T65" fmla="*/ 29 h 439"/>
                <a:gd name="T66" fmla="*/ 139 w 174"/>
                <a:gd name="T67" fmla="*/ 45 h 439"/>
                <a:gd name="T68" fmla="*/ 148 w 174"/>
                <a:gd name="T69" fmla="*/ 64 h 439"/>
                <a:gd name="T70" fmla="*/ 156 w 174"/>
                <a:gd name="T71" fmla="*/ 87 h 439"/>
                <a:gd name="T72" fmla="*/ 162 w 174"/>
                <a:gd name="T73" fmla="*/ 112 h 439"/>
                <a:gd name="T74" fmla="*/ 168 w 174"/>
                <a:gd name="T75" fmla="*/ 138 h 439"/>
                <a:gd name="T76" fmla="*/ 171 w 174"/>
                <a:gd name="T77" fmla="*/ 167 h 439"/>
                <a:gd name="T78" fmla="*/ 174 w 174"/>
                <a:gd name="T79" fmla="*/ 196 h 439"/>
                <a:gd name="T80" fmla="*/ 171 w 174"/>
                <a:gd name="T81" fmla="*/ 232 h 439"/>
                <a:gd name="T82" fmla="*/ 169 w 174"/>
                <a:gd name="T83" fmla="*/ 265 h 439"/>
                <a:gd name="T84" fmla="*/ 167 w 174"/>
                <a:gd name="T85" fmla="*/ 291 h 439"/>
                <a:gd name="T86" fmla="*/ 166 w 174"/>
                <a:gd name="T87" fmla="*/ 310 h 439"/>
                <a:gd name="T88" fmla="*/ 160 w 174"/>
                <a:gd name="T89" fmla="*/ 336 h 439"/>
                <a:gd name="T90" fmla="*/ 153 w 174"/>
                <a:gd name="T91" fmla="*/ 362 h 439"/>
                <a:gd name="T92" fmla="*/ 144 w 174"/>
                <a:gd name="T93" fmla="*/ 384 h 439"/>
                <a:gd name="T94" fmla="*/ 134 w 174"/>
                <a:gd name="T95" fmla="*/ 402 h 439"/>
                <a:gd name="T96" fmla="*/ 124 w 174"/>
                <a:gd name="T97" fmla="*/ 418 h 439"/>
                <a:gd name="T98" fmla="*/ 112 w 174"/>
                <a:gd name="T99" fmla="*/ 430 h 439"/>
                <a:gd name="T100" fmla="*/ 100 w 174"/>
                <a:gd name="T101" fmla="*/ 437 h 439"/>
                <a:gd name="T102" fmla="*/ 87 w 174"/>
                <a:gd name="T10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439">
                  <a:moveTo>
                    <a:pt x="87" y="439"/>
                  </a:moveTo>
                  <a:lnTo>
                    <a:pt x="79" y="438"/>
                  </a:lnTo>
                  <a:lnTo>
                    <a:pt x="72" y="435"/>
                  </a:lnTo>
                  <a:lnTo>
                    <a:pt x="64" y="431"/>
                  </a:lnTo>
                  <a:lnTo>
                    <a:pt x="57" y="424"/>
                  </a:lnTo>
                  <a:lnTo>
                    <a:pt x="46" y="409"/>
                  </a:lnTo>
                  <a:lnTo>
                    <a:pt x="34" y="390"/>
                  </a:lnTo>
                  <a:lnTo>
                    <a:pt x="25" y="369"/>
                  </a:lnTo>
                  <a:lnTo>
                    <a:pt x="17" y="342"/>
                  </a:lnTo>
                  <a:lnTo>
                    <a:pt x="10" y="314"/>
                  </a:lnTo>
                  <a:lnTo>
                    <a:pt x="5" y="284"/>
                  </a:lnTo>
                  <a:lnTo>
                    <a:pt x="2" y="253"/>
                  </a:lnTo>
                  <a:lnTo>
                    <a:pt x="1" y="220"/>
                  </a:lnTo>
                  <a:lnTo>
                    <a:pt x="1" y="217"/>
                  </a:lnTo>
                  <a:lnTo>
                    <a:pt x="0" y="217"/>
                  </a:lnTo>
                  <a:lnTo>
                    <a:pt x="4" y="190"/>
                  </a:lnTo>
                  <a:lnTo>
                    <a:pt x="10" y="161"/>
                  </a:lnTo>
                  <a:lnTo>
                    <a:pt x="17" y="132"/>
                  </a:lnTo>
                  <a:lnTo>
                    <a:pt x="25" y="105"/>
                  </a:lnTo>
                  <a:lnTo>
                    <a:pt x="34" y="77"/>
                  </a:lnTo>
                  <a:lnTo>
                    <a:pt x="45" y="51"/>
                  </a:lnTo>
                  <a:lnTo>
                    <a:pt x="55" y="28"/>
                  </a:lnTo>
                  <a:lnTo>
                    <a:pt x="66" y="7"/>
                  </a:lnTo>
                  <a:lnTo>
                    <a:pt x="69" y="9"/>
                  </a:lnTo>
                  <a:lnTo>
                    <a:pt x="74" y="5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3"/>
                  </a:lnTo>
                  <a:lnTo>
                    <a:pt x="110" y="9"/>
                  </a:lnTo>
                  <a:lnTo>
                    <a:pt x="118" y="15"/>
                  </a:lnTo>
                  <a:lnTo>
                    <a:pt x="129" y="29"/>
                  </a:lnTo>
                  <a:lnTo>
                    <a:pt x="139" y="45"/>
                  </a:lnTo>
                  <a:lnTo>
                    <a:pt x="148" y="64"/>
                  </a:lnTo>
                  <a:lnTo>
                    <a:pt x="156" y="87"/>
                  </a:lnTo>
                  <a:lnTo>
                    <a:pt x="162" y="112"/>
                  </a:lnTo>
                  <a:lnTo>
                    <a:pt x="168" y="138"/>
                  </a:lnTo>
                  <a:lnTo>
                    <a:pt x="171" y="167"/>
                  </a:lnTo>
                  <a:lnTo>
                    <a:pt x="174" y="196"/>
                  </a:lnTo>
                  <a:lnTo>
                    <a:pt x="171" y="232"/>
                  </a:lnTo>
                  <a:lnTo>
                    <a:pt x="169" y="265"/>
                  </a:lnTo>
                  <a:lnTo>
                    <a:pt x="167" y="291"/>
                  </a:lnTo>
                  <a:lnTo>
                    <a:pt x="166" y="310"/>
                  </a:lnTo>
                  <a:lnTo>
                    <a:pt x="160" y="336"/>
                  </a:lnTo>
                  <a:lnTo>
                    <a:pt x="153" y="362"/>
                  </a:lnTo>
                  <a:lnTo>
                    <a:pt x="144" y="384"/>
                  </a:lnTo>
                  <a:lnTo>
                    <a:pt x="134" y="402"/>
                  </a:lnTo>
                  <a:lnTo>
                    <a:pt x="124" y="418"/>
                  </a:lnTo>
                  <a:lnTo>
                    <a:pt x="112" y="430"/>
                  </a:lnTo>
                  <a:lnTo>
                    <a:pt x="100" y="437"/>
                  </a:lnTo>
                  <a:lnTo>
                    <a:pt x="87" y="439"/>
                  </a:lnTo>
                  <a:close/>
                </a:path>
              </a:pathLst>
            </a:custGeom>
            <a:solidFill>
              <a:srgbClr val="23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4337" y="2565"/>
              <a:ext cx="32" cy="141"/>
            </a:xfrm>
            <a:custGeom>
              <a:avLst/>
              <a:gdLst>
                <a:gd name="T0" fmla="*/ 7 w 64"/>
                <a:gd name="T1" fmla="*/ 120 h 281"/>
                <a:gd name="T2" fmla="*/ 14 w 64"/>
                <a:gd name="T3" fmla="*/ 22 h 281"/>
                <a:gd name="T4" fmla="*/ 14 w 64"/>
                <a:gd name="T5" fmla="*/ 19 h 281"/>
                <a:gd name="T6" fmla="*/ 14 w 64"/>
                <a:gd name="T7" fmla="*/ 16 h 281"/>
                <a:gd name="T8" fmla="*/ 14 w 64"/>
                <a:gd name="T9" fmla="*/ 11 h 281"/>
                <a:gd name="T10" fmla="*/ 14 w 64"/>
                <a:gd name="T11" fmla="*/ 4 h 281"/>
                <a:gd name="T12" fmla="*/ 17 w 64"/>
                <a:gd name="T13" fmla="*/ 4 h 281"/>
                <a:gd name="T14" fmla="*/ 18 w 64"/>
                <a:gd name="T15" fmla="*/ 4 h 281"/>
                <a:gd name="T16" fmla="*/ 20 w 64"/>
                <a:gd name="T17" fmla="*/ 4 h 281"/>
                <a:gd name="T18" fmla="*/ 22 w 64"/>
                <a:gd name="T19" fmla="*/ 3 h 281"/>
                <a:gd name="T20" fmla="*/ 29 w 64"/>
                <a:gd name="T21" fmla="*/ 3 h 281"/>
                <a:gd name="T22" fmla="*/ 36 w 64"/>
                <a:gd name="T23" fmla="*/ 2 h 281"/>
                <a:gd name="T24" fmla="*/ 45 w 64"/>
                <a:gd name="T25" fmla="*/ 1 h 281"/>
                <a:gd name="T26" fmla="*/ 55 w 64"/>
                <a:gd name="T27" fmla="*/ 0 h 281"/>
                <a:gd name="T28" fmla="*/ 64 w 64"/>
                <a:gd name="T29" fmla="*/ 1 h 281"/>
                <a:gd name="T30" fmla="*/ 64 w 64"/>
                <a:gd name="T31" fmla="*/ 267 h 281"/>
                <a:gd name="T32" fmla="*/ 54 w 64"/>
                <a:gd name="T33" fmla="*/ 269 h 281"/>
                <a:gd name="T34" fmla="*/ 44 w 64"/>
                <a:gd name="T35" fmla="*/ 272 h 281"/>
                <a:gd name="T36" fmla="*/ 36 w 64"/>
                <a:gd name="T37" fmla="*/ 273 h 281"/>
                <a:gd name="T38" fmla="*/ 28 w 64"/>
                <a:gd name="T39" fmla="*/ 275 h 281"/>
                <a:gd name="T40" fmla="*/ 21 w 64"/>
                <a:gd name="T41" fmla="*/ 277 h 281"/>
                <a:gd name="T42" fmla="*/ 15 w 64"/>
                <a:gd name="T43" fmla="*/ 279 h 281"/>
                <a:gd name="T44" fmla="*/ 10 w 64"/>
                <a:gd name="T45" fmla="*/ 280 h 281"/>
                <a:gd name="T46" fmla="*/ 6 w 64"/>
                <a:gd name="T47" fmla="*/ 281 h 281"/>
                <a:gd name="T48" fmla="*/ 0 w 64"/>
                <a:gd name="T49" fmla="*/ 268 h 281"/>
                <a:gd name="T50" fmla="*/ 4 w 64"/>
                <a:gd name="T51" fmla="*/ 244 h 281"/>
                <a:gd name="T52" fmla="*/ 7 w 64"/>
                <a:gd name="T53" fmla="*/ 220 h 281"/>
                <a:gd name="T54" fmla="*/ 9 w 64"/>
                <a:gd name="T55" fmla="*/ 193 h 281"/>
                <a:gd name="T56" fmla="*/ 10 w 64"/>
                <a:gd name="T57" fmla="*/ 168 h 281"/>
                <a:gd name="T58" fmla="*/ 10 w 64"/>
                <a:gd name="T59" fmla="*/ 155 h 281"/>
                <a:gd name="T60" fmla="*/ 9 w 64"/>
                <a:gd name="T61" fmla="*/ 143 h 281"/>
                <a:gd name="T62" fmla="*/ 9 w 64"/>
                <a:gd name="T63" fmla="*/ 131 h 281"/>
                <a:gd name="T64" fmla="*/ 7 w 64"/>
                <a:gd name="T65" fmla="*/ 12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281">
                  <a:moveTo>
                    <a:pt x="7" y="120"/>
                  </a:moveTo>
                  <a:lnTo>
                    <a:pt x="14" y="22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6" y="2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64" y="267"/>
                  </a:lnTo>
                  <a:lnTo>
                    <a:pt x="54" y="269"/>
                  </a:lnTo>
                  <a:lnTo>
                    <a:pt x="44" y="272"/>
                  </a:lnTo>
                  <a:lnTo>
                    <a:pt x="36" y="273"/>
                  </a:lnTo>
                  <a:lnTo>
                    <a:pt x="28" y="275"/>
                  </a:lnTo>
                  <a:lnTo>
                    <a:pt x="21" y="277"/>
                  </a:lnTo>
                  <a:lnTo>
                    <a:pt x="15" y="279"/>
                  </a:lnTo>
                  <a:lnTo>
                    <a:pt x="10" y="280"/>
                  </a:lnTo>
                  <a:lnTo>
                    <a:pt x="6" y="281"/>
                  </a:lnTo>
                  <a:lnTo>
                    <a:pt x="0" y="268"/>
                  </a:lnTo>
                  <a:lnTo>
                    <a:pt x="4" y="244"/>
                  </a:lnTo>
                  <a:lnTo>
                    <a:pt x="7" y="220"/>
                  </a:lnTo>
                  <a:lnTo>
                    <a:pt x="9" y="193"/>
                  </a:lnTo>
                  <a:lnTo>
                    <a:pt x="10" y="168"/>
                  </a:lnTo>
                  <a:lnTo>
                    <a:pt x="10" y="155"/>
                  </a:lnTo>
                  <a:lnTo>
                    <a:pt x="9" y="143"/>
                  </a:lnTo>
                  <a:lnTo>
                    <a:pt x="9" y="131"/>
                  </a:lnTo>
                  <a:lnTo>
                    <a:pt x="7" y="120"/>
                  </a:lnTo>
                  <a:close/>
                </a:path>
              </a:pathLst>
            </a:custGeom>
            <a:solidFill>
              <a:srgbClr val="CC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4469" y="2685"/>
              <a:ext cx="24" cy="32"/>
            </a:xfrm>
            <a:custGeom>
              <a:avLst/>
              <a:gdLst>
                <a:gd name="T0" fmla="*/ 0 w 49"/>
                <a:gd name="T1" fmla="*/ 2 h 65"/>
                <a:gd name="T2" fmla="*/ 3 w 49"/>
                <a:gd name="T3" fmla="*/ 2 h 65"/>
                <a:gd name="T4" fmla="*/ 6 w 49"/>
                <a:gd name="T5" fmla="*/ 2 h 65"/>
                <a:gd name="T6" fmla="*/ 10 w 49"/>
                <a:gd name="T7" fmla="*/ 2 h 65"/>
                <a:gd name="T8" fmla="*/ 12 w 49"/>
                <a:gd name="T9" fmla="*/ 0 h 65"/>
                <a:gd name="T10" fmla="*/ 15 w 49"/>
                <a:gd name="T11" fmla="*/ 11 h 65"/>
                <a:gd name="T12" fmla="*/ 20 w 49"/>
                <a:gd name="T13" fmla="*/ 21 h 65"/>
                <a:gd name="T14" fmla="*/ 23 w 49"/>
                <a:gd name="T15" fmla="*/ 30 h 65"/>
                <a:gd name="T16" fmla="*/ 29 w 49"/>
                <a:gd name="T17" fmla="*/ 40 h 65"/>
                <a:gd name="T18" fmla="*/ 34 w 49"/>
                <a:gd name="T19" fmla="*/ 46 h 65"/>
                <a:gd name="T20" fmla="*/ 38 w 49"/>
                <a:gd name="T21" fmla="*/ 53 h 65"/>
                <a:gd name="T22" fmla="*/ 44 w 49"/>
                <a:gd name="T23" fmla="*/ 60 h 65"/>
                <a:gd name="T24" fmla="*/ 49 w 49"/>
                <a:gd name="T25" fmla="*/ 65 h 65"/>
                <a:gd name="T26" fmla="*/ 42 w 49"/>
                <a:gd name="T27" fmla="*/ 63 h 65"/>
                <a:gd name="T28" fmla="*/ 36 w 49"/>
                <a:gd name="T29" fmla="*/ 58 h 65"/>
                <a:gd name="T30" fmla="*/ 29 w 49"/>
                <a:gd name="T31" fmla="*/ 52 h 65"/>
                <a:gd name="T32" fmla="*/ 23 w 49"/>
                <a:gd name="T33" fmla="*/ 45 h 65"/>
                <a:gd name="T34" fmla="*/ 18 w 49"/>
                <a:gd name="T35" fmla="*/ 36 h 65"/>
                <a:gd name="T36" fmla="*/ 12 w 49"/>
                <a:gd name="T37" fmla="*/ 26 h 65"/>
                <a:gd name="T38" fmla="*/ 6 w 49"/>
                <a:gd name="T39" fmla="*/ 14 h 65"/>
                <a:gd name="T40" fmla="*/ 0 w 49"/>
                <a:gd name="T4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11"/>
                  </a:lnTo>
                  <a:lnTo>
                    <a:pt x="20" y="21"/>
                  </a:lnTo>
                  <a:lnTo>
                    <a:pt x="23" y="30"/>
                  </a:lnTo>
                  <a:lnTo>
                    <a:pt x="29" y="40"/>
                  </a:lnTo>
                  <a:lnTo>
                    <a:pt x="34" y="46"/>
                  </a:lnTo>
                  <a:lnTo>
                    <a:pt x="38" y="53"/>
                  </a:lnTo>
                  <a:lnTo>
                    <a:pt x="44" y="60"/>
                  </a:lnTo>
                  <a:lnTo>
                    <a:pt x="49" y="65"/>
                  </a:lnTo>
                  <a:lnTo>
                    <a:pt x="42" y="63"/>
                  </a:lnTo>
                  <a:lnTo>
                    <a:pt x="36" y="58"/>
                  </a:lnTo>
                  <a:lnTo>
                    <a:pt x="29" y="52"/>
                  </a:lnTo>
                  <a:lnTo>
                    <a:pt x="23" y="45"/>
                  </a:lnTo>
                  <a:lnTo>
                    <a:pt x="18" y="36"/>
                  </a:lnTo>
                  <a:lnTo>
                    <a:pt x="12" y="26"/>
                  </a:lnTo>
                  <a:lnTo>
                    <a:pt x="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4563" y="2516"/>
              <a:ext cx="70" cy="202"/>
            </a:xfrm>
            <a:custGeom>
              <a:avLst/>
              <a:gdLst>
                <a:gd name="T0" fmla="*/ 66 w 142"/>
                <a:gd name="T1" fmla="*/ 404 h 404"/>
                <a:gd name="T2" fmla="*/ 57 w 142"/>
                <a:gd name="T3" fmla="*/ 402 h 404"/>
                <a:gd name="T4" fmla="*/ 47 w 142"/>
                <a:gd name="T5" fmla="*/ 397 h 404"/>
                <a:gd name="T6" fmla="*/ 38 w 142"/>
                <a:gd name="T7" fmla="*/ 388 h 404"/>
                <a:gd name="T8" fmla="*/ 29 w 142"/>
                <a:gd name="T9" fmla="*/ 376 h 404"/>
                <a:gd name="T10" fmla="*/ 21 w 142"/>
                <a:gd name="T11" fmla="*/ 363 h 404"/>
                <a:gd name="T12" fmla="*/ 13 w 142"/>
                <a:gd name="T13" fmla="*/ 345 h 404"/>
                <a:gd name="T14" fmla="*/ 6 w 142"/>
                <a:gd name="T15" fmla="*/ 327 h 404"/>
                <a:gd name="T16" fmla="*/ 0 w 142"/>
                <a:gd name="T17" fmla="*/ 305 h 404"/>
                <a:gd name="T18" fmla="*/ 2 w 142"/>
                <a:gd name="T19" fmla="*/ 304 h 404"/>
                <a:gd name="T20" fmla="*/ 2 w 142"/>
                <a:gd name="T21" fmla="*/ 300 h 404"/>
                <a:gd name="T22" fmla="*/ 2 w 142"/>
                <a:gd name="T23" fmla="*/ 270 h 404"/>
                <a:gd name="T24" fmla="*/ 2 w 142"/>
                <a:gd name="T25" fmla="*/ 235 h 404"/>
                <a:gd name="T26" fmla="*/ 5 w 142"/>
                <a:gd name="T27" fmla="*/ 194 h 404"/>
                <a:gd name="T28" fmla="*/ 8 w 142"/>
                <a:gd name="T29" fmla="*/ 152 h 404"/>
                <a:gd name="T30" fmla="*/ 14 w 142"/>
                <a:gd name="T31" fmla="*/ 110 h 404"/>
                <a:gd name="T32" fmla="*/ 22 w 142"/>
                <a:gd name="T33" fmla="*/ 70 h 404"/>
                <a:gd name="T34" fmla="*/ 32 w 142"/>
                <a:gd name="T35" fmla="*/ 34 h 404"/>
                <a:gd name="T36" fmla="*/ 45 w 142"/>
                <a:gd name="T37" fmla="*/ 5 h 404"/>
                <a:gd name="T38" fmla="*/ 46 w 142"/>
                <a:gd name="T39" fmla="*/ 7 h 404"/>
                <a:gd name="T40" fmla="*/ 51 w 142"/>
                <a:gd name="T41" fmla="*/ 3 h 404"/>
                <a:gd name="T42" fmla="*/ 54 w 142"/>
                <a:gd name="T43" fmla="*/ 1 h 404"/>
                <a:gd name="T44" fmla="*/ 59 w 142"/>
                <a:gd name="T45" fmla="*/ 0 h 404"/>
                <a:gd name="T46" fmla="*/ 65 w 142"/>
                <a:gd name="T47" fmla="*/ 0 h 404"/>
                <a:gd name="T48" fmla="*/ 66 w 142"/>
                <a:gd name="T49" fmla="*/ 0 h 404"/>
                <a:gd name="T50" fmla="*/ 73 w 142"/>
                <a:gd name="T51" fmla="*/ 1 h 404"/>
                <a:gd name="T52" fmla="*/ 80 w 142"/>
                <a:gd name="T53" fmla="*/ 2 h 404"/>
                <a:gd name="T54" fmla="*/ 85 w 142"/>
                <a:gd name="T55" fmla="*/ 7 h 404"/>
                <a:gd name="T56" fmla="*/ 92 w 142"/>
                <a:gd name="T57" fmla="*/ 12 h 404"/>
                <a:gd name="T58" fmla="*/ 103 w 142"/>
                <a:gd name="T59" fmla="*/ 26 h 404"/>
                <a:gd name="T60" fmla="*/ 113 w 142"/>
                <a:gd name="T61" fmla="*/ 42 h 404"/>
                <a:gd name="T62" fmla="*/ 121 w 142"/>
                <a:gd name="T63" fmla="*/ 63 h 404"/>
                <a:gd name="T64" fmla="*/ 128 w 142"/>
                <a:gd name="T65" fmla="*/ 87 h 404"/>
                <a:gd name="T66" fmla="*/ 134 w 142"/>
                <a:gd name="T67" fmla="*/ 113 h 404"/>
                <a:gd name="T68" fmla="*/ 138 w 142"/>
                <a:gd name="T69" fmla="*/ 140 h 404"/>
                <a:gd name="T70" fmla="*/ 141 w 142"/>
                <a:gd name="T71" fmla="*/ 170 h 404"/>
                <a:gd name="T72" fmla="*/ 142 w 142"/>
                <a:gd name="T73" fmla="*/ 200 h 404"/>
                <a:gd name="T74" fmla="*/ 141 w 142"/>
                <a:gd name="T75" fmla="*/ 209 h 404"/>
                <a:gd name="T76" fmla="*/ 140 w 142"/>
                <a:gd name="T77" fmla="*/ 219 h 404"/>
                <a:gd name="T78" fmla="*/ 138 w 142"/>
                <a:gd name="T79" fmla="*/ 226 h 404"/>
                <a:gd name="T80" fmla="*/ 138 w 142"/>
                <a:gd name="T81" fmla="*/ 229 h 404"/>
                <a:gd name="T82" fmla="*/ 138 w 142"/>
                <a:gd name="T83" fmla="*/ 235 h 404"/>
                <a:gd name="T84" fmla="*/ 138 w 142"/>
                <a:gd name="T85" fmla="*/ 246 h 404"/>
                <a:gd name="T86" fmla="*/ 137 w 142"/>
                <a:gd name="T87" fmla="*/ 261 h 404"/>
                <a:gd name="T88" fmla="*/ 137 w 142"/>
                <a:gd name="T89" fmla="*/ 277 h 404"/>
                <a:gd name="T90" fmla="*/ 131 w 142"/>
                <a:gd name="T91" fmla="*/ 305 h 404"/>
                <a:gd name="T92" fmla="*/ 125 w 142"/>
                <a:gd name="T93" fmla="*/ 330 h 404"/>
                <a:gd name="T94" fmla="*/ 117 w 142"/>
                <a:gd name="T95" fmla="*/ 352 h 404"/>
                <a:gd name="T96" fmla="*/ 107 w 142"/>
                <a:gd name="T97" fmla="*/ 370 h 404"/>
                <a:gd name="T98" fmla="*/ 98 w 142"/>
                <a:gd name="T99" fmla="*/ 384 h 404"/>
                <a:gd name="T100" fmla="*/ 88 w 142"/>
                <a:gd name="T101" fmla="*/ 395 h 404"/>
                <a:gd name="T102" fmla="*/ 76 w 142"/>
                <a:gd name="T103" fmla="*/ 402 h 404"/>
                <a:gd name="T104" fmla="*/ 66 w 142"/>
                <a:gd name="T10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404">
                  <a:moveTo>
                    <a:pt x="66" y="404"/>
                  </a:moveTo>
                  <a:lnTo>
                    <a:pt x="57" y="402"/>
                  </a:lnTo>
                  <a:lnTo>
                    <a:pt x="47" y="397"/>
                  </a:lnTo>
                  <a:lnTo>
                    <a:pt x="38" y="388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3" y="345"/>
                  </a:lnTo>
                  <a:lnTo>
                    <a:pt x="6" y="327"/>
                  </a:lnTo>
                  <a:lnTo>
                    <a:pt x="0" y="305"/>
                  </a:lnTo>
                  <a:lnTo>
                    <a:pt x="2" y="304"/>
                  </a:lnTo>
                  <a:lnTo>
                    <a:pt x="2" y="300"/>
                  </a:lnTo>
                  <a:lnTo>
                    <a:pt x="2" y="270"/>
                  </a:lnTo>
                  <a:lnTo>
                    <a:pt x="2" y="235"/>
                  </a:lnTo>
                  <a:lnTo>
                    <a:pt x="5" y="194"/>
                  </a:lnTo>
                  <a:lnTo>
                    <a:pt x="8" y="152"/>
                  </a:lnTo>
                  <a:lnTo>
                    <a:pt x="14" y="110"/>
                  </a:lnTo>
                  <a:lnTo>
                    <a:pt x="22" y="70"/>
                  </a:lnTo>
                  <a:lnTo>
                    <a:pt x="32" y="34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2" y="12"/>
                  </a:lnTo>
                  <a:lnTo>
                    <a:pt x="103" y="26"/>
                  </a:lnTo>
                  <a:lnTo>
                    <a:pt x="113" y="42"/>
                  </a:lnTo>
                  <a:lnTo>
                    <a:pt x="121" y="63"/>
                  </a:lnTo>
                  <a:lnTo>
                    <a:pt x="128" y="87"/>
                  </a:lnTo>
                  <a:lnTo>
                    <a:pt x="134" y="113"/>
                  </a:lnTo>
                  <a:lnTo>
                    <a:pt x="138" y="140"/>
                  </a:lnTo>
                  <a:lnTo>
                    <a:pt x="141" y="170"/>
                  </a:lnTo>
                  <a:lnTo>
                    <a:pt x="142" y="200"/>
                  </a:lnTo>
                  <a:lnTo>
                    <a:pt x="141" y="209"/>
                  </a:lnTo>
                  <a:lnTo>
                    <a:pt x="140" y="219"/>
                  </a:lnTo>
                  <a:lnTo>
                    <a:pt x="138" y="226"/>
                  </a:lnTo>
                  <a:lnTo>
                    <a:pt x="138" y="229"/>
                  </a:lnTo>
                  <a:lnTo>
                    <a:pt x="138" y="235"/>
                  </a:lnTo>
                  <a:lnTo>
                    <a:pt x="138" y="246"/>
                  </a:lnTo>
                  <a:lnTo>
                    <a:pt x="137" y="261"/>
                  </a:lnTo>
                  <a:lnTo>
                    <a:pt x="137" y="277"/>
                  </a:lnTo>
                  <a:lnTo>
                    <a:pt x="131" y="305"/>
                  </a:lnTo>
                  <a:lnTo>
                    <a:pt x="125" y="330"/>
                  </a:lnTo>
                  <a:lnTo>
                    <a:pt x="117" y="352"/>
                  </a:lnTo>
                  <a:lnTo>
                    <a:pt x="107" y="370"/>
                  </a:lnTo>
                  <a:lnTo>
                    <a:pt x="98" y="384"/>
                  </a:lnTo>
                  <a:lnTo>
                    <a:pt x="88" y="395"/>
                  </a:lnTo>
                  <a:lnTo>
                    <a:pt x="76" y="402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23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4595" y="2504"/>
              <a:ext cx="37" cy="47"/>
            </a:xfrm>
            <a:custGeom>
              <a:avLst/>
              <a:gdLst>
                <a:gd name="T0" fmla="*/ 0 w 75"/>
                <a:gd name="T1" fmla="*/ 7 h 93"/>
                <a:gd name="T2" fmla="*/ 0 w 75"/>
                <a:gd name="T3" fmla="*/ 7 h 93"/>
                <a:gd name="T4" fmla="*/ 0 w 75"/>
                <a:gd name="T5" fmla="*/ 7 h 93"/>
                <a:gd name="T6" fmla="*/ 0 w 75"/>
                <a:gd name="T7" fmla="*/ 7 h 93"/>
                <a:gd name="T8" fmla="*/ 0 w 75"/>
                <a:gd name="T9" fmla="*/ 7 h 93"/>
                <a:gd name="T10" fmla="*/ 0 w 75"/>
                <a:gd name="T11" fmla="*/ 7 h 93"/>
                <a:gd name="T12" fmla="*/ 3 w 75"/>
                <a:gd name="T13" fmla="*/ 4 h 93"/>
                <a:gd name="T14" fmla="*/ 7 w 75"/>
                <a:gd name="T15" fmla="*/ 3 h 93"/>
                <a:gd name="T16" fmla="*/ 10 w 75"/>
                <a:gd name="T17" fmla="*/ 2 h 93"/>
                <a:gd name="T18" fmla="*/ 13 w 75"/>
                <a:gd name="T19" fmla="*/ 1 h 93"/>
                <a:gd name="T20" fmla="*/ 22 w 75"/>
                <a:gd name="T21" fmla="*/ 0 h 93"/>
                <a:gd name="T22" fmla="*/ 30 w 75"/>
                <a:gd name="T23" fmla="*/ 1 h 93"/>
                <a:gd name="T24" fmla="*/ 37 w 75"/>
                <a:gd name="T25" fmla="*/ 3 h 93"/>
                <a:gd name="T26" fmla="*/ 42 w 75"/>
                <a:gd name="T27" fmla="*/ 8 h 93"/>
                <a:gd name="T28" fmla="*/ 55 w 75"/>
                <a:gd name="T29" fmla="*/ 23 h 93"/>
                <a:gd name="T30" fmla="*/ 64 w 75"/>
                <a:gd name="T31" fmla="*/ 43 h 93"/>
                <a:gd name="T32" fmla="*/ 70 w 75"/>
                <a:gd name="T33" fmla="*/ 66 h 93"/>
                <a:gd name="T34" fmla="*/ 75 w 75"/>
                <a:gd name="T35" fmla="*/ 93 h 93"/>
                <a:gd name="T36" fmla="*/ 71 w 75"/>
                <a:gd name="T37" fmla="*/ 81 h 93"/>
                <a:gd name="T38" fmla="*/ 66 w 75"/>
                <a:gd name="T39" fmla="*/ 71 h 93"/>
                <a:gd name="T40" fmla="*/ 63 w 75"/>
                <a:gd name="T41" fmla="*/ 62 h 93"/>
                <a:gd name="T42" fmla="*/ 58 w 75"/>
                <a:gd name="T43" fmla="*/ 53 h 93"/>
                <a:gd name="T44" fmla="*/ 54 w 75"/>
                <a:gd name="T45" fmla="*/ 45 h 93"/>
                <a:gd name="T46" fmla="*/ 48 w 75"/>
                <a:gd name="T47" fmla="*/ 37 h 93"/>
                <a:gd name="T48" fmla="*/ 43 w 75"/>
                <a:gd name="T49" fmla="*/ 30 h 93"/>
                <a:gd name="T50" fmla="*/ 38 w 75"/>
                <a:gd name="T51" fmla="*/ 24 h 93"/>
                <a:gd name="T52" fmla="*/ 33 w 75"/>
                <a:gd name="T53" fmla="*/ 19 h 93"/>
                <a:gd name="T54" fmla="*/ 28 w 75"/>
                <a:gd name="T55" fmla="*/ 16 h 93"/>
                <a:gd name="T56" fmla="*/ 24 w 75"/>
                <a:gd name="T57" fmla="*/ 13 h 93"/>
                <a:gd name="T58" fmla="*/ 19 w 75"/>
                <a:gd name="T59" fmla="*/ 11 h 93"/>
                <a:gd name="T60" fmla="*/ 15 w 75"/>
                <a:gd name="T61" fmla="*/ 9 h 93"/>
                <a:gd name="T62" fmla="*/ 10 w 75"/>
                <a:gd name="T63" fmla="*/ 8 h 93"/>
                <a:gd name="T64" fmla="*/ 5 w 75"/>
                <a:gd name="T65" fmla="*/ 7 h 93"/>
                <a:gd name="T66" fmla="*/ 1 w 75"/>
                <a:gd name="T67" fmla="*/ 7 h 93"/>
                <a:gd name="T68" fmla="*/ 0 w 75"/>
                <a:gd name="T6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3"/>
                  </a:lnTo>
                  <a:lnTo>
                    <a:pt x="42" y="8"/>
                  </a:lnTo>
                  <a:lnTo>
                    <a:pt x="55" y="23"/>
                  </a:lnTo>
                  <a:lnTo>
                    <a:pt x="64" y="43"/>
                  </a:lnTo>
                  <a:lnTo>
                    <a:pt x="70" y="66"/>
                  </a:lnTo>
                  <a:lnTo>
                    <a:pt x="75" y="93"/>
                  </a:lnTo>
                  <a:lnTo>
                    <a:pt x="71" y="81"/>
                  </a:lnTo>
                  <a:lnTo>
                    <a:pt x="66" y="71"/>
                  </a:lnTo>
                  <a:lnTo>
                    <a:pt x="63" y="62"/>
                  </a:lnTo>
                  <a:lnTo>
                    <a:pt x="58" y="53"/>
                  </a:lnTo>
                  <a:lnTo>
                    <a:pt x="54" y="45"/>
                  </a:lnTo>
                  <a:lnTo>
                    <a:pt x="48" y="37"/>
                  </a:lnTo>
                  <a:lnTo>
                    <a:pt x="43" y="30"/>
                  </a:lnTo>
                  <a:lnTo>
                    <a:pt x="38" y="24"/>
                  </a:lnTo>
                  <a:lnTo>
                    <a:pt x="33" y="19"/>
                  </a:lnTo>
                  <a:lnTo>
                    <a:pt x="28" y="16"/>
                  </a:lnTo>
                  <a:lnTo>
                    <a:pt x="24" y="13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1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4496" y="2447"/>
              <a:ext cx="197" cy="231"/>
            </a:xfrm>
            <a:custGeom>
              <a:avLst/>
              <a:gdLst>
                <a:gd name="T0" fmla="*/ 392 w 396"/>
                <a:gd name="T1" fmla="*/ 299 h 462"/>
                <a:gd name="T2" fmla="*/ 380 w 396"/>
                <a:gd name="T3" fmla="*/ 324 h 462"/>
                <a:gd name="T4" fmla="*/ 363 w 396"/>
                <a:gd name="T5" fmla="*/ 347 h 462"/>
                <a:gd name="T6" fmla="*/ 352 w 396"/>
                <a:gd name="T7" fmla="*/ 362 h 462"/>
                <a:gd name="T8" fmla="*/ 350 w 396"/>
                <a:gd name="T9" fmla="*/ 366 h 462"/>
                <a:gd name="T10" fmla="*/ 324 w 396"/>
                <a:gd name="T11" fmla="*/ 404 h 462"/>
                <a:gd name="T12" fmla="*/ 289 w 396"/>
                <a:gd name="T13" fmla="*/ 405 h 462"/>
                <a:gd name="T14" fmla="*/ 292 w 396"/>
                <a:gd name="T15" fmla="*/ 362 h 462"/>
                <a:gd name="T16" fmla="*/ 292 w 396"/>
                <a:gd name="T17" fmla="*/ 332 h 462"/>
                <a:gd name="T18" fmla="*/ 292 w 396"/>
                <a:gd name="T19" fmla="*/ 317 h 462"/>
                <a:gd name="T20" fmla="*/ 291 w 396"/>
                <a:gd name="T21" fmla="*/ 288 h 462"/>
                <a:gd name="T22" fmla="*/ 290 w 396"/>
                <a:gd name="T23" fmla="*/ 235 h 462"/>
                <a:gd name="T24" fmla="*/ 282 w 396"/>
                <a:gd name="T25" fmla="*/ 179 h 462"/>
                <a:gd name="T26" fmla="*/ 264 w 396"/>
                <a:gd name="T27" fmla="*/ 131 h 462"/>
                <a:gd name="T28" fmla="*/ 246 w 396"/>
                <a:gd name="T29" fmla="*/ 111 h 462"/>
                <a:gd name="T30" fmla="*/ 237 w 396"/>
                <a:gd name="T31" fmla="*/ 106 h 462"/>
                <a:gd name="T32" fmla="*/ 226 w 396"/>
                <a:gd name="T33" fmla="*/ 104 h 462"/>
                <a:gd name="T34" fmla="*/ 215 w 396"/>
                <a:gd name="T35" fmla="*/ 104 h 462"/>
                <a:gd name="T36" fmla="*/ 201 w 396"/>
                <a:gd name="T37" fmla="*/ 108 h 462"/>
                <a:gd name="T38" fmla="*/ 187 w 396"/>
                <a:gd name="T39" fmla="*/ 117 h 462"/>
                <a:gd name="T40" fmla="*/ 179 w 396"/>
                <a:gd name="T41" fmla="*/ 123 h 462"/>
                <a:gd name="T42" fmla="*/ 178 w 396"/>
                <a:gd name="T43" fmla="*/ 125 h 462"/>
                <a:gd name="T44" fmla="*/ 176 w 396"/>
                <a:gd name="T45" fmla="*/ 128 h 462"/>
                <a:gd name="T46" fmla="*/ 173 w 396"/>
                <a:gd name="T47" fmla="*/ 131 h 462"/>
                <a:gd name="T48" fmla="*/ 170 w 396"/>
                <a:gd name="T49" fmla="*/ 134 h 462"/>
                <a:gd name="T50" fmla="*/ 170 w 396"/>
                <a:gd name="T51" fmla="*/ 136 h 462"/>
                <a:gd name="T52" fmla="*/ 142 w 396"/>
                <a:gd name="T53" fmla="*/ 212 h 462"/>
                <a:gd name="T54" fmla="*/ 128 w 396"/>
                <a:gd name="T55" fmla="*/ 303 h 462"/>
                <a:gd name="T56" fmla="*/ 124 w 396"/>
                <a:gd name="T57" fmla="*/ 388 h 462"/>
                <a:gd name="T58" fmla="*/ 124 w 396"/>
                <a:gd name="T59" fmla="*/ 436 h 462"/>
                <a:gd name="T60" fmla="*/ 109 w 396"/>
                <a:gd name="T61" fmla="*/ 443 h 462"/>
                <a:gd name="T62" fmla="*/ 81 w 396"/>
                <a:gd name="T63" fmla="*/ 451 h 462"/>
                <a:gd name="T64" fmla="*/ 45 w 396"/>
                <a:gd name="T65" fmla="*/ 459 h 462"/>
                <a:gd name="T66" fmla="*/ 0 w 396"/>
                <a:gd name="T67" fmla="*/ 462 h 462"/>
                <a:gd name="T68" fmla="*/ 25 w 396"/>
                <a:gd name="T69" fmla="*/ 421 h 462"/>
                <a:gd name="T70" fmla="*/ 32 w 396"/>
                <a:gd name="T71" fmla="*/ 419 h 462"/>
                <a:gd name="T72" fmla="*/ 49 w 396"/>
                <a:gd name="T73" fmla="*/ 411 h 462"/>
                <a:gd name="T74" fmla="*/ 65 w 396"/>
                <a:gd name="T75" fmla="*/ 393 h 462"/>
                <a:gd name="T76" fmla="*/ 68 w 396"/>
                <a:gd name="T77" fmla="*/ 383 h 462"/>
                <a:gd name="T78" fmla="*/ 75 w 396"/>
                <a:gd name="T79" fmla="*/ 299 h 462"/>
                <a:gd name="T80" fmla="*/ 81 w 396"/>
                <a:gd name="T81" fmla="*/ 216 h 462"/>
                <a:gd name="T82" fmla="*/ 80 w 396"/>
                <a:gd name="T83" fmla="*/ 196 h 462"/>
                <a:gd name="T84" fmla="*/ 68 w 396"/>
                <a:gd name="T85" fmla="*/ 166 h 462"/>
                <a:gd name="T86" fmla="*/ 60 w 396"/>
                <a:gd name="T87" fmla="*/ 159 h 462"/>
                <a:gd name="T88" fmla="*/ 49 w 396"/>
                <a:gd name="T89" fmla="*/ 159 h 462"/>
                <a:gd name="T90" fmla="*/ 36 w 396"/>
                <a:gd name="T91" fmla="*/ 163 h 462"/>
                <a:gd name="T92" fmla="*/ 19 w 396"/>
                <a:gd name="T93" fmla="*/ 170 h 462"/>
                <a:gd name="T94" fmla="*/ 38 w 396"/>
                <a:gd name="T95" fmla="*/ 104 h 462"/>
                <a:gd name="T96" fmla="*/ 68 w 396"/>
                <a:gd name="T97" fmla="*/ 83 h 462"/>
                <a:gd name="T98" fmla="*/ 94 w 396"/>
                <a:gd name="T99" fmla="*/ 66 h 462"/>
                <a:gd name="T100" fmla="*/ 109 w 396"/>
                <a:gd name="T101" fmla="*/ 56 h 462"/>
                <a:gd name="T102" fmla="*/ 133 w 396"/>
                <a:gd name="T103" fmla="*/ 41 h 462"/>
                <a:gd name="T104" fmla="*/ 178 w 396"/>
                <a:gd name="T105" fmla="*/ 20 h 462"/>
                <a:gd name="T106" fmla="*/ 222 w 396"/>
                <a:gd name="T107" fmla="*/ 9 h 462"/>
                <a:gd name="T108" fmla="*/ 263 w 396"/>
                <a:gd name="T109" fmla="*/ 2 h 462"/>
                <a:gd name="T110" fmla="*/ 299 w 396"/>
                <a:gd name="T111" fmla="*/ 2 h 462"/>
                <a:gd name="T112" fmla="*/ 327 w 396"/>
                <a:gd name="T113" fmla="*/ 4 h 462"/>
                <a:gd name="T114" fmla="*/ 348 w 396"/>
                <a:gd name="T115" fmla="*/ 6 h 462"/>
                <a:gd name="T116" fmla="*/ 362 w 396"/>
                <a:gd name="T117" fmla="*/ 7 h 462"/>
                <a:gd name="T118" fmla="*/ 370 w 396"/>
                <a:gd name="T119" fmla="*/ 26 h 462"/>
                <a:gd name="T120" fmla="*/ 381 w 396"/>
                <a:gd name="T121" fmla="*/ 98 h 462"/>
                <a:gd name="T122" fmla="*/ 391 w 396"/>
                <a:gd name="T123" fmla="*/ 192 h 462"/>
                <a:gd name="T124" fmla="*/ 396 w 396"/>
                <a:gd name="T125" fmla="*/ 26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2">
                  <a:moveTo>
                    <a:pt x="396" y="287"/>
                  </a:moveTo>
                  <a:lnTo>
                    <a:pt x="392" y="299"/>
                  </a:lnTo>
                  <a:lnTo>
                    <a:pt x="386" y="312"/>
                  </a:lnTo>
                  <a:lnTo>
                    <a:pt x="380" y="324"/>
                  </a:lnTo>
                  <a:lnTo>
                    <a:pt x="372" y="337"/>
                  </a:lnTo>
                  <a:lnTo>
                    <a:pt x="363" y="347"/>
                  </a:lnTo>
                  <a:lnTo>
                    <a:pt x="357" y="356"/>
                  </a:lnTo>
                  <a:lnTo>
                    <a:pt x="352" y="362"/>
                  </a:lnTo>
                  <a:lnTo>
                    <a:pt x="350" y="365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24" y="404"/>
                  </a:lnTo>
                  <a:lnTo>
                    <a:pt x="285" y="424"/>
                  </a:lnTo>
                  <a:lnTo>
                    <a:pt x="289" y="405"/>
                  </a:lnTo>
                  <a:lnTo>
                    <a:pt x="291" y="384"/>
                  </a:lnTo>
                  <a:lnTo>
                    <a:pt x="292" y="362"/>
                  </a:lnTo>
                  <a:lnTo>
                    <a:pt x="292" y="340"/>
                  </a:lnTo>
                  <a:lnTo>
                    <a:pt x="292" y="332"/>
                  </a:lnTo>
                  <a:lnTo>
                    <a:pt x="292" y="324"/>
                  </a:lnTo>
                  <a:lnTo>
                    <a:pt x="292" y="317"/>
                  </a:lnTo>
                  <a:lnTo>
                    <a:pt x="291" y="309"/>
                  </a:lnTo>
                  <a:lnTo>
                    <a:pt x="291" y="288"/>
                  </a:lnTo>
                  <a:lnTo>
                    <a:pt x="291" y="263"/>
                  </a:lnTo>
                  <a:lnTo>
                    <a:pt x="290" y="235"/>
                  </a:lnTo>
                  <a:lnTo>
                    <a:pt x="286" y="207"/>
                  </a:lnTo>
                  <a:lnTo>
                    <a:pt x="282" y="179"/>
                  </a:lnTo>
                  <a:lnTo>
                    <a:pt x="274" y="154"/>
                  </a:lnTo>
                  <a:lnTo>
                    <a:pt x="264" y="131"/>
                  </a:lnTo>
                  <a:lnTo>
                    <a:pt x="251" y="115"/>
                  </a:lnTo>
                  <a:lnTo>
                    <a:pt x="246" y="111"/>
                  </a:lnTo>
                  <a:lnTo>
                    <a:pt x="241" y="109"/>
                  </a:lnTo>
                  <a:lnTo>
                    <a:pt x="237" y="106"/>
                  </a:lnTo>
                  <a:lnTo>
                    <a:pt x="232" y="105"/>
                  </a:lnTo>
                  <a:lnTo>
                    <a:pt x="226" y="104"/>
                  </a:lnTo>
                  <a:lnTo>
                    <a:pt x="221" y="104"/>
                  </a:lnTo>
                  <a:lnTo>
                    <a:pt x="215" y="104"/>
                  </a:lnTo>
                  <a:lnTo>
                    <a:pt x="209" y="105"/>
                  </a:lnTo>
                  <a:lnTo>
                    <a:pt x="201" y="108"/>
                  </a:lnTo>
                  <a:lnTo>
                    <a:pt x="194" y="112"/>
                  </a:lnTo>
                  <a:lnTo>
                    <a:pt x="187" y="117"/>
                  </a:lnTo>
                  <a:lnTo>
                    <a:pt x="180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78" y="125"/>
                  </a:lnTo>
                  <a:lnTo>
                    <a:pt x="177" y="126"/>
                  </a:lnTo>
                  <a:lnTo>
                    <a:pt x="176" y="128"/>
                  </a:lnTo>
                  <a:lnTo>
                    <a:pt x="174" y="129"/>
                  </a:lnTo>
                  <a:lnTo>
                    <a:pt x="173" y="131"/>
                  </a:lnTo>
                  <a:lnTo>
                    <a:pt x="172" y="132"/>
                  </a:lnTo>
                  <a:lnTo>
                    <a:pt x="170" y="134"/>
                  </a:lnTo>
                  <a:lnTo>
                    <a:pt x="169" y="135"/>
                  </a:lnTo>
                  <a:lnTo>
                    <a:pt x="170" y="136"/>
                  </a:lnTo>
                  <a:lnTo>
                    <a:pt x="154" y="171"/>
                  </a:lnTo>
                  <a:lnTo>
                    <a:pt x="142" y="212"/>
                  </a:lnTo>
                  <a:lnTo>
                    <a:pt x="134" y="257"/>
                  </a:lnTo>
                  <a:lnTo>
                    <a:pt x="128" y="303"/>
                  </a:lnTo>
                  <a:lnTo>
                    <a:pt x="125" y="348"/>
                  </a:lnTo>
                  <a:lnTo>
                    <a:pt x="124" y="388"/>
                  </a:lnTo>
                  <a:lnTo>
                    <a:pt x="124" y="418"/>
                  </a:lnTo>
                  <a:lnTo>
                    <a:pt x="124" y="436"/>
                  </a:lnTo>
                  <a:lnTo>
                    <a:pt x="118" y="438"/>
                  </a:lnTo>
                  <a:lnTo>
                    <a:pt x="109" y="443"/>
                  </a:lnTo>
                  <a:lnTo>
                    <a:pt x="96" y="446"/>
                  </a:lnTo>
                  <a:lnTo>
                    <a:pt x="81" y="451"/>
                  </a:lnTo>
                  <a:lnTo>
                    <a:pt x="65" y="456"/>
                  </a:lnTo>
                  <a:lnTo>
                    <a:pt x="45" y="459"/>
                  </a:lnTo>
                  <a:lnTo>
                    <a:pt x="23" y="461"/>
                  </a:lnTo>
                  <a:lnTo>
                    <a:pt x="0" y="462"/>
                  </a:lnTo>
                  <a:lnTo>
                    <a:pt x="4" y="426"/>
                  </a:lnTo>
                  <a:lnTo>
                    <a:pt x="25" y="421"/>
                  </a:lnTo>
                  <a:lnTo>
                    <a:pt x="26" y="421"/>
                  </a:lnTo>
                  <a:lnTo>
                    <a:pt x="32" y="419"/>
                  </a:lnTo>
                  <a:lnTo>
                    <a:pt x="38" y="415"/>
                  </a:lnTo>
                  <a:lnTo>
                    <a:pt x="49" y="411"/>
                  </a:lnTo>
                  <a:lnTo>
                    <a:pt x="59" y="403"/>
                  </a:lnTo>
                  <a:lnTo>
                    <a:pt x="65" y="393"/>
                  </a:lnTo>
                  <a:lnTo>
                    <a:pt x="67" y="386"/>
                  </a:lnTo>
                  <a:lnTo>
                    <a:pt x="68" y="383"/>
                  </a:lnTo>
                  <a:lnTo>
                    <a:pt x="71" y="356"/>
                  </a:lnTo>
                  <a:lnTo>
                    <a:pt x="75" y="299"/>
                  </a:lnTo>
                  <a:lnTo>
                    <a:pt x="79" y="242"/>
                  </a:lnTo>
                  <a:lnTo>
                    <a:pt x="81" y="216"/>
                  </a:lnTo>
                  <a:lnTo>
                    <a:pt x="81" y="210"/>
                  </a:lnTo>
                  <a:lnTo>
                    <a:pt x="80" y="196"/>
                  </a:lnTo>
                  <a:lnTo>
                    <a:pt x="76" y="180"/>
                  </a:lnTo>
                  <a:lnTo>
                    <a:pt x="68" y="166"/>
                  </a:lnTo>
                  <a:lnTo>
                    <a:pt x="64" y="163"/>
                  </a:lnTo>
                  <a:lnTo>
                    <a:pt x="60" y="159"/>
                  </a:lnTo>
                  <a:lnTo>
                    <a:pt x="55" y="158"/>
                  </a:lnTo>
                  <a:lnTo>
                    <a:pt x="49" y="159"/>
                  </a:lnTo>
                  <a:lnTo>
                    <a:pt x="43" y="161"/>
                  </a:lnTo>
                  <a:lnTo>
                    <a:pt x="36" y="163"/>
                  </a:lnTo>
                  <a:lnTo>
                    <a:pt x="28" y="166"/>
                  </a:lnTo>
                  <a:lnTo>
                    <a:pt x="19" y="170"/>
                  </a:lnTo>
                  <a:lnTo>
                    <a:pt x="23" y="115"/>
                  </a:lnTo>
                  <a:lnTo>
                    <a:pt x="38" y="104"/>
                  </a:lnTo>
                  <a:lnTo>
                    <a:pt x="53" y="94"/>
                  </a:lnTo>
                  <a:lnTo>
                    <a:pt x="68" y="83"/>
                  </a:lnTo>
                  <a:lnTo>
                    <a:pt x="81" y="74"/>
                  </a:lnTo>
                  <a:lnTo>
                    <a:pt x="94" y="66"/>
                  </a:lnTo>
                  <a:lnTo>
                    <a:pt x="103" y="60"/>
                  </a:lnTo>
                  <a:lnTo>
                    <a:pt x="109" y="56"/>
                  </a:lnTo>
                  <a:lnTo>
                    <a:pt x="111" y="55"/>
                  </a:lnTo>
                  <a:lnTo>
                    <a:pt x="133" y="41"/>
                  </a:lnTo>
                  <a:lnTo>
                    <a:pt x="156" y="29"/>
                  </a:lnTo>
                  <a:lnTo>
                    <a:pt x="178" y="20"/>
                  </a:lnTo>
                  <a:lnTo>
                    <a:pt x="201" y="13"/>
                  </a:lnTo>
                  <a:lnTo>
                    <a:pt x="222" y="9"/>
                  </a:lnTo>
                  <a:lnTo>
                    <a:pt x="244" y="4"/>
                  </a:lnTo>
                  <a:lnTo>
                    <a:pt x="263" y="2"/>
                  </a:lnTo>
                  <a:lnTo>
                    <a:pt x="283" y="0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38" y="5"/>
                  </a:lnTo>
                  <a:lnTo>
                    <a:pt x="348" y="6"/>
                  </a:lnTo>
                  <a:lnTo>
                    <a:pt x="357" y="6"/>
                  </a:lnTo>
                  <a:lnTo>
                    <a:pt x="362" y="7"/>
                  </a:lnTo>
                  <a:lnTo>
                    <a:pt x="366" y="9"/>
                  </a:lnTo>
                  <a:lnTo>
                    <a:pt x="370" y="26"/>
                  </a:lnTo>
                  <a:lnTo>
                    <a:pt x="375" y="57"/>
                  </a:lnTo>
                  <a:lnTo>
                    <a:pt x="381" y="98"/>
                  </a:lnTo>
                  <a:lnTo>
                    <a:pt x="386" y="144"/>
                  </a:lnTo>
                  <a:lnTo>
                    <a:pt x="391" y="192"/>
                  </a:lnTo>
                  <a:lnTo>
                    <a:pt x="395" y="234"/>
                  </a:lnTo>
                  <a:lnTo>
                    <a:pt x="396" y="268"/>
                  </a:lnTo>
                  <a:lnTo>
                    <a:pt x="396" y="287"/>
                  </a:lnTo>
                  <a:close/>
                </a:path>
              </a:pathLst>
            </a:custGeom>
            <a:solidFill>
              <a:srgbClr val="CC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3594" y="2653"/>
              <a:ext cx="37" cy="29"/>
            </a:xfrm>
            <a:custGeom>
              <a:avLst/>
              <a:gdLst>
                <a:gd name="T0" fmla="*/ 37 w 73"/>
                <a:gd name="T1" fmla="*/ 57 h 57"/>
                <a:gd name="T2" fmla="*/ 43 w 73"/>
                <a:gd name="T3" fmla="*/ 57 h 57"/>
                <a:gd name="T4" fmla="*/ 50 w 73"/>
                <a:gd name="T5" fmla="*/ 55 h 57"/>
                <a:gd name="T6" fmla="*/ 54 w 73"/>
                <a:gd name="T7" fmla="*/ 53 h 57"/>
                <a:gd name="T8" fmla="*/ 60 w 73"/>
                <a:gd name="T9" fmla="*/ 51 h 57"/>
                <a:gd name="T10" fmla="*/ 63 w 73"/>
                <a:gd name="T11" fmla="*/ 47 h 57"/>
                <a:gd name="T12" fmla="*/ 68 w 73"/>
                <a:gd name="T13" fmla="*/ 43 h 57"/>
                <a:gd name="T14" fmla="*/ 70 w 73"/>
                <a:gd name="T15" fmla="*/ 38 h 57"/>
                <a:gd name="T16" fmla="*/ 73 w 73"/>
                <a:gd name="T17" fmla="*/ 32 h 57"/>
                <a:gd name="T18" fmla="*/ 67 w 73"/>
                <a:gd name="T19" fmla="*/ 38 h 57"/>
                <a:gd name="T20" fmla="*/ 60 w 73"/>
                <a:gd name="T21" fmla="*/ 43 h 57"/>
                <a:gd name="T22" fmla="*/ 52 w 73"/>
                <a:gd name="T23" fmla="*/ 46 h 57"/>
                <a:gd name="T24" fmla="*/ 43 w 73"/>
                <a:gd name="T25" fmla="*/ 47 h 57"/>
                <a:gd name="T26" fmla="*/ 35 w 73"/>
                <a:gd name="T27" fmla="*/ 46 h 57"/>
                <a:gd name="T28" fmla="*/ 28 w 73"/>
                <a:gd name="T29" fmla="*/ 45 h 57"/>
                <a:gd name="T30" fmla="*/ 22 w 73"/>
                <a:gd name="T31" fmla="*/ 41 h 57"/>
                <a:gd name="T32" fmla="*/ 16 w 73"/>
                <a:gd name="T33" fmla="*/ 37 h 57"/>
                <a:gd name="T34" fmla="*/ 12 w 73"/>
                <a:gd name="T35" fmla="*/ 31 h 57"/>
                <a:gd name="T36" fmla="*/ 8 w 73"/>
                <a:gd name="T37" fmla="*/ 25 h 57"/>
                <a:gd name="T38" fmla="*/ 7 w 73"/>
                <a:gd name="T39" fmla="*/ 18 h 57"/>
                <a:gd name="T40" fmla="*/ 6 w 73"/>
                <a:gd name="T41" fmla="*/ 10 h 57"/>
                <a:gd name="T42" fmla="*/ 6 w 73"/>
                <a:gd name="T43" fmla="*/ 8 h 57"/>
                <a:gd name="T44" fmla="*/ 7 w 73"/>
                <a:gd name="T45" fmla="*/ 5 h 57"/>
                <a:gd name="T46" fmla="*/ 7 w 73"/>
                <a:gd name="T47" fmla="*/ 2 h 57"/>
                <a:gd name="T48" fmla="*/ 8 w 73"/>
                <a:gd name="T49" fmla="*/ 0 h 57"/>
                <a:gd name="T50" fmla="*/ 5 w 73"/>
                <a:gd name="T51" fmla="*/ 5 h 57"/>
                <a:gd name="T52" fmla="*/ 2 w 73"/>
                <a:gd name="T53" fmla="*/ 9 h 57"/>
                <a:gd name="T54" fmla="*/ 1 w 73"/>
                <a:gd name="T55" fmla="*/ 15 h 57"/>
                <a:gd name="T56" fmla="*/ 0 w 73"/>
                <a:gd name="T57" fmla="*/ 21 h 57"/>
                <a:gd name="T58" fmla="*/ 1 w 73"/>
                <a:gd name="T59" fmla="*/ 29 h 57"/>
                <a:gd name="T60" fmla="*/ 3 w 73"/>
                <a:gd name="T61" fmla="*/ 36 h 57"/>
                <a:gd name="T62" fmla="*/ 7 w 73"/>
                <a:gd name="T63" fmla="*/ 41 h 57"/>
                <a:gd name="T64" fmla="*/ 12 w 73"/>
                <a:gd name="T65" fmla="*/ 47 h 57"/>
                <a:gd name="T66" fmla="*/ 16 w 73"/>
                <a:gd name="T67" fmla="*/ 52 h 57"/>
                <a:gd name="T68" fmla="*/ 23 w 73"/>
                <a:gd name="T69" fmla="*/ 55 h 57"/>
                <a:gd name="T70" fmla="*/ 30 w 73"/>
                <a:gd name="T71" fmla="*/ 56 h 57"/>
                <a:gd name="T72" fmla="*/ 37 w 73"/>
                <a:gd name="T7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7">
                  <a:moveTo>
                    <a:pt x="37" y="57"/>
                  </a:moveTo>
                  <a:lnTo>
                    <a:pt x="43" y="57"/>
                  </a:lnTo>
                  <a:lnTo>
                    <a:pt x="50" y="55"/>
                  </a:lnTo>
                  <a:lnTo>
                    <a:pt x="54" y="53"/>
                  </a:lnTo>
                  <a:lnTo>
                    <a:pt x="60" y="51"/>
                  </a:lnTo>
                  <a:lnTo>
                    <a:pt x="63" y="47"/>
                  </a:lnTo>
                  <a:lnTo>
                    <a:pt x="68" y="43"/>
                  </a:lnTo>
                  <a:lnTo>
                    <a:pt x="70" y="38"/>
                  </a:lnTo>
                  <a:lnTo>
                    <a:pt x="73" y="32"/>
                  </a:lnTo>
                  <a:lnTo>
                    <a:pt x="67" y="38"/>
                  </a:lnTo>
                  <a:lnTo>
                    <a:pt x="60" y="43"/>
                  </a:lnTo>
                  <a:lnTo>
                    <a:pt x="52" y="46"/>
                  </a:lnTo>
                  <a:lnTo>
                    <a:pt x="43" y="47"/>
                  </a:lnTo>
                  <a:lnTo>
                    <a:pt x="35" y="46"/>
                  </a:lnTo>
                  <a:lnTo>
                    <a:pt x="28" y="45"/>
                  </a:lnTo>
                  <a:lnTo>
                    <a:pt x="22" y="41"/>
                  </a:lnTo>
                  <a:lnTo>
                    <a:pt x="16" y="37"/>
                  </a:lnTo>
                  <a:lnTo>
                    <a:pt x="12" y="31"/>
                  </a:lnTo>
                  <a:lnTo>
                    <a:pt x="8" y="25"/>
                  </a:lnTo>
                  <a:lnTo>
                    <a:pt x="7" y="1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5" y="5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7"/>
                  </a:lnTo>
                  <a:lnTo>
                    <a:pt x="16" y="52"/>
                  </a:lnTo>
                  <a:lnTo>
                    <a:pt x="23" y="55"/>
                  </a:lnTo>
                  <a:lnTo>
                    <a:pt x="30" y="56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Freeform 53"/>
            <p:cNvSpPr>
              <a:spLocks/>
            </p:cNvSpPr>
            <p:nvPr/>
          </p:nvSpPr>
          <p:spPr bwMode="auto">
            <a:xfrm>
              <a:off x="3638" y="2654"/>
              <a:ext cx="36" cy="29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7 h 59"/>
                <a:gd name="T6" fmla="*/ 55 w 73"/>
                <a:gd name="T7" fmla="*/ 54 h 59"/>
                <a:gd name="T8" fmla="*/ 60 w 73"/>
                <a:gd name="T9" fmla="*/ 51 h 59"/>
                <a:gd name="T10" fmla="*/ 64 w 73"/>
                <a:gd name="T11" fmla="*/ 47 h 59"/>
                <a:gd name="T12" fmla="*/ 68 w 73"/>
                <a:gd name="T13" fmla="*/ 43 h 59"/>
                <a:gd name="T14" fmla="*/ 71 w 73"/>
                <a:gd name="T15" fmla="*/ 38 h 59"/>
                <a:gd name="T16" fmla="*/ 73 w 73"/>
                <a:gd name="T17" fmla="*/ 32 h 59"/>
                <a:gd name="T18" fmla="*/ 67 w 73"/>
                <a:gd name="T19" fmla="*/ 39 h 59"/>
                <a:gd name="T20" fmla="*/ 60 w 73"/>
                <a:gd name="T21" fmla="*/ 44 h 59"/>
                <a:gd name="T22" fmla="*/ 51 w 73"/>
                <a:gd name="T23" fmla="*/ 47 h 59"/>
                <a:gd name="T24" fmla="*/ 43 w 73"/>
                <a:gd name="T25" fmla="*/ 49 h 59"/>
                <a:gd name="T26" fmla="*/ 35 w 73"/>
                <a:gd name="T27" fmla="*/ 47 h 59"/>
                <a:gd name="T28" fmla="*/ 28 w 73"/>
                <a:gd name="T29" fmla="*/ 45 h 59"/>
                <a:gd name="T30" fmla="*/ 22 w 73"/>
                <a:gd name="T31" fmla="*/ 42 h 59"/>
                <a:gd name="T32" fmla="*/ 17 w 73"/>
                <a:gd name="T33" fmla="*/ 37 h 59"/>
                <a:gd name="T34" fmla="*/ 12 w 73"/>
                <a:gd name="T35" fmla="*/ 32 h 59"/>
                <a:gd name="T36" fmla="*/ 8 w 73"/>
                <a:gd name="T37" fmla="*/ 26 h 59"/>
                <a:gd name="T38" fmla="*/ 7 w 73"/>
                <a:gd name="T39" fmla="*/ 19 h 59"/>
                <a:gd name="T40" fmla="*/ 6 w 73"/>
                <a:gd name="T41" fmla="*/ 12 h 59"/>
                <a:gd name="T42" fmla="*/ 6 w 73"/>
                <a:gd name="T43" fmla="*/ 8 h 59"/>
                <a:gd name="T44" fmla="*/ 6 w 73"/>
                <a:gd name="T45" fmla="*/ 6 h 59"/>
                <a:gd name="T46" fmla="*/ 6 w 73"/>
                <a:gd name="T47" fmla="*/ 3 h 59"/>
                <a:gd name="T48" fmla="*/ 7 w 73"/>
                <a:gd name="T49" fmla="*/ 0 h 59"/>
                <a:gd name="T50" fmla="*/ 5 w 73"/>
                <a:gd name="T51" fmla="*/ 5 h 59"/>
                <a:gd name="T52" fmla="*/ 3 w 73"/>
                <a:gd name="T53" fmla="*/ 11 h 59"/>
                <a:gd name="T54" fmla="*/ 2 w 73"/>
                <a:gd name="T55" fmla="*/ 16 h 59"/>
                <a:gd name="T56" fmla="*/ 0 w 73"/>
                <a:gd name="T57" fmla="*/ 22 h 59"/>
                <a:gd name="T58" fmla="*/ 2 w 73"/>
                <a:gd name="T59" fmla="*/ 29 h 59"/>
                <a:gd name="T60" fmla="*/ 4 w 73"/>
                <a:gd name="T61" fmla="*/ 36 h 59"/>
                <a:gd name="T62" fmla="*/ 7 w 73"/>
                <a:gd name="T63" fmla="*/ 43 h 59"/>
                <a:gd name="T64" fmla="*/ 12 w 73"/>
                <a:gd name="T65" fmla="*/ 47 h 59"/>
                <a:gd name="T66" fmla="*/ 17 w 73"/>
                <a:gd name="T67" fmla="*/ 52 h 59"/>
                <a:gd name="T68" fmla="*/ 23 w 73"/>
                <a:gd name="T69" fmla="*/ 55 h 59"/>
                <a:gd name="T70" fmla="*/ 30 w 73"/>
                <a:gd name="T71" fmla="*/ 58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7"/>
                  </a:lnTo>
                  <a:lnTo>
                    <a:pt x="55" y="54"/>
                  </a:lnTo>
                  <a:lnTo>
                    <a:pt x="60" y="51"/>
                  </a:lnTo>
                  <a:lnTo>
                    <a:pt x="64" y="47"/>
                  </a:lnTo>
                  <a:lnTo>
                    <a:pt x="68" y="43"/>
                  </a:lnTo>
                  <a:lnTo>
                    <a:pt x="71" y="38"/>
                  </a:lnTo>
                  <a:lnTo>
                    <a:pt x="73" y="32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1" y="47"/>
                  </a:lnTo>
                  <a:lnTo>
                    <a:pt x="43" y="49"/>
                  </a:lnTo>
                  <a:lnTo>
                    <a:pt x="35" y="47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7" y="37"/>
                  </a:lnTo>
                  <a:lnTo>
                    <a:pt x="12" y="32"/>
                  </a:lnTo>
                  <a:lnTo>
                    <a:pt x="8" y="26"/>
                  </a:lnTo>
                  <a:lnTo>
                    <a:pt x="7" y="19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7" y="0"/>
                  </a:lnTo>
                  <a:lnTo>
                    <a:pt x="5" y="5"/>
                  </a:lnTo>
                  <a:lnTo>
                    <a:pt x="3" y="11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2" y="47"/>
                  </a:lnTo>
                  <a:lnTo>
                    <a:pt x="17" y="52"/>
                  </a:lnTo>
                  <a:lnTo>
                    <a:pt x="23" y="55"/>
                  </a:lnTo>
                  <a:lnTo>
                    <a:pt x="30" y="58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4052" y="2645"/>
              <a:ext cx="36" cy="29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6 h 59"/>
                <a:gd name="T6" fmla="*/ 54 w 73"/>
                <a:gd name="T7" fmla="*/ 54 h 59"/>
                <a:gd name="T8" fmla="*/ 60 w 73"/>
                <a:gd name="T9" fmla="*/ 50 h 59"/>
                <a:gd name="T10" fmla="*/ 63 w 73"/>
                <a:gd name="T11" fmla="*/ 47 h 59"/>
                <a:gd name="T12" fmla="*/ 68 w 73"/>
                <a:gd name="T13" fmla="*/ 42 h 59"/>
                <a:gd name="T14" fmla="*/ 70 w 73"/>
                <a:gd name="T15" fmla="*/ 38 h 59"/>
                <a:gd name="T16" fmla="*/ 73 w 73"/>
                <a:gd name="T17" fmla="*/ 32 h 59"/>
                <a:gd name="T18" fmla="*/ 67 w 73"/>
                <a:gd name="T19" fmla="*/ 39 h 59"/>
                <a:gd name="T20" fmla="*/ 60 w 73"/>
                <a:gd name="T21" fmla="*/ 44 h 59"/>
                <a:gd name="T22" fmla="*/ 52 w 73"/>
                <a:gd name="T23" fmla="*/ 47 h 59"/>
                <a:gd name="T24" fmla="*/ 43 w 73"/>
                <a:gd name="T25" fmla="*/ 48 h 59"/>
                <a:gd name="T26" fmla="*/ 35 w 73"/>
                <a:gd name="T27" fmla="*/ 47 h 59"/>
                <a:gd name="T28" fmla="*/ 28 w 73"/>
                <a:gd name="T29" fmla="*/ 45 h 59"/>
                <a:gd name="T30" fmla="*/ 22 w 73"/>
                <a:gd name="T31" fmla="*/ 41 h 59"/>
                <a:gd name="T32" fmla="*/ 16 w 73"/>
                <a:gd name="T33" fmla="*/ 37 h 59"/>
                <a:gd name="T34" fmla="*/ 12 w 73"/>
                <a:gd name="T35" fmla="*/ 32 h 59"/>
                <a:gd name="T36" fmla="*/ 8 w 73"/>
                <a:gd name="T37" fmla="*/ 25 h 59"/>
                <a:gd name="T38" fmla="*/ 7 w 73"/>
                <a:gd name="T39" fmla="*/ 18 h 59"/>
                <a:gd name="T40" fmla="*/ 6 w 73"/>
                <a:gd name="T41" fmla="*/ 11 h 59"/>
                <a:gd name="T42" fmla="*/ 6 w 73"/>
                <a:gd name="T43" fmla="*/ 8 h 59"/>
                <a:gd name="T44" fmla="*/ 7 w 73"/>
                <a:gd name="T45" fmla="*/ 6 h 59"/>
                <a:gd name="T46" fmla="*/ 7 w 73"/>
                <a:gd name="T47" fmla="*/ 2 h 59"/>
                <a:gd name="T48" fmla="*/ 8 w 73"/>
                <a:gd name="T49" fmla="*/ 0 h 59"/>
                <a:gd name="T50" fmla="*/ 5 w 73"/>
                <a:gd name="T51" fmla="*/ 4 h 59"/>
                <a:gd name="T52" fmla="*/ 2 w 73"/>
                <a:gd name="T53" fmla="*/ 10 h 59"/>
                <a:gd name="T54" fmla="*/ 1 w 73"/>
                <a:gd name="T55" fmla="*/ 16 h 59"/>
                <a:gd name="T56" fmla="*/ 0 w 73"/>
                <a:gd name="T57" fmla="*/ 22 h 59"/>
                <a:gd name="T58" fmla="*/ 1 w 73"/>
                <a:gd name="T59" fmla="*/ 29 h 59"/>
                <a:gd name="T60" fmla="*/ 3 w 73"/>
                <a:gd name="T61" fmla="*/ 35 h 59"/>
                <a:gd name="T62" fmla="*/ 7 w 73"/>
                <a:gd name="T63" fmla="*/ 42 h 59"/>
                <a:gd name="T64" fmla="*/ 12 w 73"/>
                <a:gd name="T65" fmla="*/ 47 h 59"/>
                <a:gd name="T66" fmla="*/ 16 w 73"/>
                <a:gd name="T67" fmla="*/ 52 h 59"/>
                <a:gd name="T68" fmla="*/ 23 w 73"/>
                <a:gd name="T69" fmla="*/ 55 h 59"/>
                <a:gd name="T70" fmla="*/ 30 w 73"/>
                <a:gd name="T71" fmla="*/ 57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60" y="50"/>
                  </a:lnTo>
                  <a:lnTo>
                    <a:pt x="63" y="47"/>
                  </a:lnTo>
                  <a:lnTo>
                    <a:pt x="68" y="42"/>
                  </a:lnTo>
                  <a:lnTo>
                    <a:pt x="70" y="38"/>
                  </a:lnTo>
                  <a:lnTo>
                    <a:pt x="73" y="32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2" y="47"/>
                  </a:lnTo>
                  <a:lnTo>
                    <a:pt x="43" y="48"/>
                  </a:lnTo>
                  <a:lnTo>
                    <a:pt x="35" y="47"/>
                  </a:lnTo>
                  <a:lnTo>
                    <a:pt x="28" y="45"/>
                  </a:lnTo>
                  <a:lnTo>
                    <a:pt x="22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8" y="25"/>
                  </a:lnTo>
                  <a:lnTo>
                    <a:pt x="7" y="18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2"/>
                  </a:lnTo>
                  <a:lnTo>
                    <a:pt x="8" y="0"/>
                  </a:lnTo>
                  <a:lnTo>
                    <a:pt x="5" y="4"/>
                  </a:lnTo>
                  <a:lnTo>
                    <a:pt x="2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16" y="52"/>
                  </a:lnTo>
                  <a:lnTo>
                    <a:pt x="23" y="55"/>
                  </a:lnTo>
                  <a:lnTo>
                    <a:pt x="30" y="57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4095" y="2646"/>
              <a:ext cx="37" cy="29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7 h 59"/>
                <a:gd name="T6" fmla="*/ 55 w 73"/>
                <a:gd name="T7" fmla="*/ 54 h 59"/>
                <a:gd name="T8" fmla="*/ 60 w 73"/>
                <a:gd name="T9" fmla="*/ 52 h 59"/>
                <a:gd name="T10" fmla="*/ 64 w 73"/>
                <a:gd name="T11" fmla="*/ 48 h 59"/>
                <a:gd name="T12" fmla="*/ 68 w 73"/>
                <a:gd name="T13" fmla="*/ 44 h 59"/>
                <a:gd name="T14" fmla="*/ 71 w 73"/>
                <a:gd name="T15" fmla="*/ 39 h 59"/>
                <a:gd name="T16" fmla="*/ 73 w 73"/>
                <a:gd name="T17" fmla="*/ 33 h 59"/>
                <a:gd name="T18" fmla="*/ 67 w 73"/>
                <a:gd name="T19" fmla="*/ 39 h 59"/>
                <a:gd name="T20" fmla="*/ 60 w 73"/>
                <a:gd name="T21" fmla="*/ 44 h 59"/>
                <a:gd name="T22" fmla="*/ 52 w 73"/>
                <a:gd name="T23" fmla="*/ 47 h 59"/>
                <a:gd name="T24" fmla="*/ 43 w 73"/>
                <a:gd name="T25" fmla="*/ 48 h 59"/>
                <a:gd name="T26" fmla="*/ 35 w 73"/>
                <a:gd name="T27" fmla="*/ 47 h 59"/>
                <a:gd name="T28" fmla="*/ 28 w 73"/>
                <a:gd name="T29" fmla="*/ 46 h 59"/>
                <a:gd name="T30" fmla="*/ 22 w 73"/>
                <a:gd name="T31" fmla="*/ 43 h 59"/>
                <a:gd name="T32" fmla="*/ 17 w 73"/>
                <a:gd name="T33" fmla="*/ 38 h 59"/>
                <a:gd name="T34" fmla="*/ 12 w 73"/>
                <a:gd name="T35" fmla="*/ 32 h 59"/>
                <a:gd name="T36" fmla="*/ 9 w 73"/>
                <a:gd name="T37" fmla="*/ 27 h 59"/>
                <a:gd name="T38" fmla="*/ 7 w 73"/>
                <a:gd name="T39" fmla="*/ 20 h 59"/>
                <a:gd name="T40" fmla="*/ 6 w 73"/>
                <a:gd name="T41" fmla="*/ 12 h 59"/>
                <a:gd name="T42" fmla="*/ 6 w 73"/>
                <a:gd name="T43" fmla="*/ 9 h 59"/>
                <a:gd name="T44" fmla="*/ 6 w 73"/>
                <a:gd name="T45" fmla="*/ 6 h 59"/>
                <a:gd name="T46" fmla="*/ 6 w 73"/>
                <a:gd name="T47" fmla="*/ 2 h 59"/>
                <a:gd name="T48" fmla="*/ 7 w 73"/>
                <a:gd name="T49" fmla="*/ 0 h 59"/>
                <a:gd name="T50" fmla="*/ 5 w 73"/>
                <a:gd name="T51" fmla="*/ 5 h 59"/>
                <a:gd name="T52" fmla="*/ 3 w 73"/>
                <a:gd name="T53" fmla="*/ 10 h 59"/>
                <a:gd name="T54" fmla="*/ 2 w 73"/>
                <a:gd name="T55" fmla="*/ 16 h 59"/>
                <a:gd name="T56" fmla="*/ 0 w 73"/>
                <a:gd name="T57" fmla="*/ 22 h 59"/>
                <a:gd name="T58" fmla="*/ 2 w 73"/>
                <a:gd name="T59" fmla="*/ 30 h 59"/>
                <a:gd name="T60" fmla="*/ 4 w 73"/>
                <a:gd name="T61" fmla="*/ 37 h 59"/>
                <a:gd name="T62" fmla="*/ 7 w 73"/>
                <a:gd name="T63" fmla="*/ 43 h 59"/>
                <a:gd name="T64" fmla="*/ 12 w 73"/>
                <a:gd name="T65" fmla="*/ 48 h 59"/>
                <a:gd name="T66" fmla="*/ 17 w 73"/>
                <a:gd name="T67" fmla="*/ 53 h 59"/>
                <a:gd name="T68" fmla="*/ 24 w 73"/>
                <a:gd name="T69" fmla="*/ 57 h 59"/>
                <a:gd name="T70" fmla="*/ 30 w 73"/>
                <a:gd name="T71" fmla="*/ 58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7"/>
                  </a:lnTo>
                  <a:lnTo>
                    <a:pt x="55" y="54"/>
                  </a:lnTo>
                  <a:lnTo>
                    <a:pt x="60" y="52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71" y="39"/>
                  </a:lnTo>
                  <a:lnTo>
                    <a:pt x="73" y="33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2" y="47"/>
                  </a:lnTo>
                  <a:lnTo>
                    <a:pt x="43" y="48"/>
                  </a:lnTo>
                  <a:lnTo>
                    <a:pt x="35" y="47"/>
                  </a:lnTo>
                  <a:lnTo>
                    <a:pt x="28" y="46"/>
                  </a:lnTo>
                  <a:lnTo>
                    <a:pt x="22" y="43"/>
                  </a:lnTo>
                  <a:lnTo>
                    <a:pt x="17" y="38"/>
                  </a:lnTo>
                  <a:lnTo>
                    <a:pt x="12" y="32"/>
                  </a:lnTo>
                  <a:lnTo>
                    <a:pt x="9" y="27"/>
                  </a:lnTo>
                  <a:lnTo>
                    <a:pt x="7" y="20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12" y="48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0" y="58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4259" y="2582"/>
              <a:ext cx="49" cy="134"/>
            </a:xfrm>
            <a:custGeom>
              <a:avLst/>
              <a:gdLst>
                <a:gd name="T0" fmla="*/ 68 w 99"/>
                <a:gd name="T1" fmla="*/ 9 h 269"/>
                <a:gd name="T2" fmla="*/ 63 w 99"/>
                <a:gd name="T3" fmla="*/ 6 h 269"/>
                <a:gd name="T4" fmla="*/ 59 w 99"/>
                <a:gd name="T5" fmla="*/ 2 h 269"/>
                <a:gd name="T6" fmla="*/ 54 w 99"/>
                <a:gd name="T7" fmla="*/ 1 h 269"/>
                <a:gd name="T8" fmla="*/ 49 w 99"/>
                <a:gd name="T9" fmla="*/ 0 h 269"/>
                <a:gd name="T10" fmla="*/ 39 w 99"/>
                <a:gd name="T11" fmla="*/ 2 h 269"/>
                <a:gd name="T12" fmla="*/ 30 w 99"/>
                <a:gd name="T13" fmla="*/ 11 h 269"/>
                <a:gd name="T14" fmla="*/ 22 w 99"/>
                <a:gd name="T15" fmla="*/ 22 h 269"/>
                <a:gd name="T16" fmla="*/ 15 w 99"/>
                <a:gd name="T17" fmla="*/ 38 h 269"/>
                <a:gd name="T18" fmla="*/ 8 w 99"/>
                <a:gd name="T19" fmla="*/ 59 h 269"/>
                <a:gd name="T20" fmla="*/ 3 w 99"/>
                <a:gd name="T21" fmla="*/ 81 h 269"/>
                <a:gd name="T22" fmla="*/ 1 w 99"/>
                <a:gd name="T23" fmla="*/ 107 h 269"/>
                <a:gd name="T24" fmla="*/ 0 w 99"/>
                <a:gd name="T25" fmla="*/ 135 h 269"/>
                <a:gd name="T26" fmla="*/ 2 w 99"/>
                <a:gd name="T27" fmla="*/ 175 h 269"/>
                <a:gd name="T28" fmla="*/ 9 w 99"/>
                <a:gd name="T29" fmla="*/ 211 h 269"/>
                <a:gd name="T30" fmla="*/ 18 w 99"/>
                <a:gd name="T31" fmla="*/ 241 h 269"/>
                <a:gd name="T32" fmla="*/ 32 w 99"/>
                <a:gd name="T33" fmla="*/ 261 h 269"/>
                <a:gd name="T34" fmla="*/ 37 w 99"/>
                <a:gd name="T35" fmla="*/ 264 h 269"/>
                <a:gd name="T36" fmla="*/ 41 w 99"/>
                <a:gd name="T37" fmla="*/ 267 h 269"/>
                <a:gd name="T38" fmla="*/ 46 w 99"/>
                <a:gd name="T39" fmla="*/ 269 h 269"/>
                <a:gd name="T40" fmla="*/ 50 w 99"/>
                <a:gd name="T41" fmla="*/ 269 h 269"/>
                <a:gd name="T42" fmla="*/ 54 w 99"/>
                <a:gd name="T43" fmla="*/ 269 h 269"/>
                <a:gd name="T44" fmla="*/ 59 w 99"/>
                <a:gd name="T45" fmla="*/ 267 h 269"/>
                <a:gd name="T46" fmla="*/ 63 w 99"/>
                <a:gd name="T47" fmla="*/ 264 h 269"/>
                <a:gd name="T48" fmla="*/ 68 w 99"/>
                <a:gd name="T49" fmla="*/ 261 h 269"/>
                <a:gd name="T50" fmla="*/ 80 w 99"/>
                <a:gd name="T51" fmla="*/ 241 h 269"/>
                <a:gd name="T52" fmla="*/ 91 w 99"/>
                <a:gd name="T53" fmla="*/ 211 h 269"/>
                <a:gd name="T54" fmla="*/ 97 w 99"/>
                <a:gd name="T55" fmla="*/ 175 h 269"/>
                <a:gd name="T56" fmla="*/ 99 w 99"/>
                <a:gd name="T57" fmla="*/ 135 h 269"/>
                <a:gd name="T58" fmla="*/ 97 w 99"/>
                <a:gd name="T59" fmla="*/ 95 h 269"/>
                <a:gd name="T60" fmla="*/ 91 w 99"/>
                <a:gd name="T61" fmla="*/ 58 h 269"/>
                <a:gd name="T62" fmla="*/ 80 w 99"/>
                <a:gd name="T63" fmla="*/ 29 h 269"/>
                <a:gd name="T64" fmla="*/ 68 w 99"/>
                <a:gd name="T65" fmla="*/ 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269">
                  <a:moveTo>
                    <a:pt x="68" y="9"/>
                  </a:moveTo>
                  <a:lnTo>
                    <a:pt x="63" y="6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30" y="11"/>
                  </a:lnTo>
                  <a:lnTo>
                    <a:pt x="22" y="22"/>
                  </a:lnTo>
                  <a:lnTo>
                    <a:pt x="15" y="38"/>
                  </a:lnTo>
                  <a:lnTo>
                    <a:pt x="8" y="59"/>
                  </a:lnTo>
                  <a:lnTo>
                    <a:pt x="3" y="81"/>
                  </a:lnTo>
                  <a:lnTo>
                    <a:pt x="1" y="107"/>
                  </a:lnTo>
                  <a:lnTo>
                    <a:pt x="0" y="135"/>
                  </a:lnTo>
                  <a:lnTo>
                    <a:pt x="2" y="175"/>
                  </a:lnTo>
                  <a:lnTo>
                    <a:pt x="9" y="211"/>
                  </a:lnTo>
                  <a:lnTo>
                    <a:pt x="18" y="241"/>
                  </a:lnTo>
                  <a:lnTo>
                    <a:pt x="32" y="261"/>
                  </a:lnTo>
                  <a:lnTo>
                    <a:pt x="37" y="264"/>
                  </a:lnTo>
                  <a:lnTo>
                    <a:pt x="41" y="267"/>
                  </a:lnTo>
                  <a:lnTo>
                    <a:pt x="46" y="269"/>
                  </a:lnTo>
                  <a:lnTo>
                    <a:pt x="50" y="269"/>
                  </a:lnTo>
                  <a:lnTo>
                    <a:pt x="54" y="269"/>
                  </a:lnTo>
                  <a:lnTo>
                    <a:pt x="59" y="267"/>
                  </a:lnTo>
                  <a:lnTo>
                    <a:pt x="63" y="264"/>
                  </a:lnTo>
                  <a:lnTo>
                    <a:pt x="68" y="261"/>
                  </a:lnTo>
                  <a:lnTo>
                    <a:pt x="80" y="241"/>
                  </a:lnTo>
                  <a:lnTo>
                    <a:pt x="91" y="211"/>
                  </a:lnTo>
                  <a:lnTo>
                    <a:pt x="97" y="175"/>
                  </a:lnTo>
                  <a:lnTo>
                    <a:pt x="99" y="135"/>
                  </a:lnTo>
                  <a:lnTo>
                    <a:pt x="97" y="95"/>
                  </a:lnTo>
                  <a:lnTo>
                    <a:pt x="91" y="58"/>
                  </a:lnTo>
                  <a:lnTo>
                    <a:pt x="80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4264" y="2587"/>
              <a:ext cx="40" cy="125"/>
            </a:xfrm>
            <a:custGeom>
              <a:avLst/>
              <a:gdLst>
                <a:gd name="T0" fmla="*/ 39 w 80"/>
                <a:gd name="T1" fmla="*/ 248 h 248"/>
                <a:gd name="T2" fmla="*/ 37 w 80"/>
                <a:gd name="T3" fmla="*/ 248 h 248"/>
                <a:gd name="T4" fmla="*/ 35 w 80"/>
                <a:gd name="T5" fmla="*/ 247 h 248"/>
                <a:gd name="T6" fmla="*/ 31 w 80"/>
                <a:gd name="T7" fmla="*/ 245 h 248"/>
                <a:gd name="T8" fmla="*/ 29 w 80"/>
                <a:gd name="T9" fmla="*/ 243 h 248"/>
                <a:gd name="T10" fmla="*/ 17 w 80"/>
                <a:gd name="T11" fmla="*/ 224 h 248"/>
                <a:gd name="T12" fmla="*/ 8 w 80"/>
                <a:gd name="T13" fmla="*/ 197 h 248"/>
                <a:gd name="T14" fmla="*/ 2 w 80"/>
                <a:gd name="T15" fmla="*/ 163 h 248"/>
                <a:gd name="T16" fmla="*/ 0 w 80"/>
                <a:gd name="T17" fmla="*/ 124 h 248"/>
                <a:gd name="T18" fmla="*/ 2 w 80"/>
                <a:gd name="T19" fmla="*/ 85 h 248"/>
                <a:gd name="T20" fmla="*/ 8 w 80"/>
                <a:gd name="T21" fmla="*/ 50 h 248"/>
                <a:gd name="T22" fmla="*/ 17 w 80"/>
                <a:gd name="T23" fmla="*/ 23 h 248"/>
                <a:gd name="T24" fmla="*/ 29 w 80"/>
                <a:gd name="T25" fmla="*/ 5 h 248"/>
                <a:gd name="T26" fmla="*/ 35 w 80"/>
                <a:gd name="T27" fmla="*/ 1 h 248"/>
                <a:gd name="T28" fmla="*/ 40 w 80"/>
                <a:gd name="T29" fmla="*/ 0 h 248"/>
                <a:gd name="T30" fmla="*/ 45 w 80"/>
                <a:gd name="T31" fmla="*/ 1 h 248"/>
                <a:gd name="T32" fmla="*/ 51 w 80"/>
                <a:gd name="T33" fmla="*/ 5 h 248"/>
                <a:gd name="T34" fmla="*/ 62 w 80"/>
                <a:gd name="T35" fmla="*/ 23 h 248"/>
                <a:gd name="T36" fmla="*/ 72 w 80"/>
                <a:gd name="T37" fmla="*/ 50 h 248"/>
                <a:gd name="T38" fmla="*/ 77 w 80"/>
                <a:gd name="T39" fmla="*/ 85 h 248"/>
                <a:gd name="T40" fmla="*/ 80 w 80"/>
                <a:gd name="T41" fmla="*/ 124 h 248"/>
                <a:gd name="T42" fmla="*/ 78 w 80"/>
                <a:gd name="T43" fmla="*/ 150 h 248"/>
                <a:gd name="T44" fmla="*/ 76 w 80"/>
                <a:gd name="T45" fmla="*/ 175 h 248"/>
                <a:gd name="T46" fmla="*/ 72 w 80"/>
                <a:gd name="T47" fmla="*/ 195 h 248"/>
                <a:gd name="T48" fmla="*/ 67 w 80"/>
                <a:gd name="T49" fmla="*/ 214 h 248"/>
                <a:gd name="T50" fmla="*/ 61 w 80"/>
                <a:gd name="T51" fmla="*/ 229 h 248"/>
                <a:gd name="T52" fmla="*/ 54 w 80"/>
                <a:gd name="T53" fmla="*/ 239 h 248"/>
                <a:gd name="T54" fmla="*/ 46 w 80"/>
                <a:gd name="T55" fmla="*/ 246 h 248"/>
                <a:gd name="T56" fmla="*/ 39 w 80"/>
                <a:gd name="T5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48">
                  <a:moveTo>
                    <a:pt x="39" y="248"/>
                  </a:moveTo>
                  <a:lnTo>
                    <a:pt x="37" y="248"/>
                  </a:lnTo>
                  <a:lnTo>
                    <a:pt x="35" y="247"/>
                  </a:lnTo>
                  <a:lnTo>
                    <a:pt x="31" y="245"/>
                  </a:lnTo>
                  <a:lnTo>
                    <a:pt x="29" y="243"/>
                  </a:lnTo>
                  <a:lnTo>
                    <a:pt x="17" y="224"/>
                  </a:lnTo>
                  <a:lnTo>
                    <a:pt x="8" y="197"/>
                  </a:lnTo>
                  <a:lnTo>
                    <a:pt x="2" y="163"/>
                  </a:lnTo>
                  <a:lnTo>
                    <a:pt x="0" y="124"/>
                  </a:lnTo>
                  <a:lnTo>
                    <a:pt x="2" y="85"/>
                  </a:lnTo>
                  <a:lnTo>
                    <a:pt x="8" y="50"/>
                  </a:lnTo>
                  <a:lnTo>
                    <a:pt x="17" y="23"/>
                  </a:lnTo>
                  <a:lnTo>
                    <a:pt x="29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62" y="23"/>
                  </a:lnTo>
                  <a:lnTo>
                    <a:pt x="72" y="50"/>
                  </a:lnTo>
                  <a:lnTo>
                    <a:pt x="77" y="85"/>
                  </a:lnTo>
                  <a:lnTo>
                    <a:pt x="80" y="124"/>
                  </a:lnTo>
                  <a:lnTo>
                    <a:pt x="78" y="150"/>
                  </a:lnTo>
                  <a:lnTo>
                    <a:pt x="76" y="175"/>
                  </a:lnTo>
                  <a:lnTo>
                    <a:pt x="72" y="195"/>
                  </a:lnTo>
                  <a:lnTo>
                    <a:pt x="67" y="214"/>
                  </a:lnTo>
                  <a:lnTo>
                    <a:pt x="61" y="229"/>
                  </a:lnTo>
                  <a:lnTo>
                    <a:pt x="54" y="239"/>
                  </a:lnTo>
                  <a:lnTo>
                    <a:pt x="46" y="246"/>
                  </a:lnTo>
                  <a:lnTo>
                    <a:pt x="39" y="248"/>
                  </a:lnTo>
                  <a:close/>
                </a:path>
              </a:pathLst>
            </a:custGeom>
            <a:solidFill>
              <a:srgbClr val="BF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4266" y="2597"/>
              <a:ext cx="36" cy="104"/>
            </a:xfrm>
            <a:custGeom>
              <a:avLst/>
              <a:gdLst>
                <a:gd name="T0" fmla="*/ 47 w 70"/>
                <a:gd name="T1" fmla="*/ 6 h 209"/>
                <a:gd name="T2" fmla="*/ 45 w 70"/>
                <a:gd name="T3" fmla="*/ 4 h 209"/>
                <a:gd name="T4" fmla="*/ 41 w 70"/>
                <a:gd name="T5" fmla="*/ 1 h 209"/>
                <a:gd name="T6" fmla="*/ 38 w 70"/>
                <a:gd name="T7" fmla="*/ 0 h 209"/>
                <a:gd name="T8" fmla="*/ 34 w 70"/>
                <a:gd name="T9" fmla="*/ 0 h 209"/>
                <a:gd name="T10" fmla="*/ 26 w 70"/>
                <a:gd name="T11" fmla="*/ 2 h 209"/>
                <a:gd name="T12" fmla="*/ 19 w 70"/>
                <a:gd name="T13" fmla="*/ 9 h 209"/>
                <a:gd name="T14" fmla="*/ 14 w 70"/>
                <a:gd name="T15" fmla="*/ 20 h 209"/>
                <a:gd name="T16" fmla="*/ 9 w 70"/>
                <a:gd name="T17" fmla="*/ 34 h 209"/>
                <a:gd name="T18" fmla="*/ 4 w 70"/>
                <a:gd name="T19" fmla="*/ 50 h 209"/>
                <a:gd name="T20" fmla="*/ 2 w 70"/>
                <a:gd name="T21" fmla="*/ 67 h 209"/>
                <a:gd name="T22" fmla="*/ 1 w 70"/>
                <a:gd name="T23" fmla="*/ 85 h 209"/>
                <a:gd name="T24" fmla="*/ 0 w 70"/>
                <a:gd name="T25" fmla="*/ 105 h 209"/>
                <a:gd name="T26" fmla="*/ 1 w 70"/>
                <a:gd name="T27" fmla="*/ 137 h 209"/>
                <a:gd name="T28" fmla="*/ 7 w 70"/>
                <a:gd name="T29" fmla="*/ 166 h 209"/>
                <a:gd name="T30" fmla="*/ 14 w 70"/>
                <a:gd name="T31" fmla="*/ 189 h 209"/>
                <a:gd name="T32" fmla="*/ 23 w 70"/>
                <a:gd name="T33" fmla="*/ 204 h 209"/>
                <a:gd name="T34" fmla="*/ 29 w 70"/>
                <a:gd name="T35" fmla="*/ 208 h 209"/>
                <a:gd name="T36" fmla="*/ 34 w 70"/>
                <a:gd name="T37" fmla="*/ 209 h 209"/>
                <a:gd name="T38" fmla="*/ 41 w 70"/>
                <a:gd name="T39" fmla="*/ 208 h 209"/>
                <a:gd name="T40" fmla="*/ 47 w 70"/>
                <a:gd name="T41" fmla="*/ 204 h 209"/>
                <a:gd name="T42" fmla="*/ 56 w 70"/>
                <a:gd name="T43" fmla="*/ 189 h 209"/>
                <a:gd name="T44" fmla="*/ 64 w 70"/>
                <a:gd name="T45" fmla="*/ 166 h 209"/>
                <a:gd name="T46" fmla="*/ 69 w 70"/>
                <a:gd name="T47" fmla="*/ 137 h 209"/>
                <a:gd name="T48" fmla="*/ 70 w 70"/>
                <a:gd name="T49" fmla="*/ 105 h 209"/>
                <a:gd name="T50" fmla="*/ 69 w 70"/>
                <a:gd name="T51" fmla="*/ 72 h 209"/>
                <a:gd name="T52" fmla="*/ 64 w 70"/>
                <a:gd name="T53" fmla="*/ 43 h 209"/>
                <a:gd name="T54" fmla="*/ 56 w 70"/>
                <a:gd name="T55" fmla="*/ 21 h 209"/>
                <a:gd name="T56" fmla="*/ 47 w 70"/>
                <a:gd name="T57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209">
                  <a:moveTo>
                    <a:pt x="47" y="6"/>
                  </a:moveTo>
                  <a:lnTo>
                    <a:pt x="45" y="4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9"/>
                  </a:lnTo>
                  <a:lnTo>
                    <a:pt x="14" y="20"/>
                  </a:lnTo>
                  <a:lnTo>
                    <a:pt x="9" y="34"/>
                  </a:lnTo>
                  <a:lnTo>
                    <a:pt x="4" y="50"/>
                  </a:lnTo>
                  <a:lnTo>
                    <a:pt x="2" y="67"/>
                  </a:lnTo>
                  <a:lnTo>
                    <a:pt x="1" y="85"/>
                  </a:lnTo>
                  <a:lnTo>
                    <a:pt x="0" y="105"/>
                  </a:lnTo>
                  <a:lnTo>
                    <a:pt x="1" y="137"/>
                  </a:lnTo>
                  <a:lnTo>
                    <a:pt x="7" y="166"/>
                  </a:lnTo>
                  <a:lnTo>
                    <a:pt x="14" y="189"/>
                  </a:lnTo>
                  <a:lnTo>
                    <a:pt x="23" y="204"/>
                  </a:lnTo>
                  <a:lnTo>
                    <a:pt x="29" y="208"/>
                  </a:lnTo>
                  <a:lnTo>
                    <a:pt x="34" y="209"/>
                  </a:lnTo>
                  <a:lnTo>
                    <a:pt x="41" y="208"/>
                  </a:lnTo>
                  <a:lnTo>
                    <a:pt x="47" y="204"/>
                  </a:lnTo>
                  <a:lnTo>
                    <a:pt x="56" y="189"/>
                  </a:lnTo>
                  <a:lnTo>
                    <a:pt x="64" y="166"/>
                  </a:lnTo>
                  <a:lnTo>
                    <a:pt x="69" y="137"/>
                  </a:lnTo>
                  <a:lnTo>
                    <a:pt x="70" y="105"/>
                  </a:lnTo>
                  <a:lnTo>
                    <a:pt x="69" y="72"/>
                  </a:lnTo>
                  <a:lnTo>
                    <a:pt x="64" y="43"/>
                  </a:lnTo>
                  <a:lnTo>
                    <a:pt x="56" y="21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4271" y="2624"/>
              <a:ext cx="9" cy="51"/>
            </a:xfrm>
            <a:custGeom>
              <a:avLst/>
              <a:gdLst>
                <a:gd name="T0" fmla="*/ 5 w 17"/>
                <a:gd name="T1" fmla="*/ 0 h 104"/>
                <a:gd name="T2" fmla="*/ 5 w 17"/>
                <a:gd name="T3" fmla="*/ 0 h 104"/>
                <a:gd name="T4" fmla="*/ 6 w 17"/>
                <a:gd name="T5" fmla="*/ 0 h 104"/>
                <a:gd name="T6" fmla="*/ 6 w 17"/>
                <a:gd name="T7" fmla="*/ 0 h 104"/>
                <a:gd name="T8" fmla="*/ 6 w 17"/>
                <a:gd name="T9" fmla="*/ 0 h 104"/>
                <a:gd name="T10" fmla="*/ 10 w 17"/>
                <a:gd name="T11" fmla="*/ 7 h 104"/>
                <a:gd name="T12" fmla="*/ 14 w 17"/>
                <a:gd name="T13" fmla="*/ 19 h 104"/>
                <a:gd name="T14" fmla="*/ 16 w 17"/>
                <a:gd name="T15" fmla="*/ 34 h 104"/>
                <a:gd name="T16" fmla="*/ 17 w 17"/>
                <a:gd name="T17" fmla="*/ 52 h 104"/>
                <a:gd name="T18" fmla="*/ 16 w 17"/>
                <a:gd name="T19" fmla="*/ 72 h 104"/>
                <a:gd name="T20" fmla="*/ 13 w 17"/>
                <a:gd name="T21" fmla="*/ 87 h 104"/>
                <a:gd name="T22" fmla="*/ 9 w 17"/>
                <a:gd name="T23" fmla="*/ 98 h 104"/>
                <a:gd name="T24" fmla="*/ 5 w 17"/>
                <a:gd name="T25" fmla="*/ 104 h 104"/>
                <a:gd name="T26" fmla="*/ 3 w 17"/>
                <a:gd name="T27" fmla="*/ 92 h 104"/>
                <a:gd name="T28" fmla="*/ 1 w 17"/>
                <a:gd name="T29" fmla="*/ 80 h 104"/>
                <a:gd name="T30" fmla="*/ 0 w 17"/>
                <a:gd name="T31" fmla="*/ 66 h 104"/>
                <a:gd name="T32" fmla="*/ 0 w 17"/>
                <a:gd name="T33" fmla="*/ 52 h 104"/>
                <a:gd name="T34" fmla="*/ 0 w 17"/>
                <a:gd name="T35" fmla="*/ 37 h 104"/>
                <a:gd name="T36" fmla="*/ 1 w 17"/>
                <a:gd name="T37" fmla="*/ 23 h 104"/>
                <a:gd name="T38" fmla="*/ 3 w 17"/>
                <a:gd name="T39" fmla="*/ 12 h 104"/>
                <a:gd name="T40" fmla="*/ 5 w 17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0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7" y="52"/>
                  </a:lnTo>
                  <a:lnTo>
                    <a:pt x="16" y="72"/>
                  </a:lnTo>
                  <a:lnTo>
                    <a:pt x="13" y="87"/>
                  </a:lnTo>
                  <a:lnTo>
                    <a:pt x="9" y="98"/>
                  </a:lnTo>
                  <a:lnTo>
                    <a:pt x="5" y="104"/>
                  </a:lnTo>
                  <a:lnTo>
                    <a:pt x="3" y="92"/>
                  </a:lnTo>
                  <a:lnTo>
                    <a:pt x="1" y="80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3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4274" y="2602"/>
              <a:ext cx="23" cy="95"/>
            </a:xfrm>
            <a:custGeom>
              <a:avLst/>
              <a:gdLst>
                <a:gd name="T0" fmla="*/ 18 w 45"/>
                <a:gd name="T1" fmla="*/ 192 h 192"/>
                <a:gd name="T2" fmla="*/ 14 w 45"/>
                <a:gd name="T3" fmla="*/ 189 h 192"/>
                <a:gd name="T4" fmla="*/ 9 w 45"/>
                <a:gd name="T5" fmla="*/ 182 h 192"/>
                <a:gd name="T6" fmla="*/ 3 w 45"/>
                <a:gd name="T7" fmla="*/ 172 h 192"/>
                <a:gd name="T8" fmla="*/ 0 w 45"/>
                <a:gd name="T9" fmla="*/ 157 h 192"/>
                <a:gd name="T10" fmla="*/ 1 w 45"/>
                <a:gd name="T11" fmla="*/ 157 h 192"/>
                <a:gd name="T12" fmla="*/ 2 w 45"/>
                <a:gd name="T13" fmla="*/ 156 h 192"/>
                <a:gd name="T14" fmla="*/ 4 w 45"/>
                <a:gd name="T15" fmla="*/ 155 h 192"/>
                <a:gd name="T16" fmla="*/ 6 w 45"/>
                <a:gd name="T17" fmla="*/ 154 h 192"/>
                <a:gd name="T18" fmla="*/ 11 w 45"/>
                <a:gd name="T19" fmla="*/ 144 h 192"/>
                <a:gd name="T20" fmla="*/ 16 w 45"/>
                <a:gd name="T21" fmla="*/ 131 h 192"/>
                <a:gd name="T22" fmla="*/ 19 w 45"/>
                <a:gd name="T23" fmla="*/ 114 h 192"/>
                <a:gd name="T24" fmla="*/ 21 w 45"/>
                <a:gd name="T25" fmla="*/ 96 h 192"/>
                <a:gd name="T26" fmla="*/ 19 w 45"/>
                <a:gd name="T27" fmla="*/ 78 h 192"/>
                <a:gd name="T28" fmla="*/ 16 w 45"/>
                <a:gd name="T29" fmla="*/ 60 h 192"/>
                <a:gd name="T30" fmla="*/ 11 w 45"/>
                <a:gd name="T31" fmla="*/ 48 h 192"/>
                <a:gd name="T32" fmla="*/ 6 w 45"/>
                <a:gd name="T33" fmla="*/ 38 h 192"/>
                <a:gd name="T34" fmla="*/ 4 w 45"/>
                <a:gd name="T35" fmla="*/ 37 h 192"/>
                <a:gd name="T36" fmla="*/ 2 w 45"/>
                <a:gd name="T37" fmla="*/ 36 h 192"/>
                <a:gd name="T38" fmla="*/ 1 w 45"/>
                <a:gd name="T39" fmla="*/ 35 h 192"/>
                <a:gd name="T40" fmla="*/ 0 w 45"/>
                <a:gd name="T41" fmla="*/ 34 h 192"/>
                <a:gd name="T42" fmla="*/ 3 w 45"/>
                <a:gd name="T43" fmla="*/ 20 h 192"/>
                <a:gd name="T44" fmla="*/ 9 w 45"/>
                <a:gd name="T45" fmla="*/ 10 h 192"/>
                <a:gd name="T46" fmla="*/ 14 w 45"/>
                <a:gd name="T47" fmla="*/ 3 h 192"/>
                <a:gd name="T48" fmla="*/ 18 w 45"/>
                <a:gd name="T49" fmla="*/ 0 h 192"/>
                <a:gd name="T50" fmla="*/ 26 w 45"/>
                <a:gd name="T51" fmla="*/ 7 h 192"/>
                <a:gd name="T52" fmla="*/ 36 w 45"/>
                <a:gd name="T53" fmla="*/ 26 h 192"/>
                <a:gd name="T54" fmla="*/ 43 w 45"/>
                <a:gd name="T55" fmla="*/ 56 h 192"/>
                <a:gd name="T56" fmla="*/ 45 w 45"/>
                <a:gd name="T57" fmla="*/ 96 h 192"/>
                <a:gd name="T58" fmla="*/ 43 w 45"/>
                <a:gd name="T59" fmla="*/ 135 h 192"/>
                <a:gd name="T60" fmla="*/ 36 w 45"/>
                <a:gd name="T61" fmla="*/ 166 h 192"/>
                <a:gd name="T62" fmla="*/ 28 w 45"/>
                <a:gd name="T63" fmla="*/ 185 h 192"/>
                <a:gd name="T64" fmla="*/ 18 w 45"/>
                <a:gd name="T6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192">
                  <a:moveTo>
                    <a:pt x="18" y="192"/>
                  </a:moveTo>
                  <a:lnTo>
                    <a:pt x="14" y="189"/>
                  </a:lnTo>
                  <a:lnTo>
                    <a:pt x="9" y="182"/>
                  </a:lnTo>
                  <a:lnTo>
                    <a:pt x="3" y="172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2" y="156"/>
                  </a:lnTo>
                  <a:lnTo>
                    <a:pt x="4" y="155"/>
                  </a:lnTo>
                  <a:lnTo>
                    <a:pt x="6" y="154"/>
                  </a:lnTo>
                  <a:lnTo>
                    <a:pt x="11" y="144"/>
                  </a:lnTo>
                  <a:lnTo>
                    <a:pt x="16" y="131"/>
                  </a:lnTo>
                  <a:lnTo>
                    <a:pt x="19" y="114"/>
                  </a:lnTo>
                  <a:lnTo>
                    <a:pt x="21" y="96"/>
                  </a:lnTo>
                  <a:lnTo>
                    <a:pt x="19" y="78"/>
                  </a:lnTo>
                  <a:lnTo>
                    <a:pt x="16" y="60"/>
                  </a:lnTo>
                  <a:lnTo>
                    <a:pt x="11" y="4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36" y="26"/>
                  </a:lnTo>
                  <a:lnTo>
                    <a:pt x="43" y="56"/>
                  </a:lnTo>
                  <a:lnTo>
                    <a:pt x="45" y="96"/>
                  </a:lnTo>
                  <a:lnTo>
                    <a:pt x="43" y="135"/>
                  </a:lnTo>
                  <a:lnTo>
                    <a:pt x="36" y="166"/>
                  </a:lnTo>
                  <a:lnTo>
                    <a:pt x="28" y="185"/>
                  </a:lnTo>
                  <a:lnTo>
                    <a:pt x="18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4567" y="2554"/>
              <a:ext cx="45" cy="125"/>
            </a:xfrm>
            <a:custGeom>
              <a:avLst/>
              <a:gdLst>
                <a:gd name="T0" fmla="*/ 60 w 89"/>
                <a:gd name="T1" fmla="*/ 8 h 249"/>
                <a:gd name="T2" fmla="*/ 57 w 89"/>
                <a:gd name="T3" fmla="*/ 4 h 249"/>
                <a:gd name="T4" fmla="*/ 52 w 89"/>
                <a:gd name="T5" fmla="*/ 2 h 249"/>
                <a:gd name="T6" fmla="*/ 49 w 89"/>
                <a:gd name="T7" fmla="*/ 0 h 249"/>
                <a:gd name="T8" fmla="*/ 44 w 89"/>
                <a:gd name="T9" fmla="*/ 0 h 249"/>
                <a:gd name="T10" fmla="*/ 34 w 89"/>
                <a:gd name="T11" fmla="*/ 3 h 249"/>
                <a:gd name="T12" fmla="*/ 26 w 89"/>
                <a:gd name="T13" fmla="*/ 11 h 249"/>
                <a:gd name="T14" fmla="*/ 18 w 89"/>
                <a:gd name="T15" fmla="*/ 23 h 249"/>
                <a:gd name="T16" fmla="*/ 12 w 89"/>
                <a:gd name="T17" fmla="*/ 39 h 249"/>
                <a:gd name="T18" fmla="*/ 6 w 89"/>
                <a:gd name="T19" fmla="*/ 59 h 249"/>
                <a:gd name="T20" fmla="*/ 3 w 89"/>
                <a:gd name="T21" fmla="*/ 79 h 249"/>
                <a:gd name="T22" fmla="*/ 1 w 89"/>
                <a:gd name="T23" fmla="*/ 101 h 249"/>
                <a:gd name="T24" fmla="*/ 0 w 89"/>
                <a:gd name="T25" fmla="*/ 124 h 249"/>
                <a:gd name="T26" fmla="*/ 3 w 89"/>
                <a:gd name="T27" fmla="*/ 162 h 249"/>
                <a:gd name="T28" fmla="*/ 8 w 89"/>
                <a:gd name="T29" fmla="*/ 197 h 249"/>
                <a:gd name="T30" fmla="*/ 18 w 89"/>
                <a:gd name="T31" fmla="*/ 223 h 249"/>
                <a:gd name="T32" fmla="*/ 29 w 89"/>
                <a:gd name="T33" fmla="*/ 242 h 249"/>
                <a:gd name="T34" fmla="*/ 36 w 89"/>
                <a:gd name="T35" fmla="*/ 246 h 249"/>
                <a:gd name="T36" fmla="*/ 45 w 89"/>
                <a:gd name="T37" fmla="*/ 249 h 249"/>
                <a:gd name="T38" fmla="*/ 53 w 89"/>
                <a:gd name="T39" fmla="*/ 246 h 249"/>
                <a:gd name="T40" fmla="*/ 60 w 89"/>
                <a:gd name="T41" fmla="*/ 242 h 249"/>
                <a:gd name="T42" fmla="*/ 72 w 89"/>
                <a:gd name="T43" fmla="*/ 223 h 249"/>
                <a:gd name="T44" fmla="*/ 81 w 89"/>
                <a:gd name="T45" fmla="*/ 197 h 249"/>
                <a:gd name="T46" fmla="*/ 87 w 89"/>
                <a:gd name="T47" fmla="*/ 162 h 249"/>
                <a:gd name="T48" fmla="*/ 89 w 89"/>
                <a:gd name="T49" fmla="*/ 124 h 249"/>
                <a:gd name="T50" fmla="*/ 87 w 89"/>
                <a:gd name="T51" fmla="*/ 86 h 249"/>
                <a:gd name="T52" fmla="*/ 81 w 89"/>
                <a:gd name="T53" fmla="*/ 53 h 249"/>
                <a:gd name="T54" fmla="*/ 72 w 89"/>
                <a:gd name="T55" fmla="*/ 26 h 249"/>
                <a:gd name="T56" fmla="*/ 60 w 89"/>
                <a:gd name="T57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249">
                  <a:moveTo>
                    <a:pt x="60" y="8"/>
                  </a:moveTo>
                  <a:lnTo>
                    <a:pt x="57" y="4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6" y="11"/>
                  </a:lnTo>
                  <a:lnTo>
                    <a:pt x="18" y="23"/>
                  </a:lnTo>
                  <a:lnTo>
                    <a:pt x="12" y="39"/>
                  </a:lnTo>
                  <a:lnTo>
                    <a:pt x="6" y="59"/>
                  </a:lnTo>
                  <a:lnTo>
                    <a:pt x="3" y="79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62"/>
                  </a:lnTo>
                  <a:lnTo>
                    <a:pt x="8" y="197"/>
                  </a:lnTo>
                  <a:lnTo>
                    <a:pt x="18" y="223"/>
                  </a:lnTo>
                  <a:lnTo>
                    <a:pt x="29" y="242"/>
                  </a:lnTo>
                  <a:lnTo>
                    <a:pt x="36" y="246"/>
                  </a:lnTo>
                  <a:lnTo>
                    <a:pt x="45" y="249"/>
                  </a:lnTo>
                  <a:lnTo>
                    <a:pt x="53" y="246"/>
                  </a:lnTo>
                  <a:lnTo>
                    <a:pt x="60" y="242"/>
                  </a:lnTo>
                  <a:lnTo>
                    <a:pt x="72" y="223"/>
                  </a:lnTo>
                  <a:lnTo>
                    <a:pt x="81" y="197"/>
                  </a:lnTo>
                  <a:lnTo>
                    <a:pt x="87" y="162"/>
                  </a:lnTo>
                  <a:lnTo>
                    <a:pt x="89" y="124"/>
                  </a:lnTo>
                  <a:lnTo>
                    <a:pt x="87" y="86"/>
                  </a:lnTo>
                  <a:lnTo>
                    <a:pt x="81" y="53"/>
                  </a:lnTo>
                  <a:lnTo>
                    <a:pt x="72" y="26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4572" y="2559"/>
              <a:ext cx="35" cy="115"/>
            </a:xfrm>
            <a:custGeom>
              <a:avLst/>
              <a:gdLst>
                <a:gd name="T0" fmla="*/ 34 w 70"/>
                <a:gd name="T1" fmla="*/ 231 h 231"/>
                <a:gd name="T2" fmla="*/ 32 w 70"/>
                <a:gd name="T3" fmla="*/ 231 h 231"/>
                <a:gd name="T4" fmla="*/ 30 w 70"/>
                <a:gd name="T5" fmla="*/ 229 h 231"/>
                <a:gd name="T6" fmla="*/ 27 w 70"/>
                <a:gd name="T7" fmla="*/ 228 h 231"/>
                <a:gd name="T8" fmla="*/ 25 w 70"/>
                <a:gd name="T9" fmla="*/ 226 h 231"/>
                <a:gd name="T10" fmla="*/ 15 w 70"/>
                <a:gd name="T11" fmla="*/ 210 h 231"/>
                <a:gd name="T12" fmla="*/ 6 w 70"/>
                <a:gd name="T13" fmla="*/ 183 h 231"/>
                <a:gd name="T14" fmla="*/ 2 w 70"/>
                <a:gd name="T15" fmla="*/ 151 h 231"/>
                <a:gd name="T16" fmla="*/ 0 w 70"/>
                <a:gd name="T17" fmla="*/ 115 h 231"/>
                <a:gd name="T18" fmla="*/ 2 w 70"/>
                <a:gd name="T19" fmla="*/ 80 h 231"/>
                <a:gd name="T20" fmla="*/ 6 w 70"/>
                <a:gd name="T21" fmla="*/ 47 h 231"/>
                <a:gd name="T22" fmla="*/ 15 w 70"/>
                <a:gd name="T23" fmla="*/ 22 h 231"/>
                <a:gd name="T24" fmla="*/ 25 w 70"/>
                <a:gd name="T25" fmla="*/ 6 h 231"/>
                <a:gd name="T26" fmla="*/ 30 w 70"/>
                <a:gd name="T27" fmla="*/ 2 h 231"/>
                <a:gd name="T28" fmla="*/ 35 w 70"/>
                <a:gd name="T29" fmla="*/ 0 h 231"/>
                <a:gd name="T30" fmla="*/ 40 w 70"/>
                <a:gd name="T31" fmla="*/ 2 h 231"/>
                <a:gd name="T32" fmla="*/ 44 w 70"/>
                <a:gd name="T33" fmla="*/ 6 h 231"/>
                <a:gd name="T34" fmla="*/ 55 w 70"/>
                <a:gd name="T35" fmla="*/ 22 h 231"/>
                <a:gd name="T36" fmla="*/ 63 w 70"/>
                <a:gd name="T37" fmla="*/ 47 h 231"/>
                <a:gd name="T38" fmla="*/ 68 w 70"/>
                <a:gd name="T39" fmla="*/ 80 h 231"/>
                <a:gd name="T40" fmla="*/ 70 w 70"/>
                <a:gd name="T41" fmla="*/ 115 h 231"/>
                <a:gd name="T42" fmla="*/ 69 w 70"/>
                <a:gd name="T43" fmla="*/ 140 h 231"/>
                <a:gd name="T44" fmla="*/ 66 w 70"/>
                <a:gd name="T45" fmla="*/ 163 h 231"/>
                <a:gd name="T46" fmla="*/ 63 w 70"/>
                <a:gd name="T47" fmla="*/ 182 h 231"/>
                <a:gd name="T48" fmla="*/ 58 w 70"/>
                <a:gd name="T49" fmla="*/ 198 h 231"/>
                <a:gd name="T50" fmla="*/ 53 w 70"/>
                <a:gd name="T51" fmla="*/ 212 h 231"/>
                <a:gd name="T52" fmla="*/ 47 w 70"/>
                <a:gd name="T53" fmla="*/ 222 h 231"/>
                <a:gd name="T54" fmla="*/ 41 w 70"/>
                <a:gd name="T55" fmla="*/ 228 h 231"/>
                <a:gd name="T56" fmla="*/ 34 w 70"/>
                <a:gd name="T5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231">
                  <a:moveTo>
                    <a:pt x="34" y="231"/>
                  </a:moveTo>
                  <a:lnTo>
                    <a:pt x="32" y="231"/>
                  </a:lnTo>
                  <a:lnTo>
                    <a:pt x="30" y="229"/>
                  </a:lnTo>
                  <a:lnTo>
                    <a:pt x="27" y="228"/>
                  </a:lnTo>
                  <a:lnTo>
                    <a:pt x="25" y="226"/>
                  </a:lnTo>
                  <a:lnTo>
                    <a:pt x="15" y="210"/>
                  </a:lnTo>
                  <a:lnTo>
                    <a:pt x="6" y="183"/>
                  </a:lnTo>
                  <a:lnTo>
                    <a:pt x="2" y="151"/>
                  </a:lnTo>
                  <a:lnTo>
                    <a:pt x="0" y="115"/>
                  </a:lnTo>
                  <a:lnTo>
                    <a:pt x="2" y="80"/>
                  </a:lnTo>
                  <a:lnTo>
                    <a:pt x="6" y="47"/>
                  </a:lnTo>
                  <a:lnTo>
                    <a:pt x="15" y="22"/>
                  </a:lnTo>
                  <a:lnTo>
                    <a:pt x="25" y="6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5" y="22"/>
                  </a:lnTo>
                  <a:lnTo>
                    <a:pt x="63" y="47"/>
                  </a:lnTo>
                  <a:lnTo>
                    <a:pt x="68" y="80"/>
                  </a:lnTo>
                  <a:lnTo>
                    <a:pt x="70" y="115"/>
                  </a:lnTo>
                  <a:lnTo>
                    <a:pt x="69" y="140"/>
                  </a:lnTo>
                  <a:lnTo>
                    <a:pt x="66" y="163"/>
                  </a:lnTo>
                  <a:lnTo>
                    <a:pt x="63" y="182"/>
                  </a:lnTo>
                  <a:lnTo>
                    <a:pt x="58" y="198"/>
                  </a:lnTo>
                  <a:lnTo>
                    <a:pt x="53" y="212"/>
                  </a:lnTo>
                  <a:lnTo>
                    <a:pt x="47" y="222"/>
                  </a:lnTo>
                  <a:lnTo>
                    <a:pt x="41" y="228"/>
                  </a:lnTo>
                  <a:lnTo>
                    <a:pt x="34" y="231"/>
                  </a:lnTo>
                  <a:close/>
                </a:path>
              </a:pathLst>
            </a:custGeom>
            <a:solidFill>
              <a:srgbClr val="C6C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5" name="Freeform 63"/>
            <p:cNvSpPr>
              <a:spLocks/>
            </p:cNvSpPr>
            <p:nvPr/>
          </p:nvSpPr>
          <p:spPr bwMode="auto">
            <a:xfrm>
              <a:off x="4574" y="2568"/>
              <a:ext cx="31" cy="97"/>
            </a:xfrm>
            <a:custGeom>
              <a:avLst/>
              <a:gdLst>
                <a:gd name="T0" fmla="*/ 43 w 63"/>
                <a:gd name="T1" fmla="*/ 4 h 193"/>
                <a:gd name="T2" fmla="*/ 40 w 63"/>
                <a:gd name="T3" fmla="*/ 2 h 193"/>
                <a:gd name="T4" fmla="*/ 37 w 63"/>
                <a:gd name="T5" fmla="*/ 1 h 193"/>
                <a:gd name="T6" fmla="*/ 35 w 63"/>
                <a:gd name="T7" fmla="*/ 0 h 193"/>
                <a:gd name="T8" fmla="*/ 31 w 63"/>
                <a:gd name="T9" fmla="*/ 0 h 193"/>
                <a:gd name="T10" fmla="*/ 17 w 63"/>
                <a:gd name="T11" fmla="*/ 8 h 193"/>
                <a:gd name="T12" fmla="*/ 8 w 63"/>
                <a:gd name="T13" fmla="*/ 29 h 193"/>
                <a:gd name="T14" fmla="*/ 2 w 63"/>
                <a:gd name="T15" fmla="*/ 61 h 193"/>
                <a:gd name="T16" fmla="*/ 0 w 63"/>
                <a:gd name="T17" fmla="*/ 96 h 193"/>
                <a:gd name="T18" fmla="*/ 1 w 63"/>
                <a:gd name="T19" fmla="*/ 127 h 193"/>
                <a:gd name="T20" fmla="*/ 6 w 63"/>
                <a:gd name="T21" fmla="*/ 154 h 193"/>
                <a:gd name="T22" fmla="*/ 13 w 63"/>
                <a:gd name="T23" fmla="*/ 175 h 193"/>
                <a:gd name="T24" fmla="*/ 21 w 63"/>
                <a:gd name="T25" fmla="*/ 188 h 193"/>
                <a:gd name="T26" fmla="*/ 27 w 63"/>
                <a:gd name="T27" fmla="*/ 192 h 193"/>
                <a:gd name="T28" fmla="*/ 32 w 63"/>
                <a:gd name="T29" fmla="*/ 193 h 193"/>
                <a:gd name="T30" fmla="*/ 37 w 63"/>
                <a:gd name="T31" fmla="*/ 192 h 193"/>
                <a:gd name="T32" fmla="*/ 43 w 63"/>
                <a:gd name="T33" fmla="*/ 188 h 193"/>
                <a:gd name="T34" fmla="*/ 51 w 63"/>
                <a:gd name="T35" fmla="*/ 175 h 193"/>
                <a:gd name="T36" fmla="*/ 58 w 63"/>
                <a:gd name="T37" fmla="*/ 154 h 193"/>
                <a:gd name="T38" fmla="*/ 62 w 63"/>
                <a:gd name="T39" fmla="*/ 127 h 193"/>
                <a:gd name="T40" fmla="*/ 63 w 63"/>
                <a:gd name="T41" fmla="*/ 96 h 193"/>
                <a:gd name="T42" fmla="*/ 62 w 63"/>
                <a:gd name="T43" fmla="*/ 65 h 193"/>
                <a:gd name="T44" fmla="*/ 58 w 63"/>
                <a:gd name="T45" fmla="*/ 39 h 193"/>
                <a:gd name="T46" fmla="*/ 51 w 63"/>
                <a:gd name="T47" fmla="*/ 18 h 193"/>
                <a:gd name="T48" fmla="*/ 43 w 63"/>
                <a:gd name="T4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93">
                  <a:moveTo>
                    <a:pt x="43" y="4"/>
                  </a:moveTo>
                  <a:lnTo>
                    <a:pt x="40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17" y="8"/>
                  </a:lnTo>
                  <a:lnTo>
                    <a:pt x="8" y="29"/>
                  </a:lnTo>
                  <a:lnTo>
                    <a:pt x="2" y="61"/>
                  </a:lnTo>
                  <a:lnTo>
                    <a:pt x="0" y="96"/>
                  </a:lnTo>
                  <a:lnTo>
                    <a:pt x="1" y="127"/>
                  </a:lnTo>
                  <a:lnTo>
                    <a:pt x="6" y="154"/>
                  </a:lnTo>
                  <a:lnTo>
                    <a:pt x="13" y="175"/>
                  </a:lnTo>
                  <a:lnTo>
                    <a:pt x="21" y="188"/>
                  </a:lnTo>
                  <a:lnTo>
                    <a:pt x="27" y="192"/>
                  </a:lnTo>
                  <a:lnTo>
                    <a:pt x="32" y="193"/>
                  </a:lnTo>
                  <a:lnTo>
                    <a:pt x="37" y="192"/>
                  </a:lnTo>
                  <a:lnTo>
                    <a:pt x="43" y="188"/>
                  </a:lnTo>
                  <a:lnTo>
                    <a:pt x="51" y="175"/>
                  </a:lnTo>
                  <a:lnTo>
                    <a:pt x="58" y="154"/>
                  </a:lnTo>
                  <a:lnTo>
                    <a:pt x="62" y="127"/>
                  </a:lnTo>
                  <a:lnTo>
                    <a:pt x="63" y="96"/>
                  </a:lnTo>
                  <a:lnTo>
                    <a:pt x="62" y="65"/>
                  </a:lnTo>
                  <a:lnTo>
                    <a:pt x="58" y="39"/>
                  </a:lnTo>
                  <a:lnTo>
                    <a:pt x="51" y="18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6" name="Freeform 64"/>
            <p:cNvSpPr>
              <a:spLocks/>
            </p:cNvSpPr>
            <p:nvPr/>
          </p:nvSpPr>
          <p:spPr bwMode="auto">
            <a:xfrm>
              <a:off x="4578" y="2593"/>
              <a:ext cx="8" cy="47"/>
            </a:xfrm>
            <a:custGeom>
              <a:avLst/>
              <a:gdLst>
                <a:gd name="T0" fmla="*/ 4 w 15"/>
                <a:gd name="T1" fmla="*/ 0 h 95"/>
                <a:gd name="T2" fmla="*/ 8 w 15"/>
                <a:gd name="T3" fmla="*/ 7 h 95"/>
                <a:gd name="T4" fmla="*/ 12 w 15"/>
                <a:gd name="T5" fmla="*/ 17 h 95"/>
                <a:gd name="T6" fmla="*/ 14 w 15"/>
                <a:gd name="T7" fmla="*/ 31 h 95"/>
                <a:gd name="T8" fmla="*/ 15 w 15"/>
                <a:gd name="T9" fmla="*/ 47 h 95"/>
                <a:gd name="T10" fmla="*/ 14 w 15"/>
                <a:gd name="T11" fmla="*/ 66 h 95"/>
                <a:gd name="T12" fmla="*/ 12 w 15"/>
                <a:gd name="T13" fmla="*/ 80 h 95"/>
                <a:gd name="T14" fmla="*/ 7 w 15"/>
                <a:gd name="T15" fmla="*/ 89 h 95"/>
                <a:gd name="T16" fmla="*/ 4 w 15"/>
                <a:gd name="T17" fmla="*/ 95 h 95"/>
                <a:gd name="T18" fmla="*/ 3 w 15"/>
                <a:gd name="T19" fmla="*/ 84 h 95"/>
                <a:gd name="T20" fmla="*/ 1 w 15"/>
                <a:gd name="T21" fmla="*/ 73 h 95"/>
                <a:gd name="T22" fmla="*/ 0 w 15"/>
                <a:gd name="T23" fmla="*/ 61 h 95"/>
                <a:gd name="T24" fmla="*/ 0 w 15"/>
                <a:gd name="T25" fmla="*/ 47 h 95"/>
                <a:gd name="T26" fmla="*/ 0 w 15"/>
                <a:gd name="T27" fmla="*/ 35 h 95"/>
                <a:gd name="T28" fmla="*/ 1 w 15"/>
                <a:gd name="T29" fmla="*/ 22 h 95"/>
                <a:gd name="T30" fmla="*/ 3 w 15"/>
                <a:gd name="T31" fmla="*/ 10 h 95"/>
                <a:gd name="T32" fmla="*/ 4 w 15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95">
                  <a:moveTo>
                    <a:pt x="4" y="0"/>
                  </a:moveTo>
                  <a:lnTo>
                    <a:pt x="8" y="7"/>
                  </a:lnTo>
                  <a:lnTo>
                    <a:pt x="12" y="17"/>
                  </a:lnTo>
                  <a:lnTo>
                    <a:pt x="14" y="31"/>
                  </a:lnTo>
                  <a:lnTo>
                    <a:pt x="15" y="47"/>
                  </a:lnTo>
                  <a:lnTo>
                    <a:pt x="14" y="66"/>
                  </a:lnTo>
                  <a:lnTo>
                    <a:pt x="12" y="80"/>
                  </a:lnTo>
                  <a:lnTo>
                    <a:pt x="7" y="89"/>
                  </a:lnTo>
                  <a:lnTo>
                    <a:pt x="4" y="95"/>
                  </a:lnTo>
                  <a:lnTo>
                    <a:pt x="3" y="84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1" y="22"/>
                  </a:lnTo>
                  <a:lnTo>
                    <a:pt x="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Freeform 65"/>
            <p:cNvSpPr>
              <a:spLocks/>
            </p:cNvSpPr>
            <p:nvPr/>
          </p:nvSpPr>
          <p:spPr bwMode="auto">
            <a:xfrm>
              <a:off x="4581" y="2573"/>
              <a:ext cx="20" cy="87"/>
            </a:xfrm>
            <a:custGeom>
              <a:avLst/>
              <a:gdLst>
                <a:gd name="T0" fmla="*/ 16 w 39"/>
                <a:gd name="T1" fmla="*/ 175 h 175"/>
                <a:gd name="T2" fmla="*/ 15 w 39"/>
                <a:gd name="T3" fmla="*/ 175 h 175"/>
                <a:gd name="T4" fmla="*/ 15 w 39"/>
                <a:gd name="T5" fmla="*/ 175 h 175"/>
                <a:gd name="T6" fmla="*/ 14 w 39"/>
                <a:gd name="T7" fmla="*/ 174 h 175"/>
                <a:gd name="T8" fmla="*/ 13 w 39"/>
                <a:gd name="T9" fmla="*/ 173 h 175"/>
                <a:gd name="T10" fmla="*/ 9 w 39"/>
                <a:gd name="T11" fmla="*/ 169 h 175"/>
                <a:gd name="T12" fmla="*/ 6 w 39"/>
                <a:gd name="T13" fmla="*/ 162 h 175"/>
                <a:gd name="T14" fmla="*/ 2 w 39"/>
                <a:gd name="T15" fmla="*/ 154 h 175"/>
                <a:gd name="T16" fmla="*/ 0 w 39"/>
                <a:gd name="T17" fmla="*/ 145 h 175"/>
                <a:gd name="T18" fmla="*/ 1 w 39"/>
                <a:gd name="T19" fmla="*/ 144 h 175"/>
                <a:gd name="T20" fmla="*/ 2 w 39"/>
                <a:gd name="T21" fmla="*/ 143 h 175"/>
                <a:gd name="T22" fmla="*/ 3 w 39"/>
                <a:gd name="T23" fmla="*/ 143 h 175"/>
                <a:gd name="T24" fmla="*/ 5 w 39"/>
                <a:gd name="T25" fmla="*/ 141 h 175"/>
                <a:gd name="T26" fmla="*/ 10 w 39"/>
                <a:gd name="T27" fmla="*/ 133 h 175"/>
                <a:gd name="T28" fmla="*/ 15 w 39"/>
                <a:gd name="T29" fmla="*/ 121 h 175"/>
                <a:gd name="T30" fmla="*/ 17 w 39"/>
                <a:gd name="T31" fmla="*/ 105 h 175"/>
                <a:gd name="T32" fmla="*/ 18 w 39"/>
                <a:gd name="T33" fmla="*/ 87 h 175"/>
                <a:gd name="T34" fmla="*/ 17 w 39"/>
                <a:gd name="T35" fmla="*/ 70 h 175"/>
                <a:gd name="T36" fmla="*/ 15 w 39"/>
                <a:gd name="T37" fmla="*/ 55 h 175"/>
                <a:gd name="T38" fmla="*/ 10 w 39"/>
                <a:gd name="T39" fmla="*/ 42 h 175"/>
                <a:gd name="T40" fmla="*/ 5 w 39"/>
                <a:gd name="T41" fmla="*/ 33 h 175"/>
                <a:gd name="T42" fmla="*/ 3 w 39"/>
                <a:gd name="T43" fmla="*/ 32 h 175"/>
                <a:gd name="T44" fmla="*/ 2 w 39"/>
                <a:gd name="T45" fmla="*/ 32 h 175"/>
                <a:gd name="T46" fmla="*/ 1 w 39"/>
                <a:gd name="T47" fmla="*/ 31 h 175"/>
                <a:gd name="T48" fmla="*/ 0 w 39"/>
                <a:gd name="T49" fmla="*/ 31 h 175"/>
                <a:gd name="T50" fmla="*/ 2 w 39"/>
                <a:gd name="T51" fmla="*/ 22 h 175"/>
                <a:gd name="T52" fmla="*/ 6 w 39"/>
                <a:gd name="T53" fmla="*/ 12 h 175"/>
                <a:gd name="T54" fmla="*/ 9 w 39"/>
                <a:gd name="T55" fmla="*/ 7 h 175"/>
                <a:gd name="T56" fmla="*/ 13 w 39"/>
                <a:gd name="T57" fmla="*/ 2 h 175"/>
                <a:gd name="T58" fmla="*/ 15 w 39"/>
                <a:gd name="T59" fmla="*/ 0 h 175"/>
                <a:gd name="T60" fmla="*/ 17 w 39"/>
                <a:gd name="T61" fmla="*/ 0 h 175"/>
                <a:gd name="T62" fmla="*/ 18 w 39"/>
                <a:gd name="T63" fmla="*/ 0 h 175"/>
                <a:gd name="T64" fmla="*/ 21 w 39"/>
                <a:gd name="T65" fmla="*/ 2 h 175"/>
                <a:gd name="T66" fmla="*/ 28 w 39"/>
                <a:gd name="T67" fmla="*/ 14 h 175"/>
                <a:gd name="T68" fmla="*/ 33 w 39"/>
                <a:gd name="T69" fmla="*/ 32 h 175"/>
                <a:gd name="T70" fmla="*/ 38 w 39"/>
                <a:gd name="T71" fmla="*/ 57 h 175"/>
                <a:gd name="T72" fmla="*/ 39 w 39"/>
                <a:gd name="T73" fmla="*/ 87 h 175"/>
                <a:gd name="T74" fmla="*/ 37 w 39"/>
                <a:gd name="T75" fmla="*/ 124 h 175"/>
                <a:gd name="T76" fmla="*/ 31 w 39"/>
                <a:gd name="T77" fmla="*/ 152 h 175"/>
                <a:gd name="T78" fmla="*/ 24 w 39"/>
                <a:gd name="T79" fmla="*/ 169 h 175"/>
                <a:gd name="T80" fmla="*/ 16 w 39"/>
                <a:gd name="T8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175">
                  <a:moveTo>
                    <a:pt x="16" y="175"/>
                  </a:moveTo>
                  <a:lnTo>
                    <a:pt x="15" y="175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9" y="169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3" y="143"/>
                  </a:lnTo>
                  <a:lnTo>
                    <a:pt x="5" y="141"/>
                  </a:lnTo>
                  <a:lnTo>
                    <a:pt x="10" y="133"/>
                  </a:lnTo>
                  <a:lnTo>
                    <a:pt x="15" y="121"/>
                  </a:lnTo>
                  <a:lnTo>
                    <a:pt x="17" y="105"/>
                  </a:lnTo>
                  <a:lnTo>
                    <a:pt x="18" y="87"/>
                  </a:lnTo>
                  <a:lnTo>
                    <a:pt x="17" y="70"/>
                  </a:lnTo>
                  <a:lnTo>
                    <a:pt x="15" y="55"/>
                  </a:lnTo>
                  <a:lnTo>
                    <a:pt x="10" y="42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8" y="14"/>
                  </a:lnTo>
                  <a:lnTo>
                    <a:pt x="33" y="32"/>
                  </a:lnTo>
                  <a:lnTo>
                    <a:pt x="38" y="57"/>
                  </a:lnTo>
                  <a:lnTo>
                    <a:pt x="39" y="87"/>
                  </a:lnTo>
                  <a:lnTo>
                    <a:pt x="37" y="124"/>
                  </a:lnTo>
                  <a:lnTo>
                    <a:pt x="31" y="152"/>
                  </a:lnTo>
                  <a:lnTo>
                    <a:pt x="24" y="169"/>
                  </a:lnTo>
                  <a:lnTo>
                    <a:pt x="16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Freeform 66"/>
            <p:cNvSpPr>
              <a:spLocks/>
            </p:cNvSpPr>
            <p:nvPr/>
          </p:nvSpPr>
          <p:spPr bwMode="auto">
            <a:xfrm>
              <a:off x="4384" y="2568"/>
              <a:ext cx="77" cy="21"/>
            </a:xfrm>
            <a:custGeom>
              <a:avLst/>
              <a:gdLst>
                <a:gd name="T0" fmla="*/ 153 w 153"/>
                <a:gd name="T1" fmla="*/ 0 h 41"/>
                <a:gd name="T2" fmla="*/ 0 w 153"/>
                <a:gd name="T3" fmla="*/ 41 h 41"/>
                <a:gd name="T4" fmla="*/ 150 w 153"/>
                <a:gd name="T5" fmla="*/ 12 h 41"/>
                <a:gd name="T6" fmla="*/ 153 w 15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1">
                  <a:moveTo>
                    <a:pt x="153" y="0"/>
                  </a:moveTo>
                  <a:lnTo>
                    <a:pt x="0" y="41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Freeform 67"/>
            <p:cNvSpPr>
              <a:spLocks/>
            </p:cNvSpPr>
            <p:nvPr/>
          </p:nvSpPr>
          <p:spPr bwMode="auto">
            <a:xfrm>
              <a:off x="4384" y="2586"/>
              <a:ext cx="77" cy="21"/>
            </a:xfrm>
            <a:custGeom>
              <a:avLst/>
              <a:gdLst>
                <a:gd name="T0" fmla="*/ 153 w 153"/>
                <a:gd name="T1" fmla="*/ 0 h 42"/>
                <a:gd name="T2" fmla="*/ 0 w 153"/>
                <a:gd name="T3" fmla="*/ 42 h 42"/>
                <a:gd name="T4" fmla="*/ 150 w 153"/>
                <a:gd name="T5" fmla="*/ 12 h 42"/>
                <a:gd name="T6" fmla="*/ 153 w 15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2">
                  <a:moveTo>
                    <a:pt x="153" y="0"/>
                  </a:moveTo>
                  <a:lnTo>
                    <a:pt x="0" y="42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Freeform 68"/>
            <p:cNvSpPr>
              <a:spLocks/>
            </p:cNvSpPr>
            <p:nvPr/>
          </p:nvSpPr>
          <p:spPr bwMode="auto">
            <a:xfrm>
              <a:off x="4384" y="2604"/>
              <a:ext cx="77" cy="20"/>
            </a:xfrm>
            <a:custGeom>
              <a:avLst/>
              <a:gdLst>
                <a:gd name="T0" fmla="*/ 153 w 153"/>
                <a:gd name="T1" fmla="*/ 0 h 40"/>
                <a:gd name="T2" fmla="*/ 0 w 153"/>
                <a:gd name="T3" fmla="*/ 40 h 40"/>
                <a:gd name="T4" fmla="*/ 150 w 153"/>
                <a:gd name="T5" fmla="*/ 11 h 40"/>
                <a:gd name="T6" fmla="*/ 153 w 153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0">
                  <a:moveTo>
                    <a:pt x="153" y="0"/>
                  </a:moveTo>
                  <a:lnTo>
                    <a:pt x="0" y="40"/>
                  </a:lnTo>
                  <a:lnTo>
                    <a:pt x="150" y="1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Freeform 69"/>
            <p:cNvSpPr>
              <a:spLocks/>
            </p:cNvSpPr>
            <p:nvPr/>
          </p:nvSpPr>
          <p:spPr bwMode="auto">
            <a:xfrm>
              <a:off x="4384" y="2621"/>
              <a:ext cx="77" cy="21"/>
            </a:xfrm>
            <a:custGeom>
              <a:avLst/>
              <a:gdLst>
                <a:gd name="T0" fmla="*/ 153 w 153"/>
                <a:gd name="T1" fmla="*/ 0 h 41"/>
                <a:gd name="T2" fmla="*/ 0 w 153"/>
                <a:gd name="T3" fmla="*/ 41 h 41"/>
                <a:gd name="T4" fmla="*/ 150 w 153"/>
                <a:gd name="T5" fmla="*/ 11 h 41"/>
                <a:gd name="T6" fmla="*/ 153 w 15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1">
                  <a:moveTo>
                    <a:pt x="153" y="0"/>
                  </a:moveTo>
                  <a:lnTo>
                    <a:pt x="0" y="41"/>
                  </a:lnTo>
                  <a:lnTo>
                    <a:pt x="150" y="1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2" name="Freeform 70"/>
            <p:cNvSpPr>
              <a:spLocks/>
            </p:cNvSpPr>
            <p:nvPr/>
          </p:nvSpPr>
          <p:spPr bwMode="auto">
            <a:xfrm>
              <a:off x="4384" y="2639"/>
              <a:ext cx="77" cy="21"/>
            </a:xfrm>
            <a:custGeom>
              <a:avLst/>
              <a:gdLst>
                <a:gd name="T0" fmla="*/ 153 w 153"/>
                <a:gd name="T1" fmla="*/ 0 h 42"/>
                <a:gd name="T2" fmla="*/ 0 w 153"/>
                <a:gd name="T3" fmla="*/ 42 h 42"/>
                <a:gd name="T4" fmla="*/ 150 w 153"/>
                <a:gd name="T5" fmla="*/ 12 h 42"/>
                <a:gd name="T6" fmla="*/ 153 w 15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2">
                  <a:moveTo>
                    <a:pt x="153" y="0"/>
                  </a:moveTo>
                  <a:lnTo>
                    <a:pt x="0" y="42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3" name="Freeform 71"/>
            <p:cNvSpPr>
              <a:spLocks/>
            </p:cNvSpPr>
            <p:nvPr/>
          </p:nvSpPr>
          <p:spPr bwMode="auto">
            <a:xfrm>
              <a:off x="3689" y="2491"/>
              <a:ext cx="425" cy="115"/>
            </a:xfrm>
            <a:custGeom>
              <a:avLst/>
              <a:gdLst>
                <a:gd name="T0" fmla="*/ 177 w 849"/>
                <a:gd name="T1" fmla="*/ 65 h 231"/>
                <a:gd name="T2" fmla="*/ 214 w 849"/>
                <a:gd name="T3" fmla="*/ 42 h 231"/>
                <a:gd name="T4" fmla="*/ 235 w 849"/>
                <a:gd name="T5" fmla="*/ 30 h 231"/>
                <a:gd name="T6" fmla="*/ 243 w 849"/>
                <a:gd name="T7" fmla="*/ 27 h 231"/>
                <a:gd name="T8" fmla="*/ 812 w 849"/>
                <a:gd name="T9" fmla="*/ 15 h 231"/>
                <a:gd name="T10" fmla="*/ 808 w 849"/>
                <a:gd name="T11" fmla="*/ 19 h 231"/>
                <a:gd name="T12" fmla="*/ 793 w 849"/>
                <a:gd name="T13" fmla="*/ 28 h 231"/>
                <a:gd name="T14" fmla="*/ 768 w 849"/>
                <a:gd name="T15" fmla="*/ 49 h 231"/>
                <a:gd name="T16" fmla="*/ 728 w 849"/>
                <a:gd name="T17" fmla="*/ 80 h 231"/>
                <a:gd name="T18" fmla="*/ 678 w 849"/>
                <a:gd name="T19" fmla="*/ 126 h 231"/>
                <a:gd name="T20" fmla="*/ 635 w 849"/>
                <a:gd name="T21" fmla="*/ 172 h 231"/>
                <a:gd name="T22" fmla="*/ 604 w 849"/>
                <a:gd name="T23" fmla="*/ 208 h 231"/>
                <a:gd name="T24" fmla="*/ 592 w 849"/>
                <a:gd name="T25" fmla="*/ 221 h 231"/>
                <a:gd name="T26" fmla="*/ 604 w 849"/>
                <a:gd name="T27" fmla="*/ 208 h 231"/>
                <a:gd name="T28" fmla="*/ 635 w 849"/>
                <a:gd name="T29" fmla="*/ 174 h 231"/>
                <a:gd name="T30" fmla="*/ 680 w 849"/>
                <a:gd name="T31" fmla="*/ 129 h 231"/>
                <a:gd name="T32" fmla="*/ 734 w 849"/>
                <a:gd name="T33" fmla="*/ 82 h 231"/>
                <a:gd name="T34" fmla="*/ 785 w 849"/>
                <a:gd name="T35" fmla="*/ 44 h 231"/>
                <a:gd name="T36" fmla="*/ 821 w 849"/>
                <a:gd name="T37" fmla="*/ 19 h 231"/>
                <a:gd name="T38" fmla="*/ 842 w 849"/>
                <a:gd name="T39" fmla="*/ 5 h 231"/>
                <a:gd name="T40" fmla="*/ 849 w 849"/>
                <a:gd name="T41" fmla="*/ 0 h 231"/>
                <a:gd name="T42" fmla="*/ 241 w 849"/>
                <a:gd name="T43" fmla="*/ 13 h 231"/>
                <a:gd name="T44" fmla="*/ 235 w 849"/>
                <a:gd name="T45" fmla="*/ 17 h 231"/>
                <a:gd name="T46" fmla="*/ 218 w 849"/>
                <a:gd name="T47" fmla="*/ 30 h 231"/>
                <a:gd name="T48" fmla="*/ 183 w 849"/>
                <a:gd name="T49" fmla="*/ 55 h 231"/>
                <a:gd name="T50" fmla="*/ 129 w 849"/>
                <a:gd name="T51" fmla="*/ 99 h 231"/>
                <a:gd name="T52" fmla="*/ 74 w 849"/>
                <a:gd name="T53" fmla="*/ 151 h 231"/>
                <a:gd name="T54" fmla="*/ 30 w 849"/>
                <a:gd name="T55" fmla="*/ 197 h 231"/>
                <a:gd name="T56" fmla="*/ 3 w 849"/>
                <a:gd name="T57" fmla="*/ 226 h 231"/>
                <a:gd name="T58" fmla="*/ 3 w 849"/>
                <a:gd name="T59" fmla="*/ 226 h 231"/>
                <a:gd name="T60" fmla="*/ 30 w 849"/>
                <a:gd name="T61" fmla="*/ 198 h 231"/>
                <a:gd name="T62" fmla="*/ 74 w 849"/>
                <a:gd name="T63" fmla="*/ 155 h 231"/>
                <a:gd name="T64" fmla="*/ 126 w 849"/>
                <a:gd name="T65" fmla="*/ 10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9" h="231">
                  <a:moveTo>
                    <a:pt x="153" y="83"/>
                  </a:moveTo>
                  <a:lnTo>
                    <a:pt x="177" y="65"/>
                  </a:lnTo>
                  <a:lnTo>
                    <a:pt x="198" y="52"/>
                  </a:lnTo>
                  <a:lnTo>
                    <a:pt x="214" y="42"/>
                  </a:lnTo>
                  <a:lnTo>
                    <a:pt x="226" y="35"/>
                  </a:lnTo>
                  <a:lnTo>
                    <a:pt x="235" y="30"/>
                  </a:lnTo>
                  <a:lnTo>
                    <a:pt x="241" y="28"/>
                  </a:lnTo>
                  <a:lnTo>
                    <a:pt x="243" y="27"/>
                  </a:lnTo>
                  <a:lnTo>
                    <a:pt x="244" y="27"/>
                  </a:lnTo>
                  <a:lnTo>
                    <a:pt x="812" y="15"/>
                  </a:lnTo>
                  <a:lnTo>
                    <a:pt x="811" y="16"/>
                  </a:lnTo>
                  <a:lnTo>
                    <a:pt x="808" y="19"/>
                  </a:lnTo>
                  <a:lnTo>
                    <a:pt x="802" y="22"/>
                  </a:lnTo>
                  <a:lnTo>
                    <a:pt x="793" y="28"/>
                  </a:lnTo>
                  <a:lnTo>
                    <a:pt x="781" y="37"/>
                  </a:lnTo>
                  <a:lnTo>
                    <a:pt x="768" y="49"/>
                  </a:lnTo>
                  <a:lnTo>
                    <a:pt x="749" y="62"/>
                  </a:lnTo>
                  <a:lnTo>
                    <a:pt x="728" y="80"/>
                  </a:lnTo>
                  <a:lnTo>
                    <a:pt x="703" y="103"/>
                  </a:lnTo>
                  <a:lnTo>
                    <a:pt x="678" y="126"/>
                  </a:lnTo>
                  <a:lnTo>
                    <a:pt x="655" y="150"/>
                  </a:lnTo>
                  <a:lnTo>
                    <a:pt x="635" y="172"/>
                  </a:lnTo>
                  <a:lnTo>
                    <a:pt x="618" y="191"/>
                  </a:lnTo>
                  <a:lnTo>
                    <a:pt x="604" y="208"/>
                  </a:lnTo>
                  <a:lnTo>
                    <a:pt x="596" y="218"/>
                  </a:lnTo>
                  <a:lnTo>
                    <a:pt x="592" y="221"/>
                  </a:lnTo>
                  <a:lnTo>
                    <a:pt x="596" y="218"/>
                  </a:lnTo>
                  <a:lnTo>
                    <a:pt x="604" y="208"/>
                  </a:lnTo>
                  <a:lnTo>
                    <a:pt x="618" y="193"/>
                  </a:lnTo>
                  <a:lnTo>
                    <a:pt x="635" y="174"/>
                  </a:lnTo>
                  <a:lnTo>
                    <a:pt x="656" y="152"/>
                  </a:lnTo>
                  <a:lnTo>
                    <a:pt x="680" y="129"/>
                  </a:lnTo>
                  <a:lnTo>
                    <a:pt x="706" y="105"/>
                  </a:lnTo>
                  <a:lnTo>
                    <a:pt x="734" y="82"/>
                  </a:lnTo>
                  <a:lnTo>
                    <a:pt x="762" y="61"/>
                  </a:lnTo>
                  <a:lnTo>
                    <a:pt x="785" y="44"/>
                  </a:lnTo>
                  <a:lnTo>
                    <a:pt x="804" y="30"/>
                  </a:lnTo>
                  <a:lnTo>
                    <a:pt x="821" y="19"/>
                  </a:lnTo>
                  <a:lnTo>
                    <a:pt x="833" y="11"/>
                  </a:lnTo>
                  <a:lnTo>
                    <a:pt x="842" y="5"/>
                  </a:lnTo>
                  <a:lnTo>
                    <a:pt x="847" y="1"/>
                  </a:lnTo>
                  <a:lnTo>
                    <a:pt x="849" y="0"/>
                  </a:lnTo>
                  <a:lnTo>
                    <a:pt x="241" y="13"/>
                  </a:lnTo>
                  <a:lnTo>
                    <a:pt x="241" y="13"/>
                  </a:lnTo>
                  <a:lnTo>
                    <a:pt x="239" y="14"/>
                  </a:lnTo>
                  <a:lnTo>
                    <a:pt x="235" y="17"/>
                  </a:lnTo>
                  <a:lnTo>
                    <a:pt x="228" y="22"/>
                  </a:lnTo>
                  <a:lnTo>
                    <a:pt x="218" y="30"/>
                  </a:lnTo>
                  <a:lnTo>
                    <a:pt x="204" y="40"/>
                  </a:lnTo>
                  <a:lnTo>
                    <a:pt x="183" y="55"/>
                  </a:lnTo>
                  <a:lnTo>
                    <a:pt x="158" y="75"/>
                  </a:lnTo>
                  <a:lnTo>
                    <a:pt x="129" y="99"/>
                  </a:lnTo>
                  <a:lnTo>
                    <a:pt x="100" y="125"/>
                  </a:lnTo>
                  <a:lnTo>
                    <a:pt x="74" y="151"/>
                  </a:lnTo>
                  <a:lnTo>
                    <a:pt x="50" y="175"/>
                  </a:lnTo>
                  <a:lnTo>
                    <a:pt x="30" y="197"/>
                  </a:lnTo>
                  <a:lnTo>
                    <a:pt x="14" y="214"/>
                  </a:lnTo>
                  <a:lnTo>
                    <a:pt x="3" y="226"/>
                  </a:lnTo>
                  <a:lnTo>
                    <a:pt x="0" y="231"/>
                  </a:lnTo>
                  <a:lnTo>
                    <a:pt x="3" y="226"/>
                  </a:lnTo>
                  <a:lnTo>
                    <a:pt x="14" y="216"/>
                  </a:lnTo>
                  <a:lnTo>
                    <a:pt x="30" y="198"/>
                  </a:lnTo>
                  <a:lnTo>
                    <a:pt x="50" y="178"/>
                  </a:lnTo>
                  <a:lnTo>
                    <a:pt x="74" y="155"/>
                  </a:lnTo>
                  <a:lnTo>
                    <a:pt x="99" y="129"/>
                  </a:lnTo>
                  <a:lnTo>
                    <a:pt x="126" y="105"/>
                  </a:lnTo>
                  <a:lnTo>
                    <a:pt x="153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2824" name="Group 72"/>
          <p:cNvGrpSpPr>
            <a:grpSpLocks/>
          </p:cNvGrpSpPr>
          <p:nvPr/>
        </p:nvGrpSpPr>
        <p:grpSpPr bwMode="auto">
          <a:xfrm>
            <a:off x="2514600" y="3757613"/>
            <a:ext cx="3886200" cy="1511300"/>
            <a:chOff x="2448" y="2976"/>
            <a:chExt cx="2448" cy="952"/>
          </a:xfrm>
        </p:grpSpPr>
        <p:sp>
          <p:nvSpPr>
            <p:cNvPr id="202825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448" y="2976"/>
              <a:ext cx="244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6" name="Freeform 74"/>
            <p:cNvSpPr>
              <a:spLocks/>
            </p:cNvSpPr>
            <p:nvPr/>
          </p:nvSpPr>
          <p:spPr bwMode="auto">
            <a:xfrm>
              <a:off x="2450" y="2978"/>
              <a:ext cx="2442" cy="950"/>
            </a:xfrm>
            <a:custGeom>
              <a:avLst/>
              <a:gdLst>
                <a:gd name="T0" fmla="*/ 2200 w 2291"/>
                <a:gd name="T1" fmla="*/ 241 h 892"/>
                <a:gd name="T2" fmla="*/ 2054 w 2291"/>
                <a:gd name="T3" fmla="*/ 233 h 892"/>
                <a:gd name="T4" fmla="*/ 1921 w 2291"/>
                <a:gd name="T5" fmla="*/ 225 h 892"/>
                <a:gd name="T6" fmla="*/ 1874 w 2291"/>
                <a:gd name="T7" fmla="*/ 173 h 892"/>
                <a:gd name="T8" fmla="*/ 1776 w 2291"/>
                <a:gd name="T9" fmla="*/ 98 h 892"/>
                <a:gd name="T10" fmla="*/ 1620 w 2291"/>
                <a:gd name="T11" fmla="*/ 35 h 892"/>
                <a:gd name="T12" fmla="*/ 1407 w 2291"/>
                <a:gd name="T13" fmla="*/ 5 h 892"/>
                <a:gd name="T14" fmla="*/ 1172 w 2291"/>
                <a:gd name="T15" fmla="*/ 0 h 892"/>
                <a:gd name="T16" fmla="*/ 938 w 2291"/>
                <a:gd name="T17" fmla="*/ 20 h 892"/>
                <a:gd name="T18" fmla="*/ 766 w 2291"/>
                <a:gd name="T19" fmla="*/ 66 h 892"/>
                <a:gd name="T20" fmla="*/ 686 w 2291"/>
                <a:gd name="T21" fmla="*/ 106 h 892"/>
                <a:gd name="T22" fmla="*/ 620 w 2291"/>
                <a:gd name="T23" fmla="*/ 163 h 892"/>
                <a:gd name="T24" fmla="*/ 528 w 2291"/>
                <a:gd name="T25" fmla="*/ 243 h 892"/>
                <a:gd name="T26" fmla="*/ 487 w 2291"/>
                <a:gd name="T27" fmla="*/ 277 h 892"/>
                <a:gd name="T28" fmla="*/ 471 w 2291"/>
                <a:gd name="T29" fmla="*/ 269 h 892"/>
                <a:gd name="T30" fmla="*/ 444 w 2291"/>
                <a:gd name="T31" fmla="*/ 243 h 892"/>
                <a:gd name="T32" fmla="*/ 374 w 2291"/>
                <a:gd name="T33" fmla="*/ 227 h 892"/>
                <a:gd name="T34" fmla="*/ 311 w 2291"/>
                <a:gd name="T35" fmla="*/ 239 h 892"/>
                <a:gd name="T36" fmla="*/ 315 w 2291"/>
                <a:gd name="T37" fmla="*/ 283 h 892"/>
                <a:gd name="T38" fmla="*/ 353 w 2291"/>
                <a:gd name="T39" fmla="*/ 310 h 892"/>
                <a:gd name="T40" fmla="*/ 406 w 2291"/>
                <a:gd name="T41" fmla="*/ 316 h 892"/>
                <a:gd name="T42" fmla="*/ 438 w 2291"/>
                <a:gd name="T43" fmla="*/ 307 h 892"/>
                <a:gd name="T44" fmla="*/ 456 w 2291"/>
                <a:gd name="T45" fmla="*/ 308 h 892"/>
                <a:gd name="T46" fmla="*/ 432 w 2291"/>
                <a:gd name="T47" fmla="*/ 325 h 892"/>
                <a:gd name="T48" fmla="*/ 373 w 2291"/>
                <a:gd name="T49" fmla="*/ 337 h 892"/>
                <a:gd name="T50" fmla="*/ 321 w 2291"/>
                <a:gd name="T51" fmla="*/ 340 h 892"/>
                <a:gd name="T52" fmla="*/ 260 w 2291"/>
                <a:gd name="T53" fmla="*/ 348 h 892"/>
                <a:gd name="T54" fmla="*/ 121 w 2291"/>
                <a:gd name="T55" fmla="*/ 442 h 892"/>
                <a:gd name="T56" fmla="*/ 23 w 2291"/>
                <a:gd name="T57" fmla="*/ 545 h 892"/>
                <a:gd name="T58" fmla="*/ 0 w 2291"/>
                <a:gd name="T59" fmla="*/ 617 h 892"/>
                <a:gd name="T60" fmla="*/ 28 w 2291"/>
                <a:gd name="T61" fmla="*/ 727 h 892"/>
                <a:gd name="T62" fmla="*/ 41 w 2291"/>
                <a:gd name="T63" fmla="*/ 811 h 892"/>
                <a:gd name="T64" fmla="*/ 149 w 2291"/>
                <a:gd name="T65" fmla="*/ 837 h 892"/>
                <a:gd name="T66" fmla="*/ 197 w 2291"/>
                <a:gd name="T67" fmla="*/ 889 h 892"/>
                <a:gd name="T68" fmla="*/ 435 w 2291"/>
                <a:gd name="T69" fmla="*/ 892 h 892"/>
                <a:gd name="T70" fmla="*/ 465 w 2291"/>
                <a:gd name="T71" fmla="*/ 883 h 892"/>
                <a:gd name="T72" fmla="*/ 514 w 2291"/>
                <a:gd name="T73" fmla="*/ 856 h 892"/>
                <a:gd name="T74" fmla="*/ 587 w 2291"/>
                <a:gd name="T75" fmla="*/ 856 h 892"/>
                <a:gd name="T76" fmla="*/ 843 w 2291"/>
                <a:gd name="T77" fmla="*/ 847 h 892"/>
                <a:gd name="T78" fmla="*/ 1059 w 2291"/>
                <a:gd name="T79" fmla="*/ 830 h 892"/>
                <a:gd name="T80" fmla="*/ 1193 w 2291"/>
                <a:gd name="T81" fmla="*/ 848 h 892"/>
                <a:gd name="T82" fmla="*/ 1253 w 2291"/>
                <a:gd name="T83" fmla="*/ 892 h 892"/>
                <a:gd name="T84" fmla="*/ 1473 w 2291"/>
                <a:gd name="T85" fmla="*/ 892 h 892"/>
                <a:gd name="T86" fmla="*/ 1505 w 2291"/>
                <a:gd name="T87" fmla="*/ 880 h 892"/>
                <a:gd name="T88" fmla="*/ 1542 w 2291"/>
                <a:gd name="T89" fmla="*/ 833 h 892"/>
                <a:gd name="T90" fmla="*/ 1570 w 2291"/>
                <a:gd name="T91" fmla="*/ 783 h 892"/>
                <a:gd name="T92" fmla="*/ 1622 w 2291"/>
                <a:gd name="T93" fmla="*/ 771 h 892"/>
                <a:gd name="T94" fmla="*/ 1736 w 2291"/>
                <a:gd name="T95" fmla="*/ 747 h 892"/>
                <a:gd name="T96" fmla="*/ 1829 w 2291"/>
                <a:gd name="T97" fmla="*/ 765 h 892"/>
                <a:gd name="T98" fmla="*/ 1886 w 2291"/>
                <a:gd name="T99" fmla="*/ 809 h 892"/>
                <a:gd name="T100" fmla="*/ 2100 w 2291"/>
                <a:gd name="T101" fmla="*/ 806 h 892"/>
                <a:gd name="T102" fmla="*/ 2134 w 2291"/>
                <a:gd name="T103" fmla="*/ 774 h 892"/>
                <a:gd name="T104" fmla="*/ 2165 w 2291"/>
                <a:gd name="T105" fmla="*/ 692 h 892"/>
                <a:gd name="T106" fmla="*/ 2266 w 2291"/>
                <a:gd name="T107" fmla="*/ 592 h 892"/>
                <a:gd name="T108" fmla="*/ 2290 w 2291"/>
                <a:gd name="T109" fmla="*/ 484 h 892"/>
                <a:gd name="T110" fmla="*/ 2258 w 2291"/>
                <a:gd name="T111" fmla="*/ 25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1" h="892">
                  <a:moveTo>
                    <a:pt x="2258" y="250"/>
                  </a:moveTo>
                  <a:lnTo>
                    <a:pt x="2253" y="248"/>
                  </a:lnTo>
                  <a:lnTo>
                    <a:pt x="2245" y="247"/>
                  </a:lnTo>
                  <a:lnTo>
                    <a:pt x="2234" y="245"/>
                  </a:lnTo>
                  <a:lnTo>
                    <a:pt x="2219" y="243"/>
                  </a:lnTo>
                  <a:lnTo>
                    <a:pt x="2200" y="241"/>
                  </a:lnTo>
                  <a:lnTo>
                    <a:pt x="2180" y="240"/>
                  </a:lnTo>
                  <a:lnTo>
                    <a:pt x="2158" y="239"/>
                  </a:lnTo>
                  <a:lnTo>
                    <a:pt x="2134" y="236"/>
                  </a:lnTo>
                  <a:lnTo>
                    <a:pt x="2107" y="235"/>
                  </a:lnTo>
                  <a:lnTo>
                    <a:pt x="2080" y="234"/>
                  </a:lnTo>
                  <a:lnTo>
                    <a:pt x="2054" y="233"/>
                  </a:lnTo>
                  <a:lnTo>
                    <a:pt x="2026" y="232"/>
                  </a:lnTo>
                  <a:lnTo>
                    <a:pt x="2000" y="231"/>
                  </a:lnTo>
                  <a:lnTo>
                    <a:pt x="1973" y="230"/>
                  </a:lnTo>
                  <a:lnTo>
                    <a:pt x="1948" y="230"/>
                  </a:lnTo>
                  <a:lnTo>
                    <a:pt x="1925" y="228"/>
                  </a:lnTo>
                  <a:lnTo>
                    <a:pt x="1921" y="225"/>
                  </a:lnTo>
                  <a:lnTo>
                    <a:pt x="1917" y="219"/>
                  </a:lnTo>
                  <a:lnTo>
                    <a:pt x="1911" y="212"/>
                  </a:lnTo>
                  <a:lnTo>
                    <a:pt x="1904" y="203"/>
                  </a:lnTo>
                  <a:lnTo>
                    <a:pt x="1895" y="194"/>
                  </a:lnTo>
                  <a:lnTo>
                    <a:pt x="1886" y="183"/>
                  </a:lnTo>
                  <a:lnTo>
                    <a:pt x="1874" y="173"/>
                  </a:lnTo>
                  <a:lnTo>
                    <a:pt x="1860" y="160"/>
                  </a:lnTo>
                  <a:lnTo>
                    <a:pt x="1847" y="149"/>
                  </a:lnTo>
                  <a:lnTo>
                    <a:pt x="1830" y="136"/>
                  </a:lnTo>
                  <a:lnTo>
                    <a:pt x="1814" y="124"/>
                  </a:lnTo>
                  <a:lnTo>
                    <a:pt x="1796" y="111"/>
                  </a:lnTo>
                  <a:lnTo>
                    <a:pt x="1776" y="98"/>
                  </a:lnTo>
                  <a:lnTo>
                    <a:pt x="1755" y="86"/>
                  </a:lnTo>
                  <a:lnTo>
                    <a:pt x="1732" y="74"/>
                  </a:lnTo>
                  <a:lnTo>
                    <a:pt x="1709" y="64"/>
                  </a:lnTo>
                  <a:lnTo>
                    <a:pt x="1681" y="52"/>
                  </a:lnTo>
                  <a:lnTo>
                    <a:pt x="1651" y="43"/>
                  </a:lnTo>
                  <a:lnTo>
                    <a:pt x="1620" y="35"/>
                  </a:lnTo>
                  <a:lnTo>
                    <a:pt x="1586" y="27"/>
                  </a:lnTo>
                  <a:lnTo>
                    <a:pt x="1553" y="21"/>
                  </a:lnTo>
                  <a:lnTo>
                    <a:pt x="1518" y="15"/>
                  </a:lnTo>
                  <a:lnTo>
                    <a:pt x="1481" y="12"/>
                  </a:lnTo>
                  <a:lnTo>
                    <a:pt x="1444" y="7"/>
                  </a:lnTo>
                  <a:lnTo>
                    <a:pt x="1407" y="5"/>
                  </a:lnTo>
                  <a:lnTo>
                    <a:pt x="1368" y="3"/>
                  </a:lnTo>
                  <a:lnTo>
                    <a:pt x="1330" y="1"/>
                  </a:lnTo>
                  <a:lnTo>
                    <a:pt x="1291" y="0"/>
                  </a:lnTo>
                  <a:lnTo>
                    <a:pt x="1252" y="0"/>
                  </a:lnTo>
                  <a:lnTo>
                    <a:pt x="1212" y="0"/>
                  </a:lnTo>
                  <a:lnTo>
                    <a:pt x="1172" y="0"/>
                  </a:lnTo>
                  <a:lnTo>
                    <a:pt x="1133" y="0"/>
                  </a:lnTo>
                  <a:lnTo>
                    <a:pt x="1092" y="1"/>
                  </a:lnTo>
                  <a:lnTo>
                    <a:pt x="1051" y="5"/>
                  </a:lnTo>
                  <a:lnTo>
                    <a:pt x="1012" y="8"/>
                  </a:lnTo>
                  <a:lnTo>
                    <a:pt x="975" y="13"/>
                  </a:lnTo>
                  <a:lnTo>
                    <a:pt x="938" y="20"/>
                  </a:lnTo>
                  <a:lnTo>
                    <a:pt x="905" y="27"/>
                  </a:lnTo>
                  <a:lnTo>
                    <a:pt x="873" y="34"/>
                  </a:lnTo>
                  <a:lnTo>
                    <a:pt x="843" y="42"/>
                  </a:lnTo>
                  <a:lnTo>
                    <a:pt x="815" y="50"/>
                  </a:lnTo>
                  <a:lnTo>
                    <a:pt x="789" y="58"/>
                  </a:lnTo>
                  <a:lnTo>
                    <a:pt x="766" y="66"/>
                  </a:lnTo>
                  <a:lnTo>
                    <a:pt x="745" y="74"/>
                  </a:lnTo>
                  <a:lnTo>
                    <a:pt x="728" y="82"/>
                  </a:lnTo>
                  <a:lnTo>
                    <a:pt x="713" y="89"/>
                  </a:lnTo>
                  <a:lnTo>
                    <a:pt x="701" y="96"/>
                  </a:lnTo>
                  <a:lnTo>
                    <a:pt x="692" y="102"/>
                  </a:lnTo>
                  <a:lnTo>
                    <a:pt x="686" y="106"/>
                  </a:lnTo>
                  <a:lnTo>
                    <a:pt x="679" y="112"/>
                  </a:lnTo>
                  <a:lnTo>
                    <a:pt x="670" y="120"/>
                  </a:lnTo>
                  <a:lnTo>
                    <a:pt x="660" y="129"/>
                  </a:lnTo>
                  <a:lnTo>
                    <a:pt x="648" y="140"/>
                  </a:lnTo>
                  <a:lnTo>
                    <a:pt x="634" y="151"/>
                  </a:lnTo>
                  <a:lnTo>
                    <a:pt x="620" y="163"/>
                  </a:lnTo>
                  <a:lnTo>
                    <a:pt x="605" y="175"/>
                  </a:lnTo>
                  <a:lnTo>
                    <a:pt x="590" y="189"/>
                  </a:lnTo>
                  <a:lnTo>
                    <a:pt x="575" y="203"/>
                  </a:lnTo>
                  <a:lnTo>
                    <a:pt x="559" y="217"/>
                  </a:lnTo>
                  <a:lnTo>
                    <a:pt x="543" y="231"/>
                  </a:lnTo>
                  <a:lnTo>
                    <a:pt x="528" y="243"/>
                  </a:lnTo>
                  <a:lnTo>
                    <a:pt x="513" y="256"/>
                  </a:lnTo>
                  <a:lnTo>
                    <a:pt x="499" y="269"/>
                  </a:lnTo>
                  <a:lnTo>
                    <a:pt x="487" y="280"/>
                  </a:lnTo>
                  <a:lnTo>
                    <a:pt x="485" y="278"/>
                  </a:lnTo>
                  <a:lnTo>
                    <a:pt x="487" y="277"/>
                  </a:lnTo>
                  <a:lnTo>
                    <a:pt x="487" y="277"/>
                  </a:lnTo>
                  <a:lnTo>
                    <a:pt x="488" y="277"/>
                  </a:lnTo>
                  <a:lnTo>
                    <a:pt x="488" y="277"/>
                  </a:lnTo>
                  <a:lnTo>
                    <a:pt x="487" y="277"/>
                  </a:lnTo>
                  <a:lnTo>
                    <a:pt x="484" y="276"/>
                  </a:lnTo>
                  <a:lnTo>
                    <a:pt x="479" y="273"/>
                  </a:lnTo>
                  <a:lnTo>
                    <a:pt x="471" y="269"/>
                  </a:lnTo>
                  <a:lnTo>
                    <a:pt x="466" y="265"/>
                  </a:lnTo>
                  <a:lnTo>
                    <a:pt x="461" y="262"/>
                  </a:lnTo>
                  <a:lnTo>
                    <a:pt x="458" y="258"/>
                  </a:lnTo>
                  <a:lnTo>
                    <a:pt x="456" y="255"/>
                  </a:lnTo>
                  <a:lnTo>
                    <a:pt x="450" y="249"/>
                  </a:lnTo>
                  <a:lnTo>
                    <a:pt x="444" y="243"/>
                  </a:lnTo>
                  <a:lnTo>
                    <a:pt x="437" y="239"/>
                  </a:lnTo>
                  <a:lnTo>
                    <a:pt x="428" y="234"/>
                  </a:lnTo>
                  <a:lnTo>
                    <a:pt x="419" y="232"/>
                  </a:lnTo>
                  <a:lnTo>
                    <a:pt x="405" y="230"/>
                  </a:lnTo>
                  <a:lnTo>
                    <a:pt x="390" y="227"/>
                  </a:lnTo>
                  <a:lnTo>
                    <a:pt x="374" y="227"/>
                  </a:lnTo>
                  <a:lnTo>
                    <a:pt x="358" y="227"/>
                  </a:lnTo>
                  <a:lnTo>
                    <a:pt x="343" y="228"/>
                  </a:lnTo>
                  <a:lnTo>
                    <a:pt x="329" y="231"/>
                  </a:lnTo>
                  <a:lnTo>
                    <a:pt x="318" y="234"/>
                  </a:lnTo>
                  <a:lnTo>
                    <a:pt x="315" y="236"/>
                  </a:lnTo>
                  <a:lnTo>
                    <a:pt x="311" y="239"/>
                  </a:lnTo>
                  <a:lnTo>
                    <a:pt x="309" y="241"/>
                  </a:lnTo>
                  <a:lnTo>
                    <a:pt x="308" y="245"/>
                  </a:lnTo>
                  <a:lnTo>
                    <a:pt x="307" y="254"/>
                  </a:lnTo>
                  <a:lnTo>
                    <a:pt x="307" y="263"/>
                  </a:lnTo>
                  <a:lnTo>
                    <a:pt x="310" y="273"/>
                  </a:lnTo>
                  <a:lnTo>
                    <a:pt x="315" y="283"/>
                  </a:lnTo>
                  <a:lnTo>
                    <a:pt x="320" y="288"/>
                  </a:lnTo>
                  <a:lnTo>
                    <a:pt x="324" y="294"/>
                  </a:lnTo>
                  <a:lnTo>
                    <a:pt x="331" y="300"/>
                  </a:lnTo>
                  <a:lnTo>
                    <a:pt x="338" y="303"/>
                  </a:lnTo>
                  <a:lnTo>
                    <a:pt x="345" y="308"/>
                  </a:lnTo>
                  <a:lnTo>
                    <a:pt x="353" y="310"/>
                  </a:lnTo>
                  <a:lnTo>
                    <a:pt x="362" y="314"/>
                  </a:lnTo>
                  <a:lnTo>
                    <a:pt x="371" y="315"/>
                  </a:lnTo>
                  <a:lnTo>
                    <a:pt x="382" y="316"/>
                  </a:lnTo>
                  <a:lnTo>
                    <a:pt x="391" y="317"/>
                  </a:lnTo>
                  <a:lnTo>
                    <a:pt x="399" y="317"/>
                  </a:lnTo>
                  <a:lnTo>
                    <a:pt x="406" y="316"/>
                  </a:lnTo>
                  <a:lnTo>
                    <a:pt x="412" y="315"/>
                  </a:lnTo>
                  <a:lnTo>
                    <a:pt x="417" y="314"/>
                  </a:lnTo>
                  <a:lnTo>
                    <a:pt x="422" y="311"/>
                  </a:lnTo>
                  <a:lnTo>
                    <a:pt x="427" y="310"/>
                  </a:lnTo>
                  <a:lnTo>
                    <a:pt x="432" y="308"/>
                  </a:lnTo>
                  <a:lnTo>
                    <a:pt x="438" y="307"/>
                  </a:lnTo>
                  <a:lnTo>
                    <a:pt x="444" y="306"/>
                  </a:lnTo>
                  <a:lnTo>
                    <a:pt x="452" y="307"/>
                  </a:lnTo>
                  <a:lnTo>
                    <a:pt x="453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6" y="308"/>
                  </a:lnTo>
                  <a:lnTo>
                    <a:pt x="450" y="314"/>
                  </a:lnTo>
                  <a:lnTo>
                    <a:pt x="445" y="318"/>
                  </a:lnTo>
                  <a:lnTo>
                    <a:pt x="442" y="322"/>
                  </a:lnTo>
                  <a:lnTo>
                    <a:pt x="439" y="323"/>
                  </a:lnTo>
                  <a:lnTo>
                    <a:pt x="437" y="324"/>
                  </a:lnTo>
                  <a:lnTo>
                    <a:pt x="432" y="325"/>
                  </a:lnTo>
                  <a:lnTo>
                    <a:pt x="428" y="327"/>
                  </a:lnTo>
                  <a:lnTo>
                    <a:pt x="420" y="329"/>
                  </a:lnTo>
                  <a:lnTo>
                    <a:pt x="412" y="331"/>
                  </a:lnTo>
                  <a:lnTo>
                    <a:pt x="400" y="333"/>
                  </a:lnTo>
                  <a:lnTo>
                    <a:pt x="388" y="334"/>
                  </a:lnTo>
                  <a:lnTo>
                    <a:pt x="373" y="337"/>
                  </a:lnTo>
                  <a:lnTo>
                    <a:pt x="338" y="338"/>
                  </a:lnTo>
                  <a:lnTo>
                    <a:pt x="338" y="340"/>
                  </a:lnTo>
                  <a:lnTo>
                    <a:pt x="333" y="340"/>
                  </a:lnTo>
                  <a:lnTo>
                    <a:pt x="329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16" y="340"/>
                  </a:lnTo>
                  <a:lnTo>
                    <a:pt x="311" y="340"/>
                  </a:lnTo>
                  <a:lnTo>
                    <a:pt x="306" y="340"/>
                  </a:lnTo>
                  <a:lnTo>
                    <a:pt x="301" y="340"/>
                  </a:lnTo>
                  <a:lnTo>
                    <a:pt x="280" y="342"/>
                  </a:lnTo>
                  <a:lnTo>
                    <a:pt x="260" y="348"/>
                  </a:lnTo>
                  <a:lnTo>
                    <a:pt x="237" y="359"/>
                  </a:lnTo>
                  <a:lnTo>
                    <a:pt x="214" y="371"/>
                  </a:lnTo>
                  <a:lnTo>
                    <a:pt x="189" y="386"/>
                  </a:lnTo>
                  <a:lnTo>
                    <a:pt x="166" y="404"/>
                  </a:lnTo>
                  <a:lnTo>
                    <a:pt x="143" y="422"/>
                  </a:lnTo>
                  <a:lnTo>
                    <a:pt x="121" y="442"/>
                  </a:lnTo>
                  <a:lnTo>
                    <a:pt x="99" y="461"/>
                  </a:lnTo>
                  <a:lnTo>
                    <a:pt x="80" y="481"/>
                  </a:lnTo>
                  <a:lnTo>
                    <a:pt x="63" y="499"/>
                  </a:lnTo>
                  <a:lnTo>
                    <a:pt x="46" y="516"/>
                  </a:lnTo>
                  <a:lnTo>
                    <a:pt x="34" y="531"/>
                  </a:lnTo>
                  <a:lnTo>
                    <a:pt x="23" y="545"/>
                  </a:lnTo>
                  <a:lnTo>
                    <a:pt x="16" y="554"/>
                  </a:lnTo>
                  <a:lnTo>
                    <a:pt x="13" y="561"/>
                  </a:lnTo>
                  <a:lnTo>
                    <a:pt x="11" y="568"/>
                  </a:lnTo>
                  <a:lnTo>
                    <a:pt x="5" y="587"/>
                  </a:lnTo>
                  <a:lnTo>
                    <a:pt x="1" y="603"/>
                  </a:lnTo>
                  <a:lnTo>
                    <a:pt x="0" y="617"/>
                  </a:lnTo>
                  <a:lnTo>
                    <a:pt x="3" y="626"/>
                  </a:lnTo>
                  <a:lnTo>
                    <a:pt x="7" y="639"/>
                  </a:lnTo>
                  <a:lnTo>
                    <a:pt x="15" y="660"/>
                  </a:lnTo>
                  <a:lnTo>
                    <a:pt x="25" y="688"/>
                  </a:lnTo>
                  <a:lnTo>
                    <a:pt x="33" y="716"/>
                  </a:lnTo>
                  <a:lnTo>
                    <a:pt x="28" y="727"/>
                  </a:lnTo>
                  <a:lnTo>
                    <a:pt x="42" y="751"/>
                  </a:lnTo>
                  <a:lnTo>
                    <a:pt x="51" y="773"/>
                  </a:lnTo>
                  <a:lnTo>
                    <a:pt x="28" y="804"/>
                  </a:lnTo>
                  <a:lnTo>
                    <a:pt x="34" y="808"/>
                  </a:lnTo>
                  <a:lnTo>
                    <a:pt x="36" y="809"/>
                  </a:lnTo>
                  <a:lnTo>
                    <a:pt x="41" y="811"/>
                  </a:lnTo>
                  <a:lnTo>
                    <a:pt x="48" y="814"/>
                  </a:lnTo>
                  <a:lnTo>
                    <a:pt x="59" y="818"/>
                  </a:lnTo>
                  <a:lnTo>
                    <a:pt x="74" y="823"/>
                  </a:lnTo>
                  <a:lnTo>
                    <a:pt x="95" y="827"/>
                  </a:lnTo>
                  <a:lnTo>
                    <a:pt x="119" y="832"/>
                  </a:lnTo>
                  <a:lnTo>
                    <a:pt x="149" y="837"/>
                  </a:lnTo>
                  <a:lnTo>
                    <a:pt x="156" y="849"/>
                  </a:lnTo>
                  <a:lnTo>
                    <a:pt x="164" y="861"/>
                  </a:lnTo>
                  <a:lnTo>
                    <a:pt x="172" y="870"/>
                  </a:lnTo>
                  <a:lnTo>
                    <a:pt x="180" y="878"/>
                  </a:lnTo>
                  <a:lnTo>
                    <a:pt x="188" y="884"/>
                  </a:lnTo>
                  <a:lnTo>
                    <a:pt x="197" y="889"/>
                  </a:lnTo>
                  <a:lnTo>
                    <a:pt x="207" y="891"/>
                  </a:lnTo>
                  <a:lnTo>
                    <a:pt x="216" y="892"/>
                  </a:lnTo>
                  <a:lnTo>
                    <a:pt x="432" y="892"/>
                  </a:lnTo>
                  <a:lnTo>
                    <a:pt x="432" y="892"/>
                  </a:lnTo>
                  <a:lnTo>
                    <a:pt x="434" y="892"/>
                  </a:lnTo>
                  <a:lnTo>
                    <a:pt x="435" y="892"/>
                  </a:lnTo>
                  <a:lnTo>
                    <a:pt x="435" y="892"/>
                  </a:lnTo>
                  <a:lnTo>
                    <a:pt x="436" y="892"/>
                  </a:lnTo>
                  <a:lnTo>
                    <a:pt x="443" y="891"/>
                  </a:lnTo>
                  <a:lnTo>
                    <a:pt x="451" y="890"/>
                  </a:lnTo>
                  <a:lnTo>
                    <a:pt x="458" y="886"/>
                  </a:lnTo>
                  <a:lnTo>
                    <a:pt x="465" y="883"/>
                  </a:lnTo>
                  <a:lnTo>
                    <a:pt x="472" y="878"/>
                  </a:lnTo>
                  <a:lnTo>
                    <a:pt x="479" y="871"/>
                  </a:lnTo>
                  <a:lnTo>
                    <a:pt x="485" y="864"/>
                  </a:lnTo>
                  <a:lnTo>
                    <a:pt x="491" y="856"/>
                  </a:lnTo>
                  <a:lnTo>
                    <a:pt x="503" y="856"/>
                  </a:lnTo>
                  <a:lnTo>
                    <a:pt x="514" y="856"/>
                  </a:lnTo>
                  <a:lnTo>
                    <a:pt x="526" y="856"/>
                  </a:lnTo>
                  <a:lnTo>
                    <a:pt x="537" y="856"/>
                  </a:lnTo>
                  <a:lnTo>
                    <a:pt x="549" y="856"/>
                  </a:lnTo>
                  <a:lnTo>
                    <a:pt x="562" y="856"/>
                  </a:lnTo>
                  <a:lnTo>
                    <a:pt x="574" y="856"/>
                  </a:lnTo>
                  <a:lnTo>
                    <a:pt x="587" y="856"/>
                  </a:lnTo>
                  <a:lnTo>
                    <a:pt x="632" y="855"/>
                  </a:lnTo>
                  <a:lnTo>
                    <a:pt x="676" y="855"/>
                  </a:lnTo>
                  <a:lnTo>
                    <a:pt x="719" y="853"/>
                  </a:lnTo>
                  <a:lnTo>
                    <a:pt x="761" y="852"/>
                  </a:lnTo>
                  <a:lnTo>
                    <a:pt x="802" y="849"/>
                  </a:lnTo>
                  <a:lnTo>
                    <a:pt x="843" y="847"/>
                  </a:lnTo>
                  <a:lnTo>
                    <a:pt x="882" y="845"/>
                  </a:lnTo>
                  <a:lnTo>
                    <a:pt x="920" y="842"/>
                  </a:lnTo>
                  <a:lnTo>
                    <a:pt x="957" y="839"/>
                  </a:lnTo>
                  <a:lnTo>
                    <a:pt x="993" y="837"/>
                  </a:lnTo>
                  <a:lnTo>
                    <a:pt x="1026" y="833"/>
                  </a:lnTo>
                  <a:lnTo>
                    <a:pt x="1059" y="830"/>
                  </a:lnTo>
                  <a:lnTo>
                    <a:pt x="1091" y="826"/>
                  </a:lnTo>
                  <a:lnTo>
                    <a:pt x="1122" y="823"/>
                  </a:lnTo>
                  <a:lnTo>
                    <a:pt x="1149" y="819"/>
                  </a:lnTo>
                  <a:lnTo>
                    <a:pt x="1177" y="816"/>
                  </a:lnTo>
                  <a:lnTo>
                    <a:pt x="1185" y="833"/>
                  </a:lnTo>
                  <a:lnTo>
                    <a:pt x="1193" y="848"/>
                  </a:lnTo>
                  <a:lnTo>
                    <a:pt x="1201" y="862"/>
                  </a:lnTo>
                  <a:lnTo>
                    <a:pt x="1212" y="872"/>
                  </a:lnTo>
                  <a:lnTo>
                    <a:pt x="1221" y="880"/>
                  </a:lnTo>
                  <a:lnTo>
                    <a:pt x="1231" y="887"/>
                  </a:lnTo>
                  <a:lnTo>
                    <a:pt x="1242" y="891"/>
                  </a:lnTo>
                  <a:lnTo>
                    <a:pt x="1253" y="892"/>
                  </a:lnTo>
                  <a:lnTo>
                    <a:pt x="1470" y="892"/>
                  </a:lnTo>
                  <a:lnTo>
                    <a:pt x="1470" y="892"/>
                  </a:lnTo>
                  <a:lnTo>
                    <a:pt x="1471" y="892"/>
                  </a:lnTo>
                  <a:lnTo>
                    <a:pt x="1472" y="892"/>
                  </a:lnTo>
                  <a:lnTo>
                    <a:pt x="1472" y="892"/>
                  </a:lnTo>
                  <a:lnTo>
                    <a:pt x="1473" y="892"/>
                  </a:lnTo>
                  <a:lnTo>
                    <a:pt x="1479" y="892"/>
                  </a:lnTo>
                  <a:lnTo>
                    <a:pt x="1485" y="891"/>
                  </a:lnTo>
                  <a:lnTo>
                    <a:pt x="1489" y="890"/>
                  </a:lnTo>
                  <a:lnTo>
                    <a:pt x="1495" y="887"/>
                  </a:lnTo>
                  <a:lnTo>
                    <a:pt x="1500" y="884"/>
                  </a:lnTo>
                  <a:lnTo>
                    <a:pt x="1505" y="880"/>
                  </a:lnTo>
                  <a:lnTo>
                    <a:pt x="1510" y="877"/>
                  </a:lnTo>
                  <a:lnTo>
                    <a:pt x="1515" y="872"/>
                  </a:lnTo>
                  <a:lnTo>
                    <a:pt x="1523" y="864"/>
                  </a:lnTo>
                  <a:lnTo>
                    <a:pt x="1530" y="855"/>
                  </a:lnTo>
                  <a:lnTo>
                    <a:pt x="1535" y="845"/>
                  </a:lnTo>
                  <a:lnTo>
                    <a:pt x="1542" y="833"/>
                  </a:lnTo>
                  <a:lnTo>
                    <a:pt x="1547" y="821"/>
                  </a:lnTo>
                  <a:lnTo>
                    <a:pt x="1553" y="807"/>
                  </a:lnTo>
                  <a:lnTo>
                    <a:pt x="1557" y="792"/>
                  </a:lnTo>
                  <a:lnTo>
                    <a:pt x="1562" y="777"/>
                  </a:lnTo>
                  <a:lnTo>
                    <a:pt x="1564" y="784"/>
                  </a:lnTo>
                  <a:lnTo>
                    <a:pt x="1570" y="783"/>
                  </a:lnTo>
                  <a:lnTo>
                    <a:pt x="1572" y="783"/>
                  </a:lnTo>
                  <a:lnTo>
                    <a:pt x="1577" y="781"/>
                  </a:lnTo>
                  <a:lnTo>
                    <a:pt x="1585" y="779"/>
                  </a:lnTo>
                  <a:lnTo>
                    <a:pt x="1595" y="777"/>
                  </a:lnTo>
                  <a:lnTo>
                    <a:pt x="1608" y="774"/>
                  </a:lnTo>
                  <a:lnTo>
                    <a:pt x="1622" y="771"/>
                  </a:lnTo>
                  <a:lnTo>
                    <a:pt x="1638" y="768"/>
                  </a:lnTo>
                  <a:lnTo>
                    <a:pt x="1656" y="763"/>
                  </a:lnTo>
                  <a:lnTo>
                    <a:pt x="1675" y="760"/>
                  </a:lnTo>
                  <a:lnTo>
                    <a:pt x="1694" y="755"/>
                  </a:lnTo>
                  <a:lnTo>
                    <a:pt x="1715" y="750"/>
                  </a:lnTo>
                  <a:lnTo>
                    <a:pt x="1736" y="747"/>
                  </a:lnTo>
                  <a:lnTo>
                    <a:pt x="1755" y="742"/>
                  </a:lnTo>
                  <a:lnTo>
                    <a:pt x="1776" y="739"/>
                  </a:lnTo>
                  <a:lnTo>
                    <a:pt x="1796" y="735"/>
                  </a:lnTo>
                  <a:lnTo>
                    <a:pt x="1815" y="732"/>
                  </a:lnTo>
                  <a:lnTo>
                    <a:pt x="1822" y="749"/>
                  </a:lnTo>
                  <a:lnTo>
                    <a:pt x="1829" y="765"/>
                  </a:lnTo>
                  <a:lnTo>
                    <a:pt x="1838" y="778"/>
                  </a:lnTo>
                  <a:lnTo>
                    <a:pt x="1847" y="789"/>
                  </a:lnTo>
                  <a:lnTo>
                    <a:pt x="1856" y="798"/>
                  </a:lnTo>
                  <a:lnTo>
                    <a:pt x="1865" y="804"/>
                  </a:lnTo>
                  <a:lnTo>
                    <a:pt x="1875" y="808"/>
                  </a:lnTo>
                  <a:lnTo>
                    <a:pt x="1886" y="809"/>
                  </a:lnTo>
                  <a:lnTo>
                    <a:pt x="2079" y="809"/>
                  </a:lnTo>
                  <a:lnTo>
                    <a:pt x="2079" y="809"/>
                  </a:lnTo>
                  <a:lnTo>
                    <a:pt x="2084" y="809"/>
                  </a:lnTo>
                  <a:lnTo>
                    <a:pt x="2090" y="809"/>
                  </a:lnTo>
                  <a:lnTo>
                    <a:pt x="2094" y="808"/>
                  </a:lnTo>
                  <a:lnTo>
                    <a:pt x="2100" y="806"/>
                  </a:lnTo>
                  <a:lnTo>
                    <a:pt x="2105" y="803"/>
                  </a:lnTo>
                  <a:lnTo>
                    <a:pt x="2110" y="800"/>
                  </a:lnTo>
                  <a:lnTo>
                    <a:pt x="2115" y="796"/>
                  </a:lnTo>
                  <a:lnTo>
                    <a:pt x="2120" y="792"/>
                  </a:lnTo>
                  <a:lnTo>
                    <a:pt x="2127" y="784"/>
                  </a:lnTo>
                  <a:lnTo>
                    <a:pt x="2134" y="774"/>
                  </a:lnTo>
                  <a:lnTo>
                    <a:pt x="2140" y="763"/>
                  </a:lnTo>
                  <a:lnTo>
                    <a:pt x="2146" y="751"/>
                  </a:lnTo>
                  <a:lnTo>
                    <a:pt x="2152" y="738"/>
                  </a:lnTo>
                  <a:lnTo>
                    <a:pt x="2157" y="724"/>
                  </a:lnTo>
                  <a:lnTo>
                    <a:pt x="2161" y="708"/>
                  </a:lnTo>
                  <a:lnTo>
                    <a:pt x="2165" y="692"/>
                  </a:lnTo>
                  <a:lnTo>
                    <a:pt x="2215" y="664"/>
                  </a:lnTo>
                  <a:lnTo>
                    <a:pt x="2243" y="624"/>
                  </a:lnTo>
                  <a:lnTo>
                    <a:pt x="2245" y="620"/>
                  </a:lnTo>
                  <a:lnTo>
                    <a:pt x="2251" y="613"/>
                  </a:lnTo>
                  <a:lnTo>
                    <a:pt x="2258" y="604"/>
                  </a:lnTo>
                  <a:lnTo>
                    <a:pt x="2266" y="592"/>
                  </a:lnTo>
                  <a:lnTo>
                    <a:pt x="2274" y="580"/>
                  </a:lnTo>
                  <a:lnTo>
                    <a:pt x="2282" y="566"/>
                  </a:lnTo>
                  <a:lnTo>
                    <a:pt x="2288" y="553"/>
                  </a:lnTo>
                  <a:lnTo>
                    <a:pt x="2291" y="541"/>
                  </a:lnTo>
                  <a:lnTo>
                    <a:pt x="2291" y="520"/>
                  </a:lnTo>
                  <a:lnTo>
                    <a:pt x="2290" y="484"/>
                  </a:lnTo>
                  <a:lnTo>
                    <a:pt x="2287" y="439"/>
                  </a:lnTo>
                  <a:lnTo>
                    <a:pt x="2282" y="389"/>
                  </a:lnTo>
                  <a:lnTo>
                    <a:pt x="2276" y="340"/>
                  </a:lnTo>
                  <a:lnTo>
                    <a:pt x="2269" y="298"/>
                  </a:lnTo>
                  <a:lnTo>
                    <a:pt x="2264" y="265"/>
                  </a:lnTo>
                  <a:lnTo>
                    <a:pt x="2258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4406" y="3236"/>
              <a:ext cx="300" cy="121"/>
            </a:xfrm>
            <a:custGeom>
              <a:avLst/>
              <a:gdLst>
                <a:gd name="T0" fmla="*/ 69 w 281"/>
                <a:gd name="T1" fmla="*/ 115 h 115"/>
                <a:gd name="T2" fmla="*/ 68 w 281"/>
                <a:gd name="T3" fmla="*/ 115 h 115"/>
                <a:gd name="T4" fmla="*/ 67 w 281"/>
                <a:gd name="T5" fmla="*/ 115 h 115"/>
                <a:gd name="T6" fmla="*/ 61 w 281"/>
                <a:gd name="T7" fmla="*/ 113 h 115"/>
                <a:gd name="T8" fmla="*/ 53 w 281"/>
                <a:gd name="T9" fmla="*/ 108 h 115"/>
                <a:gd name="T10" fmla="*/ 39 w 281"/>
                <a:gd name="T11" fmla="*/ 101 h 115"/>
                <a:gd name="T12" fmla="*/ 34 w 281"/>
                <a:gd name="T13" fmla="*/ 98 h 115"/>
                <a:gd name="T14" fmla="*/ 28 w 281"/>
                <a:gd name="T15" fmla="*/ 95 h 115"/>
                <a:gd name="T16" fmla="*/ 22 w 281"/>
                <a:gd name="T17" fmla="*/ 90 h 115"/>
                <a:gd name="T18" fmla="*/ 17 w 281"/>
                <a:gd name="T19" fmla="*/ 85 h 115"/>
                <a:gd name="T20" fmla="*/ 12 w 281"/>
                <a:gd name="T21" fmla="*/ 82 h 115"/>
                <a:gd name="T22" fmla="*/ 7 w 281"/>
                <a:gd name="T23" fmla="*/ 77 h 115"/>
                <a:gd name="T24" fmla="*/ 4 w 281"/>
                <a:gd name="T25" fmla="*/ 74 h 115"/>
                <a:gd name="T26" fmla="*/ 0 w 281"/>
                <a:gd name="T27" fmla="*/ 70 h 115"/>
                <a:gd name="T28" fmla="*/ 22 w 281"/>
                <a:gd name="T29" fmla="*/ 50 h 115"/>
                <a:gd name="T30" fmla="*/ 41 w 281"/>
                <a:gd name="T31" fmla="*/ 33 h 115"/>
                <a:gd name="T32" fmla="*/ 55 w 281"/>
                <a:gd name="T33" fmla="*/ 21 h 115"/>
                <a:gd name="T34" fmla="*/ 68 w 281"/>
                <a:gd name="T35" fmla="*/ 13 h 115"/>
                <a:gd name="T36" fmla="*/ 77 w 281"/>
                <a:gd name="T37" fmla="*/ 7 h 115"/>
                <a:gd name="T38" fmla="*/ 84 w 281"/>
                <a:gd name="T39" fmla="*/ 2 h 115"/>
                <a:gd name="T40" fmla="*/ 90 w 281"/>
                <a:gd name="T41" fmla="*/ 1 h 115"/>
                <a:gd name="T42" fmla="*/ 94 w 281"/>
                <a:gd name="T43" fmla="*/ 0 h 115"/>
                <a:gd name="T44" fmla="*/ 104 w 281"/>
                <a:gd name="T45" fmla="*/ 0 h 115"/>
                <a:gd name="T46" fmla="*/ 115 w 281"/>
                <a:gd name="T47" fmla="*/ 0 h 115"/>
                <a:gd name="T48" fmla="*/ 126 w 281"/>
                <a:gd name="T49" fmla="*/ 1 h 115"/>
                <a:gd name="T50" fmla="*/ 137 w 281"/>
                <a:gd name="T51" fmla="*/ 1 h 115"/>
                <a:gd name="T52" fmla="*/ 149 w 281"/>
                <a:gd name="T53" fmla="*/ 1 h 115"/>
                <a:gd name="T54" fmla="*/ 162 w 281"/>
                <a:gd name="T55" fmla="*/ 2 h 115"/>
                <a:gd name="T56" fmla="*/ 173 w 281"/>
                <a:gd name="T57" fmla="*/ 2 h 115"/>
                <a:gd name="T58" fmla="*/ 186 w 281"/>
                <a:gd name="T59" fmla="*/ 4 h 115"/>
                <a:gd name="T60" fmla="*/ 197 w 281"/>
                <a:gd name="T61" fmla="*/ 4 h 115"/>
                <a:gd name="T62" fmla="*/ 210 w 281"/>
                <a:gd name="T63" fmla="*/ 5 h 115"/>
                <a:gd name="T64" fmla="*/ 221 w 281"/>
                <a:gd name="T65" fmla="*/ 5 h 115"/>
                <a:gd name="T66" fmla="*/ 234 w 281"/>
                <a:gd name="T67" fmla="*/ 6 h 115"/>
                <a:gd name="T68" fmla="*/ 246 w 281"/>
                <a:gd name="T69" fmla="*/ 6 h 115"/>
                <a:gd name="T70" fmla="*/ 258 w 281"/>
                <a:gd name="T71" fmla="*/ 7 h 115"/>
                <a:gd name="T72" fmla="*/ 270 w 281"/>
                <a:gd name="T73" fmla="*/ 7 h 115"/>
                <a:gd name="T74" fmla="*/ 281 w 281"/>
                <a:gd name="T75" fmla="*/ 8 h 115"/>
                <a:gd name="T76" fmla="*/ 266 w 281"/>
                <a:gd name="T77" fmla="*/ 12 h 115"/>
                <a:gd name="T78" fmla="*/ 250 w 281"/>
                <a:gd name="T79" fmla="*/ 15 h 115"/>
                <a:gd name="T80" fmla="*/ 234 w 281"/>
                <a:gd name="T81" fmla="*/ 20 h 115"/>
                <a:gd name="T82" fmla="*/ 218 w 281"/>
                <a:gd name="T83" fmla="*/ 24 h 115"/>
                <a:gd name="T84" fmla="*/ 202 w 281"/>
                <a:gd name="T85" fmla="*/ 31 h 115"/>
                <a:gd name="T86" fmla="*/ 186 w 281"/>
                <a:gd name="T87" fmla="*/ 39 h 115"/>
                <a:gd name="T88" fmla="*/ 170 w 281"/>
                <a:gd name="T89" fmla="*/ 47 h 115"/>
                <a:gd name="T90" fmla="*/ 153 w 281"/>
                <a:gd name="T91" fmla="*/ 58 h 115"/>
                <a:gd name="T92" fmla="*/ 151 w 281"/>
                <a:gd name="T93" fmla="*/ 59 h 115"/>
                <a:gd name="T94" fmla="*/ 145 w 281"/>
                <a:gd name="T95" fmla="*/ 63 h 115"/>
                <a:gd name="T96" fmla="*/ 136 w 281"/>
                <a:gd name="T97" fmla="*/ 69 h 115"/>
                <a:gd name="T98" fmla="*/ 125 w 281"/>
                <a:gd name="T99" fmla="*/ 77 h 115"/>
                <a:gd name="T100" fmla="*/ 112 w 281"/>
                <a:gd name="T101" fmla="*/ 86 h 115"/>
                <a:gd name="T102" fmla="*/ 97 w 281"/>
                <a:gd name="T103" fmla="*/ 96 h 115"/>
                <a:gd name="T104" fmla="*/ 83 w 281"/>
                <a:gd name="T105" fmla="*/ 106 h 115"/>
                <a:gd name="T106" fmla="*/ 69 w 281"/>
                <a:gd name="T10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115">
                  <a:moveTo>
                    <a:pt x="69" y="115"/>
                  </a:moveTo>
                  <a:lnTo>
                    <a:pt x="68" y="115"/>
                  </a:lnTo>
                  <a:lnTo>
                    <a:pt x="67" y="115"/>
                  </a:lnTo>
                  <a:lnTo>
                    <a:pt x="61" y="113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0"/>
                  </a:lnTo>
                  <a:lnTo>
                    <a:pt x="17" y="85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4" y="74"/>
                  </a:lnTo>
                  <a:lnTo>
                    <a:pt x="0" y="70"/>
                  </a:lnTo>
                  <a:lnTo>
                    <a:pt x="22" y="50"/>
                  </a:lnTo>
                  <a:lnTo>
                    <a:pt x="41" y="33"/>
                  </a:lnTo>
                  <a:lnTo>
                    <a:pt x="55" y="21"/>
                  </a:lnTo>
                  <a:lnTo>
                    <a:pt x="68" y="13"/>
                  </a:lnTo>
                  <a:lnTo>
                    <a:pt x="77" y="7"/>
                  </a:lnTo>
                  <a:lnTo>
                    <a:pt x="84" y="2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7" y="1"/>
                  </a:lnTo>
                  <a:lnTo>
                    <a:pt x="149" y="1"/>
                  </a:lnTo>
                  <a:lnTo>
                    <a:pt x="162" y="2"/>
                  </a:lnTo>
                  <a:lnTo>
                    <a:pt x="173" y="2"/>
                  </a:lnTo>
                  <a:lnTo>
                    <a:pt x="186" y="4"/>
                  </a:lnTo>
                  <a:lnTo>
                    <a:pt x="197" y="4"/>
                  </a:lnTo>
                  <a:lnTo>
                    <a:pt x="210" y="5"/>
                  </a:lnTo>
                  <a:lnTo>
                    <a:pt x="221" y="5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8" y="7"/>
                  </a:lnTo>
                  <a:lnTo>
                    <a:pt x="270" y="7"/>
                  </a:lnTo>
                  <a:lnTo>
                    <a:pt x="281" y="8"/>
                  </a:lnTo>
                  <a:lnTo>
                    <a:pt x="266" y="12"/>
                  </a:lnTo>
                  <a:lnTo>
                    <a:pt x="250" y="15"/>
                  </a:lnTo>
                  <a:lnTo>
                    <a:pt x="234" y="20"/>
                  </a:lnTo>
                  <a:lnTo>
                    <a:pt x="218" y="24"/>
                  </a:lnTo>
                  <a:lnTo>
                    <a:pt x="202" y="31"/>
                  </a:lnTo>
                  <a:lnTo>
                    <a:pt x="186" y="39"/>
                  </a:lnTo>
                  <a:lnTo>
                    <a:pt x="170" y="47"/>
                  </a:lnTo>
                  <a:lnTo>
                    <a:pt x="153" y="58"/>
                  </a:lnTo>
                  <a:lnTo>
                    <a:pt x="151" y="59"/>
                  </a:lnTo>
                  <a:lnTo>
                    <a:pt x="145" y="63"/>
                  </a:lnTo>
                  <a:lnTo>
                    <a:pt x="136" y="69"/>
                  </a:lnTo>
                  <a:lnTo>
                    <a:pt x="125" y="77"/>
                  </a:lnTo>
                  <a:lnTo>
                    <a:pt x="112" y="86"/>
                  </a:lnTo>
                  <a:lnTo>
                    <a:pt x="97" y="96"/>
                  </a:lnTo>
                  <a:lnTo>
                    <a:pt x="83" y="106"/>
                  </a:lnTo>
                  <a:lnTo>
                    <a:pt x="69" y="11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4572" y="3726"/>
              <a:ext cx="60" cy="98"/>
            </a:xfrm>
            <a:custGeom>
              <a:avLst/>
              <a:gdLst>
                <a:gd name="T0" fmla="*/ 11 w 56"/>
                <a:gd name="T1" fmla="*/ 0 h 92"/>
                <a:gd name="T2" fmla="*/ 16 w 56"/>
                <a:gd name="T3" fmla="*/ 15 h 92"/>
                <a:gd name="T4" fmla="*/ 20 w 56"/>
                <a:gd name="T5" fmla="*/ 30 h 92"/>
                <a:gd name="T6" fmla="*/ 25 w 56"/>
                <a:gd name="T7" fmla="*/ 44 h 92"/>
                <a:gd name="T8" fmla="*/ 31 w 56"/>
                <a:gd name="T9" fmla="*/ 55 h 92"/>
                <a:gd name="T10" fmla="*/ 37 w 56"/>
                <a:gd name="T11" fmla="*/ 67 h 92"/>
                <a:gd name="T12" fmla="*/ 42 w 56"/>
                <a:gd name="T13" fmla="*/ 76 h 92"/>
                <a:gd name="T14" fmla="*/ 49 w 56"/>
                <a:gd name="T15" fmla="*/ 85 h 92"/>
                <a:gd name="T16" fmla="*/ 56 w 56"/>
                <a:gd name="T17" fmla="*/ 92 h 92"/>
                <a:gd name="T18" fmla="*/ 52 w 56"/>
                <a:gd name="T19" fmla="*/ 92 h 92"/>
                <a:gd name="T20" fmla="*/ 44 w 56"/>
                <a:gd name="T21" fmla="*/ 87 h 92"/>
                <a:gd name="T22" fmla="*/ 37 w 56"/>
                <a:gd name="T23" fmla="*/ 81 h 92"/>
                <a:gd name="T24" fmla="*/ 30 w 56"/>
                <a:gd name="T25" fmla="*/ 72 h 92"/>
                <a:gd name="T26" fmla="*/ 23 w 56"/>
                <a:gd name="T27" fmla="*/ 62 h 92"/>
                <a:gd name="T28" fmla="*/ 16 w 56"/>
                <a:gd name="T29" fmla="*/ 49 h 92"/>
                <a:gd name="T30" fmla="*/ 10 w 56"/>
                <a:gd name="T31" fmla="*/ 36 h 92"/>
                <a:gd name="T32" fmla="*/ 4 w 56"/>
                <a:gd name="T33" fmla="*/ 21 h 92"/>
                <a:gd name="T34" fmla="*/ 0 w 56"/>
                <a:gd name="T35" fmla="*/ 5 h 92"/>
                <a:gd name="T36" fmla="*/ 3 w 56"/>
                <a:gd name="T37" fmla="*/ 3 h 92"/>
                <a:gd name="T38" fmla="*/ 6 w 56"/>
                <a:gd name="T39" fmla="*/ 2 h 92"/>
                <a:gd name="T40" fmla="*/ 9 w 56"/>
                <a:gd name="T41" fmla="*/ 1 h 92"/>
                <a:gd name="T42" fmla="*/ 11 w 56"/>
                <a:gd name="T4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92">
                  <a:moveTo>
                    <a:pt x="11" y="0"/>
                  </a:moveTo>
                  <a:lnTo>
                    <a:pt x="16" y="15"/>
                  </a:lnTo>
                  <a:lnTo>
                    <a:pt x="20" y="30"/>
                  </a:lnTo>
                  <a:lnTo>
                    <a:pt x="25" y="44"/>
                  </a:lnTo>
                  <a:lnTo>
                    <a:pt x="31" y="55"/>
                  </a:lnTo>
                  <a:lnTo>
                    <a:pt x="37" y="67"/>
                  </a:lnTo>
                  <a:lnTo>
                    <a:pt x="42" y="76"/>
                  </a:lnTo>
                  <a:lnTo>
                    <a:pt x="49" y="85"/>
                  </a:lnTo>
                  <a:lnTo>
                    <a:pt x="56" y="92"/>
                  </a:lnTo>
                  <a:lnTo>
                    <a:pt x="52" y="92"/>
                  </a:lnTo>
                  <a:lnTo>
                    <a:pt x="44" y="87"/>
                  </a:lnTo>
                  <a:lnTo>
                    <a:pt x="37" y="81"/>
                  </a:lnTo>
                  <a:lnTo>
                    <a:pt x="30" y="72"/>
                  </a:lnTo>
                  <a:lnTo>
                    <a:pt x="23" y="62"/>
                  </a:lnTo>
                  <a:lnTo>
                    <a:pt x="16" y="49"/>
                  </a:lnTo>
                  <a:lnTo>
                    <a:pt x="10" y="36"/>
                  </a:lnTo>
                  <a:lnTo>
                    <a:pt x="4" y="21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4557" y="3732"/>
              <a:ext cx="54" cy="92"/>
            </a:xfrm>
            <a:custGeom>
              <a:avLst/>
              <a:gdLst>
                <a:gd name="T0" fmla="*/ 7 w 51"/>
                <a:gd name="T1" fmla="*/ 0 h 85"/>
                <a:gd name="T2" fmla="*/ 11 w 51"/>
                <a:gd name="T3" fmla="*/ 15 h 85"/>
                <a:gd name="T4" fmla="*/ 16 w 51"/>
                <a:gd name="T5" fmla="*/ 27 h 85"/>
                <a:gd name="T6" fmla="*/ 21 w 51"/>
                <a:gd name="T7" fmla="*/ 40 h 85"/>
                <a:gd name="T8" fmla="*/ 26 w 51"/>
                <a:gd name="T9" fmla="*/ 52 h 85"/>
                <a:gd name="T10" fmla="*/ 32 w 51"/>
                <a:gd name="T11" fmla="*/ 62 h 85"/>
                <a:gd name="T12" fmla="*/ 38 w 51"/>
                <a:gd name="T13" fmla="*/ 71 h 85"/>
                <a:gd name="T14" fmla="*/ 44 w 51"/>
                <a:gd name="T15" fmla="*/ 79 h 85"/>
                <a:gd name="T16" fmla="*/ 51 w 51"/>
                <a:gd name="T17" fmla="*/ 85 h 85"/>
                <a:gd name="T18" fmla="*/ 51 w 51"/>
                <a:gd name="T19" fmla="*/ 85 h 85"/>
                <a:gd name="T20" fmla="*/ 44 w 51"/>
                <a:gd name="T21" fmla="*/ 80 h 85"/>
                <a:gd name="T22" fmla="*/ 37 w 51"/>
                <a:gd name="T23" fmla="*/ 74 h 85"/>
                <a:gd name="T24" fmla="*/ 30 w 51"/>
                <a:gd name="T25" fmla="*/ 65 h 85"/>
                <a:gd name="T26" fmla="*/ 23 w 51"/>
                <a:gd name="T27" fmla="*/ 56 h 85"/>
                <a:gd name="T28" fmla="*/ 16 w 51"/>
                <a:gd name="T29" fmla="*/ 45 h 85"/>
                <a:gd name="T30" fmla="*/ 10 w 51"/>
                <a:gd name="T31" fmla="*/ 32 h 85"/>
                <a:gd name="T32" fmla="*/ 5 w 51"/>
                <a:gd name="T33" fmla="*/ 18 h 85"/>
                <a:gd name="T34" fmla="*/ 0 w 51"/>
                <a:gd name="T35" fmla="*/ 2 h 85"/>
                <a:gd name="T36" fmla="*/ 2 w 51"/>
                <a:gd name="T37" fmla="*/ 1 h 85"/>
                <a:gd name="T38" fmla="*/ 3 w 51"/>
                <a:gd name="T39" fmla="*/ 1 h 85"/>
                <a:gd name="T40" fmla="*/ 6 w 51"/>
                <a:gd name="T41" fmla="*/ 1 h 85"/>
                <a:gd name="T42" fmla="*/ 7 w 51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85">
                  <a:moveTo>
                    <a:pt x="7" y="0"/>
                  </a:moveTo>
                  <a:lnTo>
                    <a:pt x="11" y="15"/>
                  </a:lnTo>
                  <a:lnTo>
                    <a:pt x="16" y="27"/>
                  </a:lnTo>
                  <a:lnTo>
                    <a:pt x="21" y="40"/>
                  </a:lnTo>
                  <a:lnTo>
                    <a:pt x="26" y="52"/>
                  </a:lnTo>
                  <a:lnTo>
                    <a:pt x="32" y="62"/>
                  </a:lnTo>
                  <a:lnTo>
                    <a:pt x="38" y="71"/>
                  </a:lnTo>
                  <a:lnTo>
                    <a:pt x="44" y="79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44" y="80"/>
                  </a:lnTo>
                  <a:lnTo>
                    <a:pt x="37" y="74"/>
                  </a:lnTo>
                  <a:lnTo>
                    <a:pt x="30" y="65"/>
                  </a:lnTo>
                  <a:lnTo>
                    <a:pt x="23" y="56"/>
                  </a:lnTo>
                  <a:lnTo>
                    <a:pt x="16" y="45"/>
                  </a:lnTo>
                  <a:lnTo>
                    <a:pt x="10" y="32"/>
                  </a:lnTo>
                  <a:lnTo>
                    <a:pt x="5" y="18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4542" y="3738"/>
              <a:ext cx="54" cy="86"/>
            </a:xfrm>
            <a:custGeom>
              <a:avLst/>
              <a:gdLst>
                <a:gd name="T0" fmla="*/ 7 w 51"/>
                <a:gd name="T1" fmla="*/ 0 h 81"/>
                <a:gd name="T2" fmla="*/ 12 w 51"/>
                <a:gd name="T3" fmla="*/ 14 h 81"/>
                <a:gd name="T4" fmla="*/ 16 w 51"/>
                <a:gd name="T5" fmla="*/ 27 h 81"/>
                <a:gd name="T6" fmla="*/ 21 w 51"/>
                <a:gd name="T7" fmla="*/ 38 h 81"/>
                <a:gd name="T8" fmla="*/ 27 w 51"/>
                <a:gd name="T9" fmla="*/ 49 h 81"/>
                <a:gd name="T10" fmla="*/ 32 w 51"/>
                <a:gd name="T11" fmla="*/ 59 h 81"/>
                <a:gd name="T12" fmla="*/ 38 w 51"/>
                <a:gd name="T13" fmla="*/ 67 h 81"/>
                <a:gd name="T14" fmla="*/ 44 w 51"/>
                <a:gd name="T15" fmla="*/ 75 h 81"/>
                <a:gd name="T16" fmla="*/ 51 w 51"/>
                <a:gd name="T17" fmla="*/ 81 h 81"/>
                <a:gd name="T18" fmla="*/ 50 w 51"/>
                <a:gd name="T19" fmla="*/ 81 h 81"/>
                <a:gd name="T20" fmla="*/ 43 w 51"/>
                <a:gd name="T21" fmla="*/ 76 h 81"/>
                <a:gd name="T22" fmla="*/ 36 w 51"/>
                <a:gd name="T23" fmla="*/ 71 h 81"/>
                <a:gd name="T24" fmla="*/ 29 w 51"/>
                <a:gd name="T25" fmla="*/ 63 h 81"/>
                <a:gd name="T26" fmla="*/ 22 w 51"/>
                <a:gd name="T27" fmla="*/ 53 h 81"/>
                <a:gd name="T28" fmla="*/ 16 w 51"/>
                <a:gd name="T29" fmla="*/ 43 h 81"/>
                <a:gd name="T30" fmla="*/ 10 w 51"/>
                <a:gd name="T31" fmla="*/ 30 h 81"/>
                <a:gd name="T32" fmla="*/ 5 w 51"/>
                <a:gd name="T33" fmla="*/ 17 h 81"/>
                <a:gd name="T34" fmla="*/ 0 w 51"/>
                <a:gd name="T35" fmla="*/ 2 h 81"/>
                <a:gd name="T36" fmla="*/ 2 w 51"/>
                <a:gd name="T37" fmla="*/ 2 h 81"/>
                <a:gd name="T38" fmla="*/ 4 w 51"/>
                <a:gd name="T39" fmla="*/ 0 h 81"/>
                <a:gd name="T40" fmla="*/ 6 w 51"/>
                <a:gd name="T41" fmla="*/ 0 h 81"/>
                <a:gd name="T42" fmla="*/ 7 w 51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81">
                  <a:moveTo>
                    <a:pt x="7" y="0"/>
                  </a:moveTo>
                  <a:lnTo>
                    <a:pt x="12" y="14"/>
                  </a:lnTo>
                  <a:lnTo>
                    <a:pt x="16" y="27"/>
                  </a:lnTo>
                  <a:lnTo>
                    <a:pt x="21" y="38"/>
                  </a:lnTo>
                  <a:lnTo>
                    <a:pt x="27" y="49"/>
                  </a:lnTo>
                  <a:lnTo>
                    <a:pt x="32" y="59"/>
                  </a:lnTo>
                  <a:lnTo>
                    <a:pt x="38" y="67"/>
                  </a:lnTo>
                  <a:lnTo>
                    <a:pt x="44" y="75"/>
                  </a:lnTo>
                  <a:lnTo>
                    <a:pt x="51" y="81"/>
                  </a:lnTo>
                  <a:lnTo>
                    <a:pt x="50" y="81"/>
                  </a:lnTo>
                  <a:lnTo>
                    <a:pt x="43" y="76"/>
                  </a:lnTo>
                  <a:lnTo>
                    <a:pt x="36" y="71"/>
                  </a:lnTo>
                  <a:lnTo>
                    <a:pt x="29" y="63"/>
                  </a:lnTo>
                  <a:lnTo>
                    <a:pt x="22" y="53"/>
                  </a:lnTo>
                  <a:lnTo>
                    <a:pt x="16" y="43"/>
                  </a:lnTo>
                  <a:lnTo>
                    <a:pt x="10" y="30"/>
                  </a:lnTo>
                  <a:lnTo>
                    <a:pt x="5" y="17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4527" y="3741"/>
              <a:ext cx="54" cy="83"/>
            </a:xfrm>
            <a:custGeom>
              <a:avLst/>
              <a:gdLst>
                <a:gd name="T0" fmla="*/ 7 w 50"/>
                <a:gd name="T1" fmla="*/ 0 h 77"/>
                <a:gd name="T2" fmla="*/ 12 w 50"/>
                <a:gd name="T3" fmla="*/ 14 h 77"/>
                <a:gd name="T4" fmla="*/ 15 w 50"/>
                <a:gd name="T5" fmla="*/ 25 h 77"/>
                <a:gd name="T6" fmla="*/ 21 w 50"/>
                <a:gd name="T7" fmla="*/ 37 h 77"/>
                <a:gd name="T8" fmla="*/ 26 w 50"/>
                <a:gd name="T9" fmla="*/ 47 h 77"/>
                <a:gd name="T10" fmla="*/ 31 w 50"/>
                <a:gd name="T11" fmla="*/ 56 h 77"/>
                <a:gd name="T12" fmla="*/ 37 w 50"/>
                <a:gd name="T13" fmla="*/ 64 h 77"/>
                <a:gd name="T14" fmla="*/ 43 w 50"/>
                <a:gd name="T15" fmla="*/ 71 h 77"/>
                <a:gd name="T16" fmla="*/ 50 w 50"/>
                <a:gd name="T17" fmla="*/ 77 h 77"/>
                <a:gd name="T18" fmla="*/ 49 w 50"/>
                <a:gd name="T19" fmla="*/ 77 h 77"/>
                <a:gd name="T20" fmla="*/ 42 w 50"/>
                <a:gd name="T21" fmla="*/ 72 h 77"/>
                <a:gd name="T22" fmla="*/ 35 w 50"/>
                <a:gd name="T23" fmla="*/ 67 h 77"/>
                <a:gd name="T24" fmla="*/ 29 w 50"/>
                <a:gd name="T25" fmla="*/ 60 h 77"/>
                <a:gd name="T26" fmla="*/ 22 w 50"/>
                <a:gd name="T27" fmla="*/ 51 h 77"/>
                <a:gd name="T28" fmla="*/ 16 w 50"/>
                <a:gd name="T29" fmla="*/ 40 h 77"/>
                <a:gd name="T30" fmla="*/ 11 w 50"/>
                <a:gd name="T31" fmla="*/ 29 h 77"/>
                <a:gd name="T32" fmla="*/ 5 w 50"/>
                <a:gd name="T33" fmla="*/ 16 h 77"/>
                <a:gd name="T34" fmla="*/ 0 w 50"/>
                <a:gd name="T35" fmla="*/ 1 h 77"/>
                <a:gd name="T36" fmla="*/ 3 w 50"/>
                <a:gd name="T37" fmla="*/ 1 h 77"/>
                <a:gd name="T38" fmla="*/ 4 w 50"/>
                <a:gd name="T39" fmla="*/ 1 h 77"/>
                <a:gd name="T40" fmla="*/ 6 w 50"/>
                <a:gd name="T41" fmla="*/ 1 h 77"/>
                <a:gd name="T42" fmla="*/ 7 w 50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77">
                  <a:moveTo>
                    <a:pt x="7" y="0"/>
                  </a:moveTo>
                  <a:lnTo>
                    <a:pt x="12" y="14"/>
                  </a:lnTo>
                  <a:lnTo>
                    <a:pt x="15" y="25"/>
                  </a:lnTo>
                  <a:lnTo>
                    <a:pt x="21" y="37"/>
                  </a:lnTo>
                  <a:lnTo>
                    <a:pt x="26" y="47"/>
                  </a:lnTo>
                  <a:lnTo>
                    <a:pt x="31" y="56"/>
                  </a:lnTo>
                  <a:lnTo>
                    <a:pt x="37" y="64"/>
                  </a:lnTo>
                  <a:lnTo>
                    <a:pt x="43" y="71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2" y="72"/>
                  </a:lnTo>
                  <a:lnTo>
                    <a:pt x="35" y="67"/>
                  </a:lnTo>
                  <a:lnTo>
                    <a:pt x="29" y="60"/>
                  </a:lnTo>
                  <a:lnTo>
                    <a:pt x="22" y="51"/>
                  </a:lnTo>
                  <a:lnTo>
                    <a:pt x="16" y="40"/>
                  </a:lnTo>
                  <a:lnTo>
                    <a:pt x="11" y="29"/>
                  </a:lnTo>
                  <a:lnTo>
                    <a:pt x="5" y="16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4513" y="3745"/>
              <a:ext cx="51" cy="79"/>
            </a:xfrm>
            <a:custGeom>
              <a:avLst/>
              <a:gdLst>
                <a:gd name="T0" fmla="*/ 7 w 49"/>
                <a:gd name="T1" fmla="*/ 0 h 74"/>
                <a:gd name="T2" fmla="*/ 12 w 49"/>
                <a:gd name="T3" fmla="*/ 13 h 74"/>
                <a:gd name="T4" fmla="*/ 15 w 49"/>
                <a:gd name="T5" fmla="*/ 25 h 74"/>
                <a:gd name="T6" fmla="*/ 21 w 49"/>
                <a:gd name="T7" fmla="*/ 35 h 74"/>
                <a:gd name="T8" fmla="*/ 26 w 49"/>
                <a:gd name="T9" fmla="*/ 45 h 74"/>
                <a:gd name="T10" fmla="*/ 32 w 49"/>
                <a:gd name="T11" fmla="*/ 53 h 74"/>
                <a:gd name="T12" fmla="*/ 37 w 49"/>
                <a:gd name="T13" fmla="*/ 61 h 74"/>
                <a:gd name="T14" fmla="*/ 43 w 49"/>
                <a:gd name="T15" fmla="*/ 68 h 74"/>
                <a:gd name="T16" fmla="*/ 49 w 49"/>
                <a:gd name="T17" fmla="*/ 74 h 74"/>
                <a:gd name="T18" fmla="*/ 48 w 49"/>
                <a:gd name="T19" fmla="*/ 74 h 74"/>
                <a:gd name="T20" fmla="*/ 41 w 49"/>
                <a:gd name="T21" fmla="*/ 69 h 74"/>
                <a:gd name="T22" fmla="*/ 34 w 49"/>
                <a:gd name="T23" fmla="*/ 64 h 74"/>
                <a:gd name="T24" fmla="*/ 28 w 49"/>
                <a:gd name="T25" fmla="*/ 57 h 74"/>
                <a:gd name="T26" fmla="*/ 22 w 49"/>
                <a:gd name="T27" fmla="*/ 49 h 74"/>
                <a:gd name="T28" fmla="*/ 17 w 49"/>
                <a:gd name="T29" fmla="*/ 38 h 74"/>
                <a:gd name="T30" fmla="*/ 11 w 49"/>
                <a:gd name="T31" fmla="*/ 28 h 74"/>
                <a:gd name="T32" fmla="*/ 5 w 49"/>
                <a:gd name="T33" fmla="*/ 15 h 74"/>
                <a:gd name="T34" fmla="*/ 0 w 49"/>
                <a:gd name="T35" fmla="*/ 1 h 74"/>
                <a:gd name="T36" fmla="*/ 3 w 49"/>
                <a:gd name="T37" fmla="*/ 0 h 74"/>
                <a:gd name="T38" fmla="*/ 4 w 49"/>
                <a:gd name="T39" fmla="*/ 0 h 74"/>
                <a:gd name="T40" fmla="*/ 6 w 49"/>
                <a:gd name="T41" fmla="*/ 0 h 74"/>
                <a:gd name="T42" fmla="*/ 7 w 49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74">
                  <a:moveTo>
                    <a:pt x="7" y="0"/>
                  </a:moveTo>
                  <a:lnTo>
                    <a:pt x="12" y="13"/>
                  </a:lnTo>
                  <a:lnTo>
                    <a:pt x="15" y="25"/>
                  </a:lnTo>
                  <a:lnTo>
                    <a:pt x="21" y="35"/>
                  </a:lnTo>
                  <a:lnTo>
                    <a:pt x="26" y="45"/>
                  </a:lnTo>
                  <a:lnTo>
                    <a:pt x="32" y="53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49" y="74"/>
                  </a:lnTo>
                  <a:lnTo>
                    <a:pt x="48" y="74"/>
                  </a:lnTo>
                  <a:lnTo>
                    <a:pt x="41" y="69"/>
                  </a:lnTo>
                  <a:lnTo>
                    <a:pt x="34" y="64"/>
                  </a:lnTo>
                  <a:lnTo>
                    <a:pt x="28" y="57"/>
                  </a:lnTo>
                  <a:lnTo>
                    <a:pt x="22" y="49"/>
                  </a:lnTo>
                  <a:lnTo>
                    <a:pt x="17" y="38"/>
                  </a:lnTo>
                  <a:lnTo>
                    <a:pt x="11" y="28"/>
                  </a:lnTo>
                  <a:lnTo>
                    <a:pt x="5" y="15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4498" y="3747"/>
              <a:ext cx="51" cy="77"/>
            </a:xfrm>
            <a:custGeom>
              <a:avLst/>
              <a:gdLst>
                <a:gd name="T0" fmla="*/ 5 w 47"/>
                <a:gd name="T1" fmla="*/ 0 h 71"/>
                <a:gd name="T2" fmla="*/ 10 w 47"/>
                <a:gd name="T3" fmla="*/ 11 h 71"/>
                <a:gd name="T4" fmla="*/ 15 w 47"/>
                <a:gd name="T5" fmla="*/ 23 h 71"/>
                <a:gd name="T6" fmla="*/ 19 w 47"/>
                <a:gd name="T7" fmla="*/ 33 h 71"/>
                <a:gd name="T8" fmla="*/ 25 w 47"/>
                <a:gd name="T9" fmla="*/ 42 h 71"/>
                <a:gd name="T10" fmla="*/ 30 w 47"/>
                <a:gd name="T11" fmla="*/ 51 h 71"/>
                <a:gd name="T12" fmla="*/ 35 w 47"/>
                <a:gd name="T13" fmla="*/ 58 h 71"/>
                <a:gd name="T14" fmla="*/ 41 w 47"/>
                <a:gd name="T15" fmla="*/ 65 h 71"/>
                <a:gd name="T16" fmla="*/ 47 w 47"/>
                <a:gd name="T17" fmla="*/ 71 h 71"/>
                <a:gd name="T18" fmla="*/ 46 w 47"/>
                <a:gd name="T19" fmla="*/ 71 h 71"/>
                <a:gd name="T20" fmla="*/ 39 w 47"/>
                <a:gd name="T21" fmla="*/ 66 h 71"/>
                <a:gd name="T22" fmla="*/ 33 w 47"/>
                <a:gd name="T23" fmla="*/ 61 h 71"/>
                <a:gd name="T24" fmla="*/ 26 w 47"/>
                <a:gd name="T25" fmla="*/ 54 h 71"/>
                <a:gd name="T26" fmla="*/ 20 w 47"/>
                <a:gd name="T27" fmla="*/ 46 h 71"/>
                <a:gd name="T28" fmla="*/ 15 w 47"/>
                <a:gd name="T29" fmla="*/ 37 h 71"/>
                <a:gd name="T30" fmla="*/ 9 w 47"/>
                <a:gd name="T31" fmla="*/ 25 h 71"/>
                <a:gd name="T32" fmla="*/ 4 w 47"/>
                <a:gd name="T33" fmla="*/ 13 h 71"/>
                <a:gd name="T34" fmla="*/ 0 w 47"/>
                <a:gd name="T35" fmla="*/ 0 h 71"/>
                <a:gd name="T36" fmla="*/ 1 w 47"/>
                <a:gd name="T37" fmla="*/ 0 h 71"/>
                <a:gd name="T38" fmla="*/ 3 w 47"/>
                <a:gd name="T39" fmla="*/ 0 h 71"/>
                <a:gd name="T40" fmla="*/ 4 w 47"/>
                <a:gd name="T41" fmla="*/ 0 h 71"/>
                <a:gd name="T42" fmla="*/ 5 w 47"/>
                <a:gd name="T4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71">
                  <a:moveTo>
                    <a:pt x="5" y="0"/>
                  </a:moveTo>
                  <a:lnTo>
                    <a:pt x="10" y="11"/>
                  </a:lnTo>
                  <a:lnTo>
                    <a:pt x="15" y="23"/>
                  </a:lnTo>
                  <a:lnTo>
                    <a:pt x="19" y="33"/>
                  </a:lnTo>
                  <a:lnTo>
                    <a:pt x="25" y="42"/>
                  </a:lnTo>
                  <a:lnTo>
                    <a:pt x="30" y="51"/>
                  </a:lnTo>
                  <a:lnTo>
                    <a:pt x="35" y="58"/>
                  </a:lnTo>
                  <a:lnTo>
                    <a:pt x="41" y="65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39" y="66"/>
                  </a:lnTo>
                  <a:lnTo>
                    <a:pt x="33" y="61"/>
                  </a:lnTo>
                  <a:lnTo>
                    <a:pt x="26" y="54"/>
                  </a:lnTo>
                  <a:lnTo>
                    <a:pt x="20" y="46"/>
                  </a:lnTo>
                  <a:lnTo>
                    <a:pt x="15" y="37"/>
                  </a:lnTo>
                  <a:lnTo>
                    <a:pt x="9" y="25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4483" y="3749"/>
              <a:ext cx="49" cy="75"/>
            </a:xfrm>
            <a:custGeom>
              <a:avLst/>
              <a:gdLst>
                <a:gd name="T0" fmla="*/ 7 w 47"/>
                <a:gd name="T1" fmla="*/ 0 h 70"/>
                <a:gd name="T2" fmla="*/ 11 w 47"/>
                <a:gd name="T3" fmla="*/ 11 h 70"/>
                <a:gd name="T4" fmla="*/ 15 w 47"/>
                <a:gd name="T5" fmla="*/ 23 h 70"/>
                <a:gd name="T6" fmla="*/ 19 w 47"/>
                <a:gd name="T7" fmla="*/ 33 h 70"/>
                <a:gd name="T8" fmla="*/ 25 w 47"/>
                <a:gd name="T9" fmla="*/ 42 h 70"/>
                <a:gd name="T10" fmla="*/ 30 w 47"/>
                <a:gd name="T11" fmla="*/ 50 h 70"/>
                <a:gd name="T12" fmla="*/ 35 w 47"/>
                <a:gd name="T13" fmla="*/ 57 h 70"/>
                <a:gd name="T14" fmla="*/ 41 w 47"/>
                <a:gd name="T15" fmla="*/ 64 h 70"/>
                <a:gd name="T16" fmla="*/ 47 w 47"/>
                <a:gd name="T17" fmla="*/ 70 h 70"/>
                <a:gd name="T18" fmla="*/ 47 w 47"/>
                <a:gd name="T19" fmla="*/ 70 h 70"/>
                <a:gd name="T20" fmla="*/ 40 w 47"/>
                <a:gd name="T21" fmla="*/ 65 h 70"/>
                <a:gd name="T22" fmla="*/ 33 w 47"/>
                <a:gd name="T23" fmla="*/ 61 h 70"/>
                <a:gd name="T24" fmla="*/ 27 w 47"/>
                <a:gd name="T25" fmla="*/ 54 h 70"/>
                <a:gd name="T26" fmla="*/ 22 w 47"/>
                <a:gd name="T27" fmla="*/ 46 h 70"/>
                <a:gd name="T28" fmla="*/ 16 w 47"/>
                <a:gd name="T29" fmla="*/ 36 h 70"/>
                <a:gd name="T30" fmla="*/ 10 w 47"/>
                <a:gd name="T31" fmla="*/ 25 h 70"/>
                <a:gd name="T32" fmla="*/ 4 w 47"/>
                <a:gd name="T33" fmla="*/ 14 h 70"/>
                <a:gd name="T34" fmla="*/ 0 w 47"/>
                <a:gd name="T35" fmla="*/ 1 h 70"/>
                <a:gd name="T36" fmla="*/ 2 w 47"/>
                <a:gd name="T37" fmla="*/ 1 h 70"/>
                <a:gd name="T38" fmla="*/ 3 w 47"/>
                <a:gd name="T39" fmla="*/ 0 h 70"/>
                <a:gd name="T40" fmla="*/ 5 w 47"/>
                <a:gd name="T41" fmla="*/ 0 h 70"/>
                <a:gd name="T42" fmla="*/ 7 w 47"/>
                <a:gd name="T4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70">
                  <a:moveTo>
                    <a:pt x="7" y="0"/>
                  </a:moveTo>
                  <a:lnTo>
                    <a:pt x="11" y="11"/>
                  </a:lnTo>
                  <a:lnTo>
                    <a:pt x="15" y="23"/>
                  </a:lnTo>
                  <a:lnTo>
                    <a:pt x="19" y="33"/>
                  </a:lnTo>
                  <a:lnTo>
                    <a:pt x="25" y="42"/>
                  </a:lnTo>
                  <a:lnTo>
                    <a:pt x="30" y="50"/>
                  </a:lnTo>
                  <a:lnTo>
                    <a:pt x="35" y="57"/>
                  </a:lnTo>
                  <a:lnTo>
                    <a:pt x="41" y="6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0" y="65"/>
                  </a:lnTo>
                  <a:lnTo>
                    <a:pt x="33" y="61"/>
                  </a:lnTo>
                  <a:lnTo>
                    <a:pt x="27" y="54"/>
                  </a:lnTo>
                  <a:lnTo>
                    <a:pt x="22" y="46"/>
                  </a:lnTo>
                  <a:lnTo>
                    <a:pt x="16" y="36"/>
                  </a:lnTo>
                  <a:lnTo>
                    <a:pt x="10" y="25"/>
                  </a:lnTo>
                  <a:lnTo>
                    <a:pt x="4" y="14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4468" y="3749"/>
              <a:ext cx="49" cy="75"/>
            </a:xfrm>
            <a:custGeom>
              <a:avLst/>
              <a:gdLst>
                <a:gd name="T0" fmla="*/ 6 w 46"/>
                <a:gd name="T1" fmla="*/ 0 h 69"/>
                <a:gd name="T2" fmla="*/ 10 w 46"/>
                <a:gd name="T3" fmla="*/ 11 h 69"/>
                <a:gd name="T4" fmla="*/ 14 w 46"/>
                <a:gd name="T5" fmla="*/ 23 h 69"/>
                <a:gd name="T6" fmla="*/ 18 w 46"/>
                <a:gd name="T7" fmla="*/ 32 h 69"/>
                <a:gd name="T8" fmla="*/ 24 w 46"/>
                <a:gd name="T9" fmla="*/ 41 h 69"/>
                <a:gd name="T10" fmla="*/ 29 w 46"/>
                <a:gd name="T11" fmla="*/ 51 h 69"/>
                <a:gd name="T12" fmla="*/ 34 w 46"/>
                <a:gd name="T13" fmla="*/ 58 h 69"/>
                <a:gd name="T14" fmla="*/ 40 w 46"/>
                <a:gd name="T15" fmla="*/ 63 h 69"/>
                <a:gd name="T16" fmla="*/ 46 w 46"/>
                <a:gd name="T17" fmla="*/ 69 h 69"/>
                <a:gd name="T18" fmla="*/ 46 w 46"/>
                <a:gd name="T19" fmla="*/ 69 h 69"/>
                <a:gd name="T20" fmla="*/ 39 w 46"/>
                <a:gd name="T21" fmla="*/ 64 h 69"/>
                <a:gd name="T22" fmla="*/ 32 w 46"/>
                <a:gd name="T23" fmla="*/ 60 h 69"/>
                <a:gd name="T24" fmla="*/ 26 w 46"/>
                <a:gd name="T25" fmla="*/ 53 h 69"/>
                <a:gd name="T26" fmla="*/ 21 w 46"/>
                <a:gd name="T27" fmla="*/ 45 h 69"/>
                <a:gd name="T28" fmla="*/ 15 w 46"/>
                <a:gd name="T29" fmla="*/ 35 h 69"/>
                <a:gd name="T30" fmla="*/ 9 w 46"/>
                <a:gd name="T31" fmla="*/ 24 h 69"/>
                <a:gd name="T32" fmla="*/ 4 w 46"/>
                <a:gd name="T33" fmla="*/ 13 h 69"/>
                <a:gd name="T34" fmla="*/ 0 w 46"/>
                <a:gd name="T35" fmla="*/ 0 h 69"/>
                <a:gd name="T36" fmla="*/ 1 w 46"/>
                <a:gd name="T37" fmla="*/ 0 h 69"/>
                <a:gd name="T38" fmla="*/ 3 w 46"/>
                <a:gd name="T39" fmla="*/ 0 h 69"/>
                <a:gd name="T40" fmla="*/ 4 w 46"/>
                <a:gd name="T41" fmla="*/ 0 h 69"/>
                <a:gd name="T42" fmla="*/ 6 w 46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9">
                  <a:moveTo>
                    <a:pt x="6" y="0"/>
                  </a:moveTo>
                  <a:lnTo>
                    <a:pt x="10" y="11"/>
                  </a:lnTo>
                  <a:lnTo>
                    <a:pt x="14" y="23"/>
                  </a:lnTo>
                  <a:lnTo>
                    <a:pt x="18" y="32"/>
                  </a:lnTo>
                  <a:lnTo>
                    <a:pt x="24" y="41"/>
                  </a:lnTo>
                  <a:lnTo>
                    <a:pt x="29" y="51"/>
                  </a:lnTo>
                  <a:lnTo>
                    <a:pt x="34" y="58"/>
                  </a:lnTo>
                  <a:lnTo>
                    <a:pt x="40" y="63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39" y="64"/>
                  </a:lnTo>
                  <a:lnTo>
                    <a:pt x="32" y="60"/>
                  </a:lnTo>
                  <a:lnTo>
                    <a:pt x="26" y="53"/>
                  </a:lnTo>
                  <a:lnTo>
                    <a:pt x="21" y="45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4451" y="3751"/>
              <a:ext cx="49" cy="73"/>
            </a:xfrm>
            <a:custGeom>
              <a:avLst/>
              <a:gdLst>
                <a:gd name="T0" fmla="*/ 6 w 46"/>
                <a:gd name="T1" fmla="*/ 0 h 68"/>
                <a:gd name="T2" fmla="*/ 10 w 46"/>
                <a:gd name="T3" fmla="*/ 12 h 68"/>
                <a:gd name="T4" fmla="*/ 15 w 46"/>
                <a:gd name="T5" fmla="*/ 22 h 68"/>
                <a:gd name="T6" fmla="*/ 19 w 46"/>
                <a:gd name="T7" fmla="*/ 32 h 68"/>
                <a:gd name="T8" fmla="*/ 24 w 46"/>
                <a:gd name="T9" fmla="*/ 40 h 68"/>
                <a:gd name="T10" fmla="*/ 29 w 46"/>
                <a:gd name="T11" fmla="*/ 50 h 68"/>
                <a:gd name="T12" fmla="*/ 34 w 46"/>
                <a:gd name="T13" fmla="*/ 57 h 68"/>
                <a:gd name="T14" fmla="*/ 40 w 46"/>
                <a:gd name="T15" fmla="*/ 62 h 68"/>
                <a:gd name="T16" fmla="*/ 46 w 46"/>
                <a:gd name="T17" fmla="*/ 68 h 68"/>
                <a:gd name="T18" fmla="*/ 46 w 46"/>
                <a:gd name="T19" fmla="*/ 68 h 68"/>
                <a:gd name="T20" fmla="*/ 39 w 46"/>
                <a:gd name="T21" fmla="*/ 63 h 68"/>
                <a:gd name="T22" fmla="*/ 32 w 46"/>
                <a:gd name="T23" fmla="*/ 59 h 68"/>
                <a:gd name="T24" fmla="*/ 26 w 46"/>
                <a:gd name="T25" fmla="*/ 52 h 68"/>
                <a:gd name="T26" fmla="*/ 21 w 46"/>
                <a:gd name="T27" fmla="*/ 44 h 68"/>
                <a:gd name="T28" fmla="*/ 15 w 46"/>
                <a:gd name="T29" fmla="*/ 35 h 68"/>
                <a:gd name="T30" fmla="*/ 9 w 46"/>
                <a:gd name="T31" fmla="*/ 24 h 68"/>
                <a:gd name="T32" fmla="*/ 4 w 46"/>
                <a:gd name="T33" fmla="*/ 13 h 68"/>
                <a:gd name="T34" fmla="*/ 0 w 46"/>
                <a:gd name="T35" fmla="*/ 0 h 68"/>
                <a:gd name="T36" fmla="*/ 1 w 46"/>
                <a:gd name="T37" fmla="*/ 0 h 68"/>
                <a:gd name="T38" fmla="*/ 3 w 46"/>
                <a:gd name="T39" fmla="*/ 0 h 68"/>
                <a:gd name="T40" fmla="*/ 4 w 46"/>
                <a:gd name="T41" fmla="*/ 0 h 68"/>
                <a:gd name="T42" fmla="*/ 6 w 46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8">
                  <a:moveTo>
                    <a:pt x="6" y="0"/>
                  </a:moveTo>
                  <a:lnTo>
                    <a:pt x="10" y="12"/>
                  </a:lnTo>
                  <a:lnTo>
                    <a:pt x="15" y="22"/>
                  </a:lnTo>
                  <a:lnTo>
                    <a:pt x="19" y="32"/>
                  </a:lnTo>
                  <a:lnTo>
                    <a:pt x="24" y="40"/>
                  </a:lnTo>
                  <a:lnTo>
                    <a:pt x="29" y="50"/>
                  </a:lnTo>
                  <a:lnTo>
                    <a:pt x="34" y="57"/>
                  </a:lnTo>
                  <a:lnTo>
                    <a:pt x="40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9" y="63"/>
                  </a:lnTo>
                  <a:lnTo>
                    <a:pt x="32" y="59"/>
                  </a:lnTo>
                  <a:lnTo>
                    <a:pt x="26" y="52"/>
                  </a:lnTo>
                  <a:lnTo>
                    <a:pt x="21" y="44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4436" y="3751"/>
              <a:ext cx="49" cy="73"/>
            </a:xfrm>
            <a:custGeom>
              <a:avLst/>
              <a:gdLst>
                <a:gd name="T0" fmla="*/ 46 w 46"/>
                <a:gd name="T1" fmla="*/ 68 h 68"/>
                <a:gd name="T2" fmla="*/ 39 w 46"/>
                <a:gd name="T3" fmla="*/ 63 h 68"/>
                <a:gd name="T4" fmla="*/ 33 w 46"/>
                <a:gd name="T5" fmla="*/ 59 h 68"/>
                <a:gd name="T6" fmla="*/ 26 w 46"/>
                <a:gd name="T7" fmla="*/ 52 h 68"/>
                <a:gd name="T8" fmla="*/ 21 w 46"/>
                <a:gd name="T9" fmla="*/ 44 h 68"/>
                <a:gd name="T10" fmla="*/ 15 w 46"/>
                <a:gd name="T11" fmla="*/ 35 h 68"/>
                <a:gd name="T12" fmla="*/ 9 w 46"/>
                <a:gd name="T13" fmla="*/ 24 h 68"/>
                <a:gd name="T14" fmla="*/ 4 w 46"/>
                <a:gd name="T15" fmla="*/ 13 h 68"/>
                <a:gd name="T16" fmla="*/ 0 w 46"/>
                <a:gd name="T17" fmla="*/ 0 h 68"/>
                <a:gd name="T18" fmla="*/ 2 w 46"/>
                <a:gd name="T19" fmla="*/ 0 h 68"/>
                <a:gd name="T20" fmla="*/ 3 w 46"/>
                <a:gd name="T21" fmla="*/ 0 h 68"/>
                <a:gd name="T22" fmla="*/ 6 w 46"/>
                <a:gd name="T23" fmla="*/ 0 h 68"/>
                <a:gd name="T24" fmla="*/ 7 w 46"/>
                <a:gd name="T25" fmla="*/ 0 h 68"/>
                <a:gd name="T26" fmla="*/ 11 w 46"/>
                <a:gd name="T27" fmla="*/ 12 h 68"/>
                <a:gd name="T28" fmla="*/ 15 w 46"/>
                <a:gd name="T29" fmla="*/ 22 h 68"/>
                <a:gd name="T30" fmla="*/ 19 w 46"/>
                <a:gd name="T31" fmla="*/ 32 h 68"/>
                <a:gd name="T32" fmla="*/ 25 w 46"/>
                <a:gd name="T33" fmla="*/ 40 h 68"/>
                <a:gd name="T34" fmla="*/ 30 w 46"/>
                <a:gd name="T35" fmla="*/ 50 h 68"/>
                <a:gd name="T36" fmla="*/ 34 w 46"/>
                <a:gd name="T37" fmla="*/ 57 h 68"/>
                <a:gd name="T38" fmla="*/ 40 w 46"/>
                <a:gd name="T39" fmla="*/ 62 h 68"/>
                <a:gd name="T40" fmla="*/ 46 w 46"/>
                <a:gd name="T41" fmla="*/ 68 h 68"/>
                <a:gd name="T42" fmla="*/ 46 w 46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8">
                  <a:moveTo>
                    <a:pt x="46" y="68"/>
                  </a:moveTo>
                  <a:lnTo>
                    <a:pt x="39" y="63"/>
                  </a:lnTo>
                  <a:lnTo>
                    <a:pt x="33" y="59"/>
                  </a:lnTo>
                  <a:lnTo>
                    <a:pt x="26" y="52"/>
                  </a:lnTo>
                  <a:lnTo>
                    <a:pt x="21" y="44"/>
                  </a:lnTo>
                  <a:lnTo>
                    <a:pt x="15" y="35"/>
                  </a:lnTo>
                  <a:lnTo>
                    <a:pt x="9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9" y="32"/>
                  </a:lnTo>
                  <a:lnTo>
                    <a:pt x="25" y="40"/>
                  </a:lnTo>
                  <a:lnTo>
                    <a:pt x="30" y="50"/>
                  </a:lnTo>
                  <a:lnTo>
                    <a:pt x="34" y="57"/>
                  </a:lnTo>
                  <a:lnTo>
                    <a:pt x="40" y="62"/>
                  </a:lnTo>
                  <a:lnTo>
                    <a:pt x="46" y="68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4419" y="3753"/>
              <a:ext cx="49" cy="71"/>
            </a:xfrm>
            <a:custGeom>
              <a:avLst/>
              <a:gdLst>
                <a:gd name="T0" fmla="*/ 46 w 46"/>
                <a:gd name="T1" fmla="*/ 67 h 67"/>
                <a:gd name="T2" fmla="*/ 39 w 46"/>
                <a:gd name="T3" fmla="*/ 62 h 67"/>
                <a:gd name="T4" fmla="*/ 33 w 46"/>
                <a:gd name="T5" fmla="*/ 58 h 67"/>
                <a:gd name="T6" fmla="*/ 28 w 46"/>
                <a:gd name="T7" fmla="*/ 51 h 67"/>
                <a:gd name="T8" fmla="*/ 22 w 46"/>
                <a:gd name="T9" fmla="*/ 44 h 67"/>
                <a:gd name="T10" fmla="*/ 16 w 46"/>
                <a:gd name="T11" fmla="*/ 35 h 67"/>
                <a:gd name="T12" fmla="*/ 10 w 46"/>
                <a:gd name="T13" fmla="*/ 24 h 67"/>
                <a:gd name="T14" fmla="*/ 4 w 46"/>
                <a:gd name="T15" fmla="*/ 13 h 67"/>
                <a:gd name="T16" fmla="*/ 0 w 46"/>
                <a:gd name="T17" fmla="*/ 0 h 67"/>
                <a:gd name="T18" fmla="*/ 2 w 46"/>
                <a:gd name="T19" fmla="*/ 0 h 67"/>
                <a:gd name="T20" fmla="*/ 3 w 46"/>
                <a:gd name="T21" fmla="*/ 0 h 67"/>
                <a:gd name="T22" fmla="*/ 6 w 46"/>
                <a:gd name="T23" fmla="*/ 0 h 67"/>
                <a:gd name="T24" fmla="*/ 7 w 46"/>
                <a:gd name="T25" fmla="*/ 0 h 67"/>
                <a:gd name="T26" fmla="*/ 11 w 46"/>
                <a:gd name="T27" fmla="*/ 12 h 67"/>
                <a:gd name="T28" fmla="*/ 15 w 46"/>
                <a:gd name="T29" fmla="*/ 22 h 67"/>
                <a:gd name="T30" fmla="*/ 19 w 46"/>
                <a:gd name="T31" fmla="*/ 31 h 67"/>
                <a:gd name="T32" fmla="*/ 25 w 46"/>
                <a:gd name="T33" fmla="*/ 41 h 67"/>
                <a:gd name="T34" fmla="*/ 30 w 46"/>
                <a:gd name="T35" fmla="*/ 49 h 67"/>
                <a:gd name="T36" fmla="*/ 34 w 46"/>
                <a:gd name="T37" fmla="*/ 56 h 67"/>
                <a:gd name="T38" fmla="*/ 40 w 46"/>
                <a:gd name="T39" fmla="*/ 61 h 67"/>
                <a:gd name="T40" fmla="*/ 46 w 46"/>
                <a:gd name="T41" fmla="*/ 67 h 67"/>
                <a:gd name="T42" fmla="*/ 46 w 46"/>
                <a:gd name="T4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46" y="67"/>
                  </a:moveTo>
                  <a:lnTo>
                    <a:pt x="39" y="62"/>
                  </a:lnTo>
                  <a:lnTo>
                    <a:pt x="33" y="58"/>
                  </a:lnTo>
                  <a:lnTo>
                    <a:pt x="28" y="51"/>
                  </a:lnTo>
                  <a:lnTo>
                    <a:pt x="22" y="44"/>
                  </a:lnTo>
                  <a:lnTo>
                    <a:pt x="16" y="35"/>
                  </a:lnTo>
                  <a:lnTo>
                    <a:pt x="10" y="24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9" y="31"/>
                  </a:lnTo>
                  <a:lnTo>
                    <a:pt x="25" y="41"/>
                  </a:lnTo>
                  <a:lnTo>
                    <a:pt x="30" y="49"/>
                  </a:lnTo>
                  <a:lnTo>
                    <a:pt x="34" y="56"/>
                  </a:lnTo>
                  <a:lnTo>
                    <a:pt x="40" y="61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4457" y="3423"/>
              <a:ext cx="77" cy="266"/>
            </a:xfrm>
            <a:custGeom>
              <a:avLst/>
              <a:gdLst>
                <a:gd name="T0" fmla="*/ 0 w 71"/>
                <a:gd name="T1" fmla="*/ 250 h 250"/>
                <a:gd name="T2" fmla="*/ 3 w 71"/>
                <a:gd name="T3" fmla="*/ 248 h 250"/>
                <a:gd name="T4" fmla="*/ 8 w 71"/>
                <a:gd name="T5" fmla="*/ 247 h 250"/>
                <a:gd name="T6" fmla="*/ 13 w 71"/>
                <a:gd name="T7" fmla="*/ 245 h 250"/>
                <a:gd name="T8" fmla="*/ 20 w 71"/>
                <a:gd name="T9" fmla="*/ 241 h 250"/>
                <a:gd name="T10" fmla="*/ 31 w 71"/>
                <a:gd name="T11" fmla="*/ 233 h 250"/>
                <a:gd name="T12" fmla="*/ 36 w 71"/>
                <a:gd name="T13" fmla="*/ 224 h 250"/>
                <a:gd name="T14" fmla="*/ 39 w 71"/>
                <a:gd name="T15" fmla="*/ 216 h 250"/>
                <a:gd name="T16" fmla="*/ 40 w 71"/>
                <a:gd name="T17" fmla="*/ 213 h 250"/>
                <a:gd name="T18" fmla="*/ 42 w 71"/>
                <a:gd name="T19" fmla="*/ 186 h 250"/>
                <a:gd name="T20" fmla="*/ 46 w 71"/>
                <a:gd name="T21" fmla="*/ 129 h 250"/>
                <a:gd name="T22" fmla="*/ 49 w 71"/>
                <a:gd name="T23" fmla="*/ 72 h 250"/>
                <a:gd name="T24" fmla="*/ 51 w 71"/>
                <a:gd name="T25" fmla="*/ 46 h 250"/>
                <a:gd name="T26" fmla="*/ 51 w 71"/>
                <a:gd name="T27" fmla="*/ 41 h 250"/>
                <a:gd name="T28" fmla="*/ 50 w 71"/>
                <a:gd name="T29" fmla="*/ 29 h 250"/>
                <a:gd name="T30" fmla="*/ 48 w 71"/>
                <a:gd name="T31" fmla="*/ 14 h 250"/>
                <a:gd name="T32" fmla="*/ 42 w 71"/>
                <a:gd name="T33" fmla="*/ 1 h 250"/>
                <a:gd name="T34" fmla="*/ 48 w 71"/>
                <a:gd name="T35" fmla="*/ 0 h 250"/>
                <a:gd name="T36" fmla="*/ 54 w 71"/>
                <a:gd name="T37" fmla="*/ 0 h 250"/>
                <a:gd name="T38" fmla="*/ 57 w 71"/>
                <a:gd name="T39" fmla="*/ 1 h 250"/>
                <a:gd name="T40" fmla="*/ 61 w 71"/>
                <a:gd name="T41" fmla="*/ 3 h 250"/>
                <a:gd name="T42" fmla="*/ 68 w 71"/>
                <a:gd name="T43" fmla="*/ 16 h 250"/>
                <a:gd name="T44" fmla="*/ 70 w 71"/>
                <a:gd name="T45" fmla="*/ 29 h 250"/>
                <a:gd name="T46" fmla="*/ 71 w 71"/>
                <a:gd name="T47" fmla="*/ 42 h 250"/>
                <a:gd name="T48" fmla="*/ 71 w 71"/>
                <a:gd name="T49" fmla="*/ 47 h 250"/>
                <a:gd name="T50" fmla="*/ 69 w 71"/>
                <a:gd name="T51" fmla="*/ 73 h 250"/>
                <a:gd name="T52" fmla="*/ 65 w 71"/>
                <a:gd name="T53" fmla="*/ 130 h 250"/>
                <a:gd name="T54" fmla="*/ 62 w 71"/>
                <a:gd name="T55" fmla="*/ 187 h 250"/>
                <a:gd name="T56" fmla="*/ 60 w 71"/>
                <a:gd name="T57" fmla="*/ 214 h 250"/>
                <a:gd name="T58" fmla="*/ 60 w 71"/>
                <a:gd name="T59" fmla="*/ 216 h 250"/>
                <a:gd name="T60" fmla="*/ 57 w 71"/>
                <a:gd name="T61" fmla="*/ 223 h 250"/>
                <a:gd name="T62" fmla="*/ 51 w 71"/>
                <a:gd name="T63" fmla="*/ 230 h 250"/>
                <a:gd name="T64" fmla="*/ 43 w 71"/>
                <a:gd name="T65" fmla="*/ 236 h 250"/>
                <a:gd name="T66" fmla="*/ 34 w 71"/>
                <a:gd name="T67" fmla="*/ 240 h 250"/>
                <a:gd name="T68" fmla="*/ 27 w 71"/>
                <a:gd name="T69" fmla="*/ 244 h 250"/>
                <a:gd name="T70" fmla="*/ 23 w 71"/>
                <a:gd name="T71" fmla="*/ 246 h 250"/>
                <a:gd name="T72" fmla="*/ 21 w 71"/>
                <a:gd name="T73" fmla="*/ 246 h 250"/>
                <a:gd name="T74" fmla="*/ 20 w 71"/>
                <a:gd name="T75" fmla="*/ 246 h 250"/>
                <a:gd name="T76" fmla="*/ 16 w 71"/>
                <a:gd name="T77" fmla="*/ 247 h 250"/>
                <a:gd name="T78" fmla="*/ 9 w 71"/>
                <a:gd name="T79" fmla="*/ 248 h 250"/>
                <a:gd name="T80" fmla="*/ 0 w 71"/>
                <a:gd name="T8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250">
                  <a:moveTo>
                    <a:pt x="0" y="250"/>
                  </a:moveTo>
                  <a:lnTo>
                    <a:pt x="3" y="248"/>
                  </a:lnTo>
                  <a:lnTo>
                    <a:pt x="8" y="247"/>
                  </a:lnTo>
                  <a:lnTo>
                    <a:pt x="13" y="245"/>
                  </a:lnTo>
                  <a:lnTo>
                    <a:pt x="20" y="241"/>
                  </a:lnTo>
                  <a:lnTo>
                    <a:pt x="31" y="233"/>
                  </a:lnTo>
                  <a:lnTo>
                    <a:pt x="36" y="224"/>
                  </a:lnTo>
                  <a:lnTo>
                    <a:pt x="39" y="216"/>
                  </a:lnTo>
                  <a:lnTo>
                    <a:pt x="40" y="213"/>
                  </a:lnTo>
                  <a:lnTo>
                    <a:pt x="42" y="186"/>
                  </a:lnTo>
                  <a:lnTo>
                    <a:pt x="46" y="129"/>
                  </a:lnTo>
                  <a:lnTo>
                    <a:pt x="49" y="72"/>
                  </a:lnTo>
                  <a:lnTo>
                    <a:pt x="51" y="46"/>
                  </a:lnTo>
                  <a:lnTo>
                    <a:pt x="51" y="41"/>
                  </a:lnTo>
                  <a:lnTo>
                    <a:pt x="50" y="29"/>
                  </a:lnTo>
                  <a:lnTo>
                    <a:pt x="48" y="14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8" y="16"/>
                  </a:lnTo>
                  <a:lnTo>
                    <a:pt x="70" y="29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69" y="73"/>
                  </a:lnTo>
                  <a:lnTo>
                    <a:pt x="65" y="130"/>
                  </a:lnTo>
                  <a:lnTo>
                    <a:pt x="62" y="187"/>
                  </a:lnTo>
                  <a:lnTo>
                    <a:pt x="60" y="214"/>
                  </a:lnTo>
                  <a:lnTo>
                    <a:pt x="60" y="216"/>
                  </a:lnTo>
                  <a:lnTo>
                    <a:pt x="57" y="223"/>
                  </a:lnTo>
                  <a:lnTo>
                    <a:pt x="51" y="230"/>
                  </a:lnTo>
                  <a:lnTo>
                    <a:pt x="43" y="236"/>
                  </a:lnTo>
                  <a:lnTo>
                    <a:pt x="34" y="240"/>
                  </a:lnTo>
                  <a:lnTo>
                    <a:pt x="27" y="244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0" y="246"/>
                  </a:lnTo>
                  <a:lnTo>
                    <a:pt x="16" y="247"/>
                  </a:lnTo>
                  <a:lnTo>
                    <a:pt x="9" y="248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0" name="Freeform 88"/>
            <p:cNvSpPr>
              <a:spLocks/>
            </p:cNvSpPr>
            <p:nvPr/>
          </p:nvSpPr>
          <p:spPr bwMode="auto">
            <a:xfrm>
              <a:off x="4438" y="3428"/>
              <a:ext cx="66" cy="257"/>
            </a:xfrm>
            <a:custGeom>
              <a:avLst/>
              <a:gdLst>
                <a:gd name="T0" fmla="*/ 53 w 62"/>
                <a:gd name="T1" fmla="*/ 0 h 242"/>
                <a:gd name="T2" fmla="*/ 59 w 62"/>
                <a:gd name="T3" fmla="*/ 13 h 242"/>
                <a:gd name="T4" fmla="*/ 62 w 62"/>
                <a:gd name="T5" fmla="*/ 26 h 242"/>
                <a:gd name="T6" fmla="*/ 62 w 62"/>
                <a:gd name="T7" fmla="*/ 38 h 242"/>
                <a:gd name="T8" fmla="*/ 62 w 62"/>
                <a:gd name="T9" fmla="*/ 43 h 242"/>
                <a:gd name="T10" fmla="*/ 60 w 62"/>
                <a:gd name="T11" fmla="*/ 68 h 242"/>
                <a:gd name="T12" fmla="*/ 57 w 62"/>
                <a:gd name="T13" fmla="*/ 126 h 242"/>
                <a:gd name="T14" fmla="*/ 53 w 62"/>
                <a:gd name="T15" fmla="*/ 182 h 242"/>
                <a:gd name="T16" fmla="*/ 51 w 62"/>
                <a:gd name="T17" fmla="*/ 208 h 242"/>
                <a:gd name="T18" fmla="*/ 51 w 62"/>
                <a:gd name="T19" fmla="*/ 211 h 242"/>
                <a:gd name="T20" fmla="*/ 49 w 62"/>
                <a:gd name="T21" fmla="*/ 218 h 242"/>
                <a:gd name="T22" fmla="*/ 44 w 62"/>
                <a:gd name="T23" fmla="*/ 225 h 242"/>
                <a:gd name="T24" fmla="*/ 36 w 62"/>
                <a:gd name="T25" fmla="*/ 232 h 242"/>
                <a:gd name="T26" fmla="*/ 25 w 62"/>
                <a:gd name="T27" fmla="*/ 236 h 242"/>
                <a:gd name="T28" fmla="*/ 19 w 62"/>
                <a:gd name="T29" fmla="*/ 238 h 242"/>
                <a:gd name="T30" fmla="*/ 14 w 62"/>
                <a:gd name="T31" fmla="*/ 241 h 242"/>
                <a:gd name="T32" fmla="*/ 13 w 62"/>
                <a:gd name="T33" fmla="*/ 241 h 242"/>
                <a:gd name="T34" fmla="*/ 13 w 62"/>
                <a:gd name="T35" fmla="*/ 241 h 242"/>
                <a:gd name="T36" fmla="*/ 12 w 62"/>
                <a:gd name="T37" fmla="*/ 241 h 242"/>
                <a:gd name="T38" fmla="*/ 9 w 62"/>
                <a:gd name="T39" fmla="*/ 241 h 242"/>
                <a:gd name="T40" fmla="*/ 6 w 62"/>
                <a:gd name="T41" fmla="*/ 242 h 242"/>
                <a:gd name="T42" fmla="*/ 0 w 62"/>
                <a:gd name="T43" fmla="*/ 240 h 242"/>
                <a:gd name="T44" fmla="*/ 9 w 62"/>
                <a:gd name="T45" fmla="*/ 20 h 242"/>
                <a:gd name="T46" fmla="*/ 30 w 62"/>
                <a:gd name="T47" fmla="*/ 10 h 242"/>
                <a:gd name="T48" fmla="*/ 30 w 62"/>
                <a:gd name="T49" fmla="*/ 10 h 242"/>
                <a:gd name="T50" fmla="*/ 30 w 62"/>
                <a:gd name="T51" fmla="*/ 10 h 242"/>
                <a:gd name="T52" fmla="*/ 30 w 62"/>
                <a:gd name="T53" fmla="*/ 10 h 242"/>
                <a:gd name="T54" fmla="*/ 30 w 62"/>
                <a:gd name="T55" fmla="*/ 10 h 242"/>
                <a:gd name="T56" fmla="*/ 37 w 62"/>
                <a:gd name="T57" fmla="*/ 7 h 242"/>
                <a:gd name="T58" fmla="*/ 44 w 62"/>
                <a:gd name="T59" fmla="*/ 5 h 242"/>
                <a:gd name="T60" fmla="*/ 49 w 62"/>
                <a:gd name="T61" fmla="*/ 2 h 242"/>
                <a:gd name="T62" fmla="*/ 53 w 62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242">
                  <a:moveTo>
                    <a:pt x="53" y="0"/>
                  </a:moveTo>
                  <a:lnTo>
                    <a:pt x="59" y="13"/>
                  </a:lnTo>
                  <a:lnTo>
                    <a:pt x="62" y="26"/>
                  </a:lnTo>
                  <a:lnTo>
                    <a:pt x="62" y="38"/>
                  </a:lnTo>
                  <a:lnTo>
                    <a:pt x="62" y="43"/>
                  </a:lnTo>
                  <a:lnTo>
                    <a:pt x="60" y="68"/>
                  </a:lnTo>
                  <a:lnTo>
                    <a:pt x="57" y="126"/>
                  </a:lnTo>
                  <a:lnTo>
                    <a:pt x="53" y="182"/>
                  </a:lnTo>
                  <a:lnTo>
                    <a:pt x="51" y="208"/>
                  </a:lnTo>
                  <a:lnTo>
                    <a:pt x="51" y="211"/>
                  </a:lnTo>
                  <a:lnTo>
                    <a:pt x="49" y="218"/>
                  </a:lnTo>
                  <a:lnTo>
                    <a:pt x="44" y="225"/>
                  </a:lnTo>
                  <a:lnTo>
                    <a:pt x="36" y="232"/>
                  </a:lnTo>
                  <a:lnTo>
                    <a:pt x="25" y="236"/>
                  </a:lnTo>
                  <a:lnTo>
                    <a:pt x="19" y="238"/>
                  </a:lnTo>
                  <a:lnTo>
                    <a:pt x="14" y="241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6" y="242"/>
                  </a:lnTo>
                  <a:lnTo>
                    <a:pt x="0" y="240"/>
                  </a:lnTo>
                  <a:lnTo>
                    <a:pt x="9" y="2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7" y="7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1" name="Freeform 89"/>
            <p:cNvSpPr>
              <a:spLocks/>
            </p:cNvSpPr>
            <p:nvPr/>
          </p:nvSpPr>
          <p:spPr bwMode="auto">
            <a:xfrm>
              <a:off x="4195" y="3370"/>
              <a:ext cx="277" cy="411"/>
            </a:xfrm>
            <a:custGeom>
              <a:avLst/>
              <a:gdLst>
                <a:gd name="T0" fmla="*/ 255 w 260"/>
                <a:gd name="T1" fmla="*/ 56 h 385"/>
                <a:gd name="T2" fmla="*/ 244 w 260"/>
                <a:gd name="T3" fmla="*/ 61 h 385"/>
                <a:gd name="T4" fmla="*/ 232 w 260"/>
                <a:gd name="T5" fmla="*/ 67 h 385"/>
                <a:gd name="T6" fmla="*/ 218 w 260"/>
                <a:gd name="T7" fmla="*/ 73 h 385"/>
                <a:gd name="T8" fmla="*/ 203 w 260"/>
                <a:gd name="T9" fmla="*/ 78 h 385"/>
                <a:gd name="T10" fmla="*/ 175 w 260"/>
                <a:gd name="T11" fmla="*/ 89 h 385"/>
                <a:gd name="T12" fmla="*/ 145 w 260"/>
                <a:gd name="T13" fmla="*/ 98 h 385"/>
                <a:gd name="T14" fmla="*/ 114 w 260"/>
                <a:gd name="T15" fmla="*/ 107 h 385"/>
                <a:gd name="T16" fmla="*/ 85 w 260"/>
                <a:gd name="T17" fmla="*/ 115 h 385"/>
                <a:gd name="T18" fmla="*/ 59 w 260"/>
                <a:gd name="T19" fmla="*/ 122 h 385"/>
                <a:gd name="T20" fmla="*/ 38 w 260"/>
                <a:gd name="T21" fmla="*/ 128 h 385"/>
                <a:gd name="T22" fmla="*/ 24 w 260"/>
                <a:gd name="T23" fmla="*/ 131 h 385"/>
                <a:gd name="T24" fmla="*/ 18 w 260"/>
                <a:gd name="T25" fmla="*/ 132 h 385"/>
                <a:gd name="T26" fmla="*/ 66 w 260"/>
                <a:gd name="T27" fmla="*/ 124 h 385"/>
                <a:gd name="T28" fmla="*/ 90 w 260"/>
                <a:gd name="T29" fmla="*/ 120 h 385"/>
                <a:gd name="T30" fmla="*/ 130 w 260"/>
                <a:gd name="T31" fmla="*/ 111 h 385"/>
                <a:gd name="T32" fmla="*/ 179 w 260"/>
                <a:gd name="T33" fmla="*/ 94 h 385"/>
                <a:gd name="T34" fmla="*/ 212 w 260"/>
                <a:gd name="T35" fmla="*/ 83 h 385"/>
                <a:gd name="T36" fmla="*/ 224 w 260"/>
                <a:gd name="T37" fmla="*/ 78 h 385"/>
                <a:gd name="T38" fmla="*/ 220 w 260"/>
                <a:gd name="T39" fmla="*/ 297 h 385"/>
                <a:gd name="T40" fmla="*/ 222 w 260"/>
                <a:gd name="T41" fmla="*/ 298 h 385"/>
                <a:gd name="T42" fmla="*/ 177 w 260"/>
                <a:gd name="T43" fmla="*/ 310 h 385"/>
                <a:gd name="T44" fmla="*/ 129 w 260"/>
                <a:gd name="T45" fmla="*/ 323 h 385"/>
                <a:gd name="T46" fmla="*/ 91 w 260"/>
                <a:gd name="T47" fmla="*/ 332 h 385"/>
                <a:gd name="T48" fmla="*/ 75 w 260"/>
                <a:gd name="T49" fmla="*/ 336 h 385"/>
                <a:gd name="T50" fmla="*/ 41 w 260"/>
                <a:gd name="T51" fmla="*/ 348 h 385"/>
                <a:gd name="T52" fmla="*/ 237 w 260"/>
                <a:gd name="T53" fmla="*/ 344 h 385"/>
                <a:gd name="T54" fmla="*/ 228 w 260"/>
                <a:gd name="T55" fmla="*/ 344 h 385"/>
                <a:gd name="T56" fmla="*/ 203 w 260"/>
                <a:gd name="T57" fmla="*/ 347 h 385"/>
                <a:gd name="T58" fmla="*/ 174 w 260"/>
                <a:gd name="T59" fmla="*/ 351 h 385"/>
                <a:gd name="T60" fmla="*/ 143 w 260"/>
                <a:gd name="T61" fmla="*/ 356 h 385"/>
                <a:gd name="T62" fmla="*/ 109 w 260"/>
                <a:gd name="T63" fmla="*/ 362 h 385"/>
                <a:gd name="T64" fmla="*/ 76 w 260"/>
                <a:gd name="T65" fmla="*/ 369 h 385"/>
                <a:gd name="T66" fmla="*/ 44 w 260"/>
                <a:gd name="T67" fmla="*/ 376 h 385"/>
                <a:gd name="T68" fmla="*/ 14 w 260"/>
                <a:gd name="T69" fmla="*/ 381 h 385"/>
                <a:gd name="T70" fmla="*/ 0 w 260"/>
                <a:gd name="T71" fmla="*/ 117 h 385"/>
                <a:gd name="T72" fmla="*/ 5 w 260"/>
                <a:gd name="T73" fmla="*/ 116 h 385"/>
                <a:gd name="T74" fmla="*/ 15 w 260"/>
                <a:gd name="T75" fmla="*/ 114 h 385"/>
                <a:gd name="T76" fmla="*/ 25 w 260"/>
                <a:gd name="T77" fmla="*/ 111 h 385"/>
                <a:gd name="T78" fmla="*/ 38 w 260"/>
                <a:gd name="T79" fmla="*/ 107 h 385"/>
                <a:gd name="T80" fmla="*/ 59 w 260"/>
                <a:gd name="T81" fmla="*/ 101 h 385"/>
                <a:gd name="T82" fmla="*/ 89 w 260"/>
                <a:gd name="T83" fmla="*/ 91 h 385"/>
                <a:gd name="T84" fmla="*/ 116 w 260"/>
                <a:gd name="T85" fmla="*/ 81 h 385"/>
                <a:gd name="T86" fmla="*/ 144 w 260"/>
                <a:gd name="T87" fmla="*/ 68 h 385"/>
                <a:gd name="T88" fmla="*/ 169 w 260"/>
                <a:gd name="T89" fmla="*/ 55 h 385"/>
                <a:gd name="T90" fmla="*/ 196 w 260"/>
                <a:gd name="T91" fmla="*/ 40 h 385"/>
                <a:gd name="T92" fmla="*/ 221 w 260"/>
                <a:gd name="T93" fmla="*/ 25 h 385"/>
                <a:gd name="T94" fmla="*/ 247 w 260"/>
                <a:gd name="T95" fmla="*/ 9 h 385"/>
                <a:gd name="T96" fmla="*/ 256 w 260"/>
                <a:gd name="T97" fmla="*/ 5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0" h="385">
                  <a:moveTo>
                    <a:pt x="256" y="55"/>
                  </a:moveTo>
                  <a:lnTo>
                    <a:pt x="255" y="56"/>
                  </a:lnTo>
                  <a:lnTo>
                    <a:pt x="249" y="59"/>
                  </a:lnTo>
                  <a:lnTo>
                    <a:pt x="244" y="61"/>
                  </a:lnTo>
                  <a:lnTo>
                    <a:pt x="237" y="63"/>
                  </a:lnTo>
                  <a:lnTo>
                    <a:pt x="232" y="67"/>
                  </a:lnTo>
                  <a:lnTo>
                    <a:pt x="225" y="69"/>
                  </a:lnTo>
                  <a:lnTo>
                    <a:pt x="218" y="73"/>
                  </a:lnTo>
                  <a:lnTo>
                    <a:pt x="211" y="75"/>
                  </a:lnTo>
                  <a:lnTo>
                    <a:pt x="203" y="78"/>
                  </a:lnTo>
                  <a:lnTo>
                    <a:pt x="189" y="83"/>
                  </a:lnTo>
                  <a:lnTo>
                    <a:pt x="175" y="89"/>
                  </a:lnTo>
                  <a:lnTo>
                    <a:pt x="160" y="93"/>
                  </a:lnTo>
                  <a:lnTo>
                    <a:pt x="145" y="98"/>
                  </a:lnTo>
                  <a:lnTo>
                    <a:pt x="130" y="102"/>
                  </a:lnTo>
                  <a:lnTo>
                    <a:pt x="114" y="107"/>
                  </a:lnTo>
                  <a:lnTo>
                    <a:pt x="99" y="112"/>
                  </a:lnTo>
                  <a:lnTo>
                    <a:pt x="85" y="115"/>
                  </a:lnTo>
                  <a:lnTo>
                    <a:pt x="71" y="119"/>
                  </a:lnTo>
                  <a:lnTo>
                    <a:pt x="59" y="122"/>
                  </a:lnTo>
                  <a:lnTo>
                    <a:pt x="47" y="126"/>
                  </a:lnTo>
                  <a:lnTo>
                    <a:pt x="38" y="128"/>
                  </a:lnTo>
                  <a:lnTo>
                    <a:pt x="30" y="130"/>
                  </a:lnTo>
                  <a:lnTo>
                    <a:pt x="24" y="131"/>
                  </a:lnTo>
                  <a:lnTo>
                    <a:pt x="20" y="132"/>
                  </a:lnTo>
                  <a:lnTo>
                    <a:pt x="18" y="132"/>
                  </a:lnTo>
                  <a:lnTo>
                    <a:pt x="62" y="126"/>
                  </a:lnTo>
                  <a:lnTo>
                    <a:pt x="66" y="124"/>
                  </a:lnTo>
                  <a:lnTo>
                    <a:pt x="75" y="123"/>
                  </a:lnTo>
                  <a:lnTo>
                    <a:pt x="90" y="120"/>
                  </a:lnTo>
                  <a:lnTo>
                    <a:pt x="108" y="115"/>
                  </a:lnTo>
                  <a:lnTo>
                    <a:pt x="130" y="111"/>
                  </a:lnTo>
                  <a:lnTo>
                    <a:pt x="153" y="104"/>
                  </a:lnTo>
                  <a:lnTo>
                    <a:pt x="179" y="94"/>
                  </a:lnTo>
                  <a:lnTo>
                    <a:pt x="205" y="85"/>
                  </a:lnTo>
                  <a:lnTo>
                    <a:pt x="212" y="83"/>
                  </a:lnTo>
                  <a:lnTo>
                    <a:pt x="218" y="81"/>
                  </a:lnTo>
                  <a:lnTo>
                    <a:pt x="224" y="78"/>
                  </a:lnTo>
                  <a:lnTo>
                    <a:pt x="229" y="76"/>
                  </a:lnTo>
                  <a:lnTo>
                    <a:pt x="220" y="297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00" y="304"/>
                  </a:lnTo>
                  <a:lnTo>
                    <a:pt x="177" y="310"/>
                  </a:lnTo>
                  <a:lnTo>
                    <a:pt x="152" y="316"/>
                  </a:lnTo>
                  <a:lnTo>
                    <a:pt x="129" y="323"/>
                  </a:lnTo>
                  <a:lnTo>
                    <a:pt x="107" y="327"/>
                  </a:lnTo>
                  <a:lnTo>
                    <a:pt x="91" y="332"/>
                  </a:lnTo>
                  <a:lnTo>
                    <a:pt x="79" y="335"/>
                  </a:lnTo>
                  <a:lnTo>
                    <a:pt x="75" y="336"/>
                  </a:lnTo>
                  <a:lnTo>
                    <a:pt x="20" y="350"/>
                  </a:lnTo>
                  <a:lnTo>
                    <a:pt x="41" y="348"/>
                  </a:lnTo>
                  <a:lnTo>
                    <a:pt x="241" y="309"/>
                  </a:lnTo>
                  <a:lnTo>
                    <a:pt x="237" y="344"/>
                  </a:lnTo>
                  <a:lnTo>
                    <a:pt x="239" y="344"/>
                  </a:lnTo>
                  <a:lnTo>
                    <a:pt x="228" y="344"/>
                  </a:lnTo>
                  <a:lnTo>
                    <a:pt x="215" y="346"/>
                  </a:lnTo>
                  <a:lnTo>
                    <a:pt x="203" y="347"/>
                  </a:lnTo>
                  <a:lnTo>
                    <a:pt x="189" y="349"/>
                  </a:lnTo>
                  <a:lnTo>
                    <a:pt x="174" y="351"/>
                  </a:lnTo>
                  <a:lnTo>
                    <a:pt x="158" y="354"/>
                  </a:lnTo>
                  <a:lnTo>
                    <a:pt x="143" y="356"/>
                  </a:lnTo>
                  <a:lnTo>
                    <a:pt x="127" y="359"/>
                  </a:lnTo>
                  <a:lnTo>
                    <a:pt x="109" y="362"/>
                  </a:lnTo>
                  <a:lnTo>
                    <a:pt x="93" y="365"/>
                  </a:lnTo>
                  <a:lnTo>
                    <a:pt x="76" y="369"/>
                  </a:lnTo>
                  <a:lnTo>
                    <a:pt x="60" y="372"/>
                  </a:lnTo>
                  <a:lnTo>
                    <a:pt x="44" y="376"/>
                  </a:lnTo>
                  <a:lnTo>
                    <a:pt x="29" y="379"/>
                  </a:lnTo>
                  <a:lnTo>
                    <a:pt x="14" y="381"/>
                  </a:lnTo>
                  <a:lnTo>
                    <a:pt x="0" y="38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" y="116"/>
                  </a:lnTo>
                  <a:lnTo>
                    <a:pt x="9" y="115"/>
                  </a:lnTo>
                  <a:lnTo>
                    <a:pt x="15" y="114"/>
                  </a:lnTo>
                  <a:lnTo>
                    <a:pt x="21" y="112"/>
                  </a:lnTo>
                  <a:lnTo>
                    <a:pt x="25" y="111"/>
                  </a:lnTo>
                  <a:lnTo>
                    <a:pt x="31" y="109"/>
                  </a:lnTo>
                  <a:lnTo>
                    <a:pt x="38" y="107"/>
                  </a:lnTo>
                  <a:lnTo>
                    <a:pt x="44" y="106"/>
                  </a:lnTo>
                  <a:lnTo>
                    <a:pt x="59" y="101"/>
                  </a:lnTo>
                  <a:lnTo>
                    <a:pt x="74" y="97"/>
                  </a:lnTo>
                  <a:lnTo>
                    <a:pt x="89" y="91"/>
                  </a:lnTo>
                  <a:lnTo>
                    <a:pt x="103" y="86"/>
                  </a:lnTo>
                  <a:lnTo>
                    <a:pt x="116" y="81"/>
                  </a:lnTo>
                  <a:lnTo>
                    <a:pt x="130" y="74"/>
                  </a:lnTo>
                  <a:lnTo>
                    <a:pt x="144" y="68"/>
                  </a:lnTo>
                  <a:lnTo>
                    <a:pt x="157" y="61"/>
                  </a:lnTo>
                  <a:lnTo>
                    <a:pt x="169" y="55"/>
                  </a:lnTo>
                  <a:lnTo>
                    <a:pt x="183" y="48"/>
                  </a:lnTo>
                  <a:lnTo>
                    <a:pt x="196" y="40"/>
                  </a:lnTo>
                  <a:lnTo>
                    <a:pt x="209" y="33"/>
                  </a:lnTo>
                  <a:lnTo>
                    <a:pt x="221" y="25"/>
                  </a:lnTo>
                  <a:lnTo>
                    <a:pt x="234" y="17"/>
                  </a:lnTo>
                  <a:lnTo>
                    <a:pt x="247" y="9"/>
                  </a:lnTo>
                  <a:lnTo>
                    <a:pt x="260" y="0"/>
                  </a:lnTo>
                  <a:lnTo>
                    <a:pt x="256" y="55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2" name="Freeform 90"/>
            <p:cNvSpPr>
              <a:spLocks/>
            </p:cNvSpPr>
            <p:nvPr/>
          </p:nvSpPr>
          <p:spPr bwMode="auto">
            <a:xfrm>
              <a:off x="4016" y="3413"/>
              <a:ext cx="104" cy="151"/>
            </a:xfrm>
            <a:custGeom>
              <a:avLst/>
              <a:gdLst>
                <a:gd name="T0" fmla="*/ 97 w 97"/>
                <a:gd name="T1" fmla="*/ 102 h 142"/>
                <a:gd name="T2" fmla="*/ 97 w 97"/>
                <a:gd name="T3" fmla="*/ 105 h 142"/>
                <a:gd name="T4" fmla="*/ 95 w 97"/>
                <a:gd name="T5" fmla="*/ 113 h 142"/>
                <a:gd name="T6" fmla="*/ 94 w 97"/>
                <a:gd name="T7" fmla="*/ 126 h 142"/>
                <a:gd name="T8" fmla="*/ 93 w 97"/>
                <a:gd name="T9" fmla="*/ 142 h 142"/>
                <a:gd name="T10" fmla="*/ 89 w 97"/>
                <a:gd name="T11" fmla="*/ 125 h 142"/>
                <a:gd name="T12" fmla="*/ 84 w 97"/>
                <a:gd name="T13" fmla="*/ 107 h 142"/>
                <a:gd name="T14" fmla="*/ 78 w 97"/>
                <a:gd name="T15" fmla="*/ 92 h 142"/>
                <a:gd name="T16" fmla="*/ 72 w 97"/>
                <a:gd name="T17" fmla="*/ 77 h 142"/>
                <a:gd name="T18" fmla="*/ 67 w 97"/>
                <a:gd name="T19" fmla="*/ 65 h 142"/>
                <a:gd name="T20" fmla="*/ 59 w 97"/>
                <a:gd name="T21" fmla="*/ 53 h 142"/>
                <a:gd name="T22" fmla="*/ 52 w 97"/>
                <a:gd name="T23" fmla="*/ 43 h 142"/>
                <a:gd name="T24" fmla="*/ 44 w 97"/>
                <a:gd name="T25" fmla="*/ 34 h 142"/>
                <a:gd name="T26" fmla="*/ 39 w 97"/>
                <a:gd name="T27" fmla="*/ 29 h 142"/>
                <a:gd name="T28" fmla="*/ 34 w 97"/>
                <a:gd name="T29" fmla="*/ 24 h 142"/>
                <a:gd name="T30" fmla="*/ 29 w 97"/>
                <a:gd name="T31" fmla="*/ 21 h 142"/>
                <a:gd name="T32" fmla="*/ 24 w 97"/>
                <a:gd name="T33" fmla="*/ 19 h 142"/>
                <a:gd name="T34" fmla="*/ 18 w 97"/>
                <a:gd name="T35" fmla="*/ 16 h 142"/>
                <a:gd name="T36" fmla="*/ 14 w 97"/>
                <a:gd name="T37" fmla="*/ 15 h 142"/>
                <a:gd name="T38" fmla="*/ 8 w 97"/>
                <a:gd name="T39" fmla="*/ 14 h 142"/>
                <a:gd name="T40" fmla="*/ 2 w 97"/>
                <a:gd name="T41" fmla="*/ 14 h 142"/>
                <a:gd name="T42" fmla="*/ 2 w 97"/>
                <a:gd name="T43" fmla="*/ 14 h 142"/>
                <a:gd name="T44" fmla="*/ 1 w 97"/>
                <a:gd name="T45" fmla="*/ 14 h 142"/>
                <a:gd name="T46" fmla="*/ 1 w 97"/>
                <a:gd name="T47" fmla="*/ 14 h 142"/>
                <a:gd name="T48" fmla="*/ 0 w 97"/>
                <a:gd name="T49" fmla="*/ 14 h 142"/>
                <a:gd name="T50" fmla="*/ 6 w 97"/>
                <a:gd name="T51" fmla="*/ 9 h 142"/>
                <a:gd name="T52" fmla="*/ 13 w 97"/>
                <a:gd name="T53" fmla="*/ 6 h 142"/>
                <a:gd name="T54" fmla="*/ 18 w 97"/>
                <a:gd name="T55" fmla="*/ 2 h 142"/>
                <a:gd name="T56" fmla="*/ 25 w 97"/>
                <a:gd name="T57" fmla="*/ 1 h 142"/>
                <a:gd name="T58" fmla="*/ 33 w 97"/>
                <a:gd name="T59" fmla="*/ 0 h 142"/>
                <a:gd name="T60" fmla="*/ 40 w 97"/>
                <a:gd name="T61" fmla="*/ 0 h 142"/>
                <a:gd name="T62" fmla="*/ 47 w 97"/>
                <a:gd name="T63" fmla="*/ 1 h 142"/>
                <a:gd name="T64" fmla="*/ 53 w 97"/>
                <a:gd name="T65" fmla="*/ 2 h 142"/>
                <a:gd name="T66" fmla="*/ 59 w 97"/>
                <a:gd name="T67" fmla="*/ 4 h 142"/>
                <a:gd name="T68" fmla="*/ 64 w 97"/>
                <a:gd name="T69" fmla="*/ 7 h 142"/>
                <a:gd name="T70" fmla="*/ 69 w 97"/>
                <a:gd name="T71" fmla="*/ 11 h 142"/>
                <a:gd name="T72" fmla="*/ 74 w 97"/>
                <a:gd name="T73" fmla="*/ 14 h 142"/>
                <a:gd name="T74" fmla="*/ 85 w 97"/>
                <a:gd name="T75" fmla="*/ 29 h 142"/>
                <a:gd name="T76" fmla="*/ 92 w 97"/>
                <a:gd name="T77" fmla="*/ 46 h 142"/>
                <a:gd name="T78" fmla="*/ 95 w 97"/>
                <a:gd name="T79" fmla="*/ 63 h 142"/>
                <a:gd name="T80" fmla="*/ 97 w 97"/>
                <a:gd name="T81" fmla="*/ 81 h 142"/>
                <a:gd name="T82" fmla="*/ 95 w 97"/>
                <a:gd name="T83" fmla="*/ 82 h 142"/>
                <a:gd name="T84" fmla="*/ 95 w 97"/>
                <a:gd name="T85" fmla="*/ 82 h 142"/>
                <a:gd name="T86" fmla="*/ 97 w 97"/>
                <a:gd name="T87" fmla="*/ 82 h 142"/>
                <a:gd name="T88" fmla="*/ 97 w 97"/>
                <a:gd name="T89" fmla="*/ 83 h 142"/>
                <a:gd name="T90" fmla="*/ 97 w 97"/>
                <a:gd name="T91" fmla="*/ 83 h 142"/>
                <a:gd name="T92" fmla="*/ 97 w 97"/>
                <a:gd name="T93" fmla="*/ 90 h 142"/>
                <a:gd name="T94" fmla="*/ 97 w 97"/>
                <a:gd name="T95" fmla="*/ 96 h 142"/>
                <a:gd name="T96" fmla="*/ 97 w 97"/>
                <a:gd name="T97" fmla="*/ 100 h 142"/>
                <a:gd name="T98" fmla="*/ 97 w 97"/>
                <a:gd name="T99" fmla="*/ 10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142">
                  <a:moveTo>
                    <a:pt x="97" y="102"/>
                  </a:moveTo>
                  <a:lnTo>
                    <a:pt x="97" y="105"/>
                  </a:lnTo>
                  <a:lnTo>
                    <a:pt x="95" y="113"/>
                  </a:lnTo>
                  <a:lnTo>
                    <a:pt x="94" y="126"/>
                  </a:lnTo>
                  <a:lnTo>
                    <a:pt x="93" y="142"/>
                  </a:lnTo>
                  <a:lnTo>
                    <a:pt x="89" y="125"/>
                  </a:lnTo>
                  <a:lnTo>
                    <a:pt x="84" y="107"/>
                  </a:lnTo>
                  <a:lnTo>
                    <a:pt x="78" y="92"/>
                  </a:lnTo>
                  <a:lnTo>
                    <a:pt x="72" y="77"/>
                  </a:lnTo>
                  <a:lnTo>
                    <a:pt x="67" y="65"/>
                  </a:lnTo>
                  <a:lnTo>
                    <a:pt x="59" y="53"/>
                  </a:lnTo>
                  <a:lnTo>
                    <a:pt x="52" y="43"/>
                  </a:lnTo>
                  <a:lnTo>
                    <a:pt x="44" y="34"/>
                  </a:lnTo>
                  <a:lnTo>
                    <a:pt x="39" y="29"/>
                  </a:lnTo>
                  <a:lnTo>
                    <a:pt x="34" y="24"/>
                  </a:lnTo>
                  <a:lnTo>
                    <a:pt x="29" y="21"/>
                  </a:lnTo>
                  <a:lnTo>
                    <a:pt x="24" y="19"/>
                  </a:lnTo>
                  <a:lnTo>
                    <a:pt x="18" y="16"/>
                  </a:lnTo>
                  <a:lnTo>
                    <a:pt x="14" y="15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6" y="9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9" y="11"/>
                  </a:lnTo>
                  <a:lnTo>
                    <a:pt x="74" y="14"/>
                  </a:lnTo>
                  <a:lnTo>
                    <a:pt x="85" y="29"/>
                  </a:lnTo>
                  <a:lnTo>
                    <a:pt x="92" y="46"/>
                  </a:lnTo>
                  <a:lnTo>
                    <a:pt x="95" y="63"/>
                  </a:lnTo>
                  <a:lnTo>
                    <a:pt x="97" y="81"/>
                  </a:lnTo>
                  <a:lnTo>
                    <a:pt x="95" y="82"/>
                  </a:lnTo>
                  <a:lnTo>
                    <a:pt x="95" y="82"/>
                  </a:lnTo>
                  <a:lnTo>
                    <a:pt x="97" y="82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7" y="90"/>
                  </a:lnTo>
                  <a:lnTo>
                    <a:pt x="97" y="96"/>
                  </a:lnTo>
                  <a:lnTo>
                    <a:pt x="97" y="100"/>
                  </a:lnTo>
                  <a:lnTo>
                    <a:pt x="97" y="102"/>
                  </a:lnTo>
                  <a:close/>
                </a:path>
              </a:pathLst>
            </a:custGeom>
            <a:solidFill>
              <a:srgbClr val="51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3" name="Freeform 91"/>
            <p:cNvSpPr>
              <a:spLocks/>
            </p:cNvSpPr>
            <p:nvPr/>
          </p:nvSpPr>
          <p:spPr bwMode="auto">
            <a:xfrm>
              <a:off x="3758" y="3353"/>
              <a:ext cx="407" cy="441"/>
            </a:xfrm>
            <a:custGeom>
              <a:avLst/>
              <a:gdLst>
                <a:gd name="T0" fmla="*/ 202 w 381"/>
                <a:gd name="T1" fmla="*/ 102 h 413"/>
                <a:gd name="T2" fmla="*/ 180 w 381"/>
                <a:gd name="T3" fmla="*/ 157 h 413"/>
                <a:gd name="T4" fmla="*/ 161 w 381"/>
                <a:gd name="T5" fmla="*/ 216 h 413"/>
                <a:gd name="T6" fmla="*/ 148 w 381"/>
                <a:gd name="T7" fmla="*/ 275 h 413"/>
                <a:gd name="T8" fmla="*/ 143 w 381"/>
                <a:gd name="T9" fmla="*/ 301 h 413"/>
                <a:gd name="T10" fmla="*/ 143 w 381"/>
                <a:gd name="T11" fmla="*/ 303 h 413"/>
                <a:gd name="T12" fmla="*/ 143 w 381"/>
                <a:gd name="T13" fmla="*/ 307 h 413"/>
                <a:gd name="T14" fmla="*/ 137 w 381"/>
                <a:gd name="T15" fmla="*/ 345 h 413"/>
                <a:gd name="T16" fmla="*/ 135 w 381"/>
                <a:gd name="T17" fmla="*/ 363 h 413"/>
                <a:gd name="T18" fmla="*/ 134 w 381"/>
                <a:gd name="T19" fmla="*/ 377 h 413"/>
                <a:gd name="T20" fmla="*/ 132 w 381"/>
                <a:gd name="T21" fmla="*/ 398 h 413"/>
                <a:gd name="T22" fmla="*/ 116 w 381"/>
                <a:gd name="T23" fmla="*/ 401 h 413"/>
                <a:gd name="T24" fmla="*/ 89 w 381"/>
                <a:gd name="T25" fmla="*/ 404 h 413"/>
                <a:gd name="T26" fmla="*/ 51 w 381"/>
                <a:gd name="T27" fmla="*/ 409 h 413"/>
                <a:gd name="T28" fmla="*/ 0 w 381"/>
                <a:gd name="T29" fmla="*/ 413 h 413"/>
                <a:gd name="T30" fmla="*/ 3 w 381"/>
                <a:gd name="T31" fmla="*/ 381 h 413"/>
                <a:gd name="T32" fmla="*/ 1 w 381"/>
                <a:gd name="T33" fmla="*/ 374 h 413"/>
                <a:gd name="T34" fmla="*/ 2 w 381"/>
                <a:gd name="T35" fmla="*/ 347 h 413"/>
                <a:gd name="T36" fmla="*/ 16 w 381"/>
                <a:gd name="T37" fmla="*/ 288 h 413"/>
                <a:gd name="T38" fmla="*/ 25 w 381"/>
                <a:gd name="T39" fmla="*/ 253 h 413"/>
                <a:gd name="T40" fmla="*/ 23 w 381"/>
                <a:gd name="T41" fmla="*/ 245 h 413"/>
                <a:gd name="T42" fmla="*/ 17 w 381"/>
                <a:gd name="T43" fmla="*/ 237 h 413"/>
                <a:gd name="T44" fmla="*/ 21 w 381"/>
                <a:gd name="T45" fmla="*/ 221 h 413"/>
                <a:gd name="T46" fmla="*/ 27 w 381"/>
                <a:gd name="T47" fmla="*/ 211 h 413"/>
                <a:gd name="T48" fmla="*/ 45 w 381"/>
                <a:gd name="T49" fmla="*/ 186 h 413"/>
                <a:gd name="T50" fmla="*/ 72 w 381"/>
                <a:gd name="T51" fmla="*/ 151 h 413"/>
                <a:gd name="T52" fmla="*/ 108 w 381"/>
                <a:gd name="T53" fmla="*/ 112 h 413"/>
                <a:gd name="T54" fmla="*/ 148 w 381"/>
                <a:gd name="T55" fmla="*/ 71 h 413"/>
                <a:gd name="T56" fmla="*/ 193 w 381"/>
                <a:gd name="T57" fmla="*/ 36 h 413"/>
                <a:gd name="T58" fmla="*/ 240 w 381"/>
                <a:gd name="T59" fmla="*/ 10 h 413"/>
                <a:gd name="T60" fmla="*/ 287 w 381"/>
                <a:gd name="T61" fmla="*/ 0 h 413"/>
                <a:gd name="T62" fmla="*/ 298 w 381"/>
                <a:gd name="T63" fmla="*/ 0 h 413"/>
                <a:gd name="T64" fmla="*/ 309 w 381"/>
                <a:gd name="T65" fmla="*/ 0 h 413"/>
                <a:gd name="T66" fmla="*/ 309 w 381"/>
                <a:gd name="T67" fmla="*/ 0 h 413"/>
                <a:gd name="T68" fmla="*/ 319 w 381"/>
                <a:gd name="T69" fmla="*/ 4 h 413"/>
                <a:gd name="T70" fmla="*/ 340 w 381"/>
                <a:gd name="T71" fmla="*/ 21 h 413"/>
                <a:gd name="T72" fmla="*/ 363 w 381"/>
                <a:gd name="T73" fmla="*/ 49 h 413"/>
                <a:gd name="T74" fmla="*/ 377 w 381"/>
                <a:gd name="T75" fmla="*/ 92 h 413"/>
                <a:gd name="T76" fmla="*/ 374 w 381"/>
                <a:gd name="T77" fmla="*/ 127 h 413"/>
                <a:gd name="T78" fmla="*/ 362 w 381"/>
                <a:gd name="T79" fmla="*/ 130 h 413"/>
                <a:gd name="T80" fmla="*/ 356 w 381"/>
                <a:gd name="T81" fmla="*/ 131 h 413"/>
                <a:gd name="T82" fmla="*/ 352 w 381"/>
                <a:gd name="T83" fmla="*/ 131 h 413"/>
                <a:gd name="T84" fmla="*/ 349 w 381"/>
                <a:gd name="T85" fmla="*/ 114 h 413"/>
                <a:gd name="T86" fmla="*/ 337 w 381"/>
                <a:gd name="T87" fmla="*/ 76 h 413"/>
                <a:gd name="T88" fmla="*/ 319 w 381"/>
                <a:gd name="T89" fmla="*/ 55 h 413"/>
                <a:gd name="T90" fmla="*/ 306 w 381"/>
                <a:gd name="T91" fmla="*/ 48 h 413"/>
                <a:gd name="T92" fmla="*/ 291 w 381"/>
                <a:gd name="T93" fmla="*/ 44 h 413"/>
                <a:gd name="T94" fmla="*/ 274 w 381"/>
                <a:gd name="T95" fmla="*/ 42 h 413"/>
                <a:gd name="T96" fmla="*/ 258 w 381"/>
                <a:gd name="T97" fmla="*/ 45 h 413"/>
                <a:gd name="T98" fmla="*/ 245 w 381"/>
                <a:gd name="T99" fmla="*/ 52 h 413"/>
                <a:gd name="T100" fmla="*/ 233 w 381"/>
                <a:gd name="T101" fmla="*/ 61 h 413"/>
                <a:gd name="T102" fmla="*/ 221 w 381"/>
                <a:gd name="T103" fmla="*/ 74 h 413"/>
                <a:gd name="T104" fmla="*/ 215 w 381"/>
                <a:gd name="T105" fmla="*/ 80 h 413"/>
                <a:gd name="T106" fmla="*/ 215 w 381"/>
                <a:gd name="T107" fmla="*/ 80 h 413"/>
                <a:gd name="T108" fmla="*/ 215 w 381"/>
                <a:gd name="T109" fmla="*/ 8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1" h="413">
                  <a:moveTo>
                    <a:pt x="215" y="80"/>
                  </a:moveTo>
                  <a:lnTo>
                    <a:pt x="202" y="102"/>
                  </a:lnTo>
                  <a:lnTo>
                    <a:pt x="190" y="129"/>
                  </a:lnTo>
                  <a:lnTo>
                    <a:pt x="180" y="157"/>
                  </a:lnTo>
                  <a:lnTo>
                    <a:pt x="169" y="186"/>
                  </a:lnTo>
                  <a:lnTo>
                    <a:pt x="161" y="216"/>
                  </a:lnTo>
                  <a:lnTo>
                    <a:pt x="154" y="246"/>
                  </a:lnTo>
                  <a:lnTo>
                    <a:pt x="148" y="275"/>
                  </a:lnTo>
                  <a:lnTo>
                    <a:pt x="144" y="301"/>
                  </a:lnTo>
                  <a:lnTo>
                    <a:pt x="143" y="301"/>
                  </a:lnTo>
                  <a:lnTo>
                    <a:pt x="143" y="302"/>
                  </a:lnTo>
                  <a:lnTo>
                    <a:pt x="143" y="303"/>
                  </a:lnTo>
                  <a:lnTo>
                    <a:pt x="143" y="305"/>
                  </a:lnTo>
                  <a:lnTo>
                    <a:pt x="143" y="307"/>
                  </a:lnTo>
                  <a:lnTo>
                    <a:pt x="139" y="329"/>
                  </a:lnTo>
                  <a:lnTo>
                    <a:pt x="137" y="345"/>
                  </a:lnTo>
                  <a:lnTo>
                    <a:pt x="135" y="357"/>
                  </a:lnTo>
                  <a:lnTo>
                    <a:pt x="135" y="363"/>
                  </a:lnTo>
                  <a:lnTo>
                    <a:pt x="135" y="367"/>
                  </a:lnTo>
                  <a:lnTo>
                    <a:pt x="134" y="377"/>
                  </a:lnTo>
                  <a:lnTo>
                    <a:pt x="132" y="388"/>
                  </a:lnTo>
                  <a:lnTo>
                    <a:pt x="132" y="398"/>
                  </a:lnTo>
                  <a:lnTo>
                    <a:pt x="125" y="400"/>
                  </a:lnTo>
                  <a:lnTo>
                    <a:pt x="116" y="401"/>
                  </a:lnTo>
                  <a:lnTo>
                    <a:pt x="104" y="402"/>
                  </a:lnTo>
                  <a:lnTo>
                    <a:pt x="89" y="404"/>
                  </a:lnTo>
                  <a:lnTo>
                    <a:pt x="71" y="407"/>
                  </a:lnTo>
                  <a:lnTo>
                    <a:pt x="51" y="409"/>
                  </a:lnTo>
                  <a:lnTo>
                    <a:pt x="26" y="411"/>
                  </a:lnTo>
                  <a:lnTo>
                    <a:pt x="0" y="413"/>
                  </a:lnTo>
                  <a:lnTo>
                    <a:pt x="6" y="382"/>
                  </a:lnTo>
                  <a:lnTo>
                    <a:pt x="3" y="381"/>
                  </a:lnTo>
                  <a:lnTo>
                    <a:pt x="2" y="380"/>
                  </a:lnTo>
                  <a:lnTo>
                    <a:pt x="1" y="374"/>
                  </a:lnTo>
                  <a:lnTo>
                    <a:pt x="0" y="363"/>
                  </a:lnTo>
                  <a:lnTo>
                    <a:pt x="2" y="347"/>
                  </a:lnTo>
                  <a:lnTo>
                    <a:pt x="8" y="319"/>
                  </a:lnTo>
                  <a:lnTo>
                    <a:pt x="16" y="288"/>
                  </a:lnTo>
                  <a:lnTo>
                    <a:pt x="22" y="264"/>
                  </a:lnTo>
                  <a:lnTo>
                    <a:pt x="25" y="253"/>
                  </a:lnTo>
                  <a:lnTo>
                    <a:pt x="27" y="245"/>
                  </a:lnTo>
                  <a:lnTo>
                    <a:pt x="23" y="245"/>
                  </a:lnTo>
                  <a:lnTo>
                    <a:pt x="19" y="242"/>
                  </a:lnTo>
                  <a:lnTo>
                    <a:pt x="17" y="237"/>
                  </a:lnTo>
                  <a:lnTo>
                    <a:pt x="17" y="230"/>
                  </a:lnTo>
                  <a:lnTo>
                    <a:pt x="21" y="221"/>
                  </a:lnTo>
                  <a:lnTo>
                    <a:pt x="23" y="219"/>
                  </a:lnTo>
                  <a:lnTo>
                    <a:pt x="27" y="211"/>
                  </a:lnTo>
                  <a:lnTo>
                    <a:pt x="36" y="200"/>
                  </a:lnTo>
                  <a:lnTo>
                    <a:pt x="45" y="186"/>
                  </a:lnTo>
                  <a:lnTo>
                    <a:pt x="57" y="169"/>
                  </a:lnTo>
                  <a:lnTo>
                    <a:pt x="72" y="151"/>
                  </a:lnTo>
                  <a:lnTo>
                    <a:pt x="90" y="131"/>
                  </a:lnTo>
                  <a:lnTo>
                    <a:pt x="108" y="112"/>
                  </a:lnTo>
                  <a:lnTo>
                    <a:pt x="128" y="91"/>
                  </a:lnTo>
                  <a:lnTo>
                    <a:pt x="148" y="71"/>
                  </a:lnTo>
                  <a:lnTo>
                    <a:pt x="170" y="53"/>
                  </a:lnTo>
                  <a:lnTo>
                    <a:pt x="193" y="36"/>
                  </a:lnTo>
                  <a:lnTo>
                    <a:pt x="216" y="22"/>
                  </a:lnTo>
                  <a:lnTo>
                    <a:pt x="240" y="10"/>
                  </a:lnTo>
                  <a:lnTo>
                    <a:pt x="264" y="3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2" y="1"/>
                  </a:lnTo>
                  <a:lnTo>
                    <a:pt x="319" y="4"/>
                  </a:lnTo>
                  <a:lnTo>
                    <a:pt x="328" y="11"/>
                  </a:lnTo>
                  <a:lnTo>
                    <a:pt x="340" y="21"/>
                  </a:lnTo>
                  <a:lnTo>
                    <a:pt x="352" y="33"/>
                  </a:lnTo>
                  <a:lnTo>
                    <a:pt x="363" y="49"/>
                  </a:lnTo>
                  <a:lnTo>
                    <a:pt x="371" y="69"/>
                  </a:lnTo>
                  <a:lnTo>
                    <a:pt x="377" y="92"/>
                  </a:lnTo>
                  <a:lnTo>
                    <a:pt x="381" y="124"/>
                  </a:lnTo>
                  <a:lnTo>
                    <a:pt x="374" y="127"/>
                  </a:lnTo>
                  <a:lnTo>
                    <a:pt x="367" y="129"/>
                  </a:lnTo>
                  <a:lnTo>
                    <a:pt x="362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4" y="131"/>
                  </a:lnTo>
                  <a:lnTo>
                    <a:pt x="352" y="131"/>
                  </a:lnTo>
                  <a:lnTo>
                    <a:pt x="351" y="131"/>
                  </a:lnTo>
                  <a:lnTo>
                    <a:pt x="349" y="114"/>
                  </a:lnTo>
                  <a:lnTo>
                    <a:pt x="346" y="94"/>
                  </a:lnTo>
                  <a:lnTo>
                    <a:pt x="337" y="76"/>
                  </a:lnTo>
                  <a:lnTo>
                    <a:pt x="325" y="60"/>
                  </a:lnTo>
                  <a:lnTo>
                    <a:pt x="319" y="55"/>
                  </a:lnTo>
                  <a:lnTo>
                    <a:pt x="312" y="51"/>
                  </a:lnTo>
                  <a:lnTo>
                    <a:pt x="306" y="48"/>
                  </a:lnTo>
                  <a:lnTo>
                    <a:pt x="298" y="45"/>
                  </a:lnTo>
                  <a:lnTo>
                    <a:pt x="291" y="44"/>
                  </a:lnTo>
                  <a:lnTo>
                    <a:pt x="283" y="42"/>
                  </a:lnTo>
                  <a:lnTo>
                    <a:pt x="274" y="42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51" y="48"/>
                  </a:lnTo>
                  <a:lnTo>
                    <a:pt x="245" y="52"/>
                  </a:lnTo>
                  <a:lnTo>
                    <a:pt x="238" y="55"/>
                  </a:lnTo>
                  <a:lnTo>
                    <a:pt x="233" y="61"/>
                  </a:lnTo>
                  <a:lnTo>
                    <a:pt x="227" y="67"/>
                  </a:lnTo>
                  <a:lnTo>
                    <a:pt x="221" y="74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15" y="8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4" name="Freeform 92"/>
            <p:cNvSpPr>
              <a:spLocks/>
            </p:cNvSpPr>
            <p:nvPr/>
          </p:nvSpPr>
          <p:spPr bwMode="auto">
            <a:xfrm>
              <a:off x="3912" y="3747"/>
              <a:ext cx="68" cy="164"/>
            </a:xfrm>
            <a:custGeom>
              <a:avLst/>
              <a:gdLst>
                <a:gd name="T0" fmla="*/ 58 w 63"/>
                <a:gd name="T1" fmla="*/ 153 h 153"/>
                <a:gd name="T2" fmla="*/ 49 w 63"/>
                <a:gd name="T3" fmla="*/ 148 h 153"/>
                <a:gd name="T4" fmla="*/ 40 w 63"/>
                <a:gd name="T5" fmla="*/ 141 h 153"/>
                <a:gd name="T6" fmla="*/ 33 w 63"/>
                <a:gd name="T7" fmla="*/ 132 h 153"/>
                <a:gd name="T8" fmla="*/ 25 w 63"/>
                <a:gd name="T9" fmla="*/ 122 h 153"/>
                <a:gd name="T10" fmla="*/ 18 w 63"/>
                <a:gd name="T11" fmla="*/ 110 h 153"/>
                <a:gd name="T12" fmla="*/ 11 w 63"/>
                <a:gd name="T13" fmla="*/ 96 h 153"/>
                <a:gd name="T14" fmla="*/ 6 w 63"/>
                <a:gd name="T15" fmla="*/ 81 h 153"/>
                <a:gd name="T16" fmla="*/ 0 w 63"/>
                <a:gd name="T17" fmla="*/ 64 h 153"/>
                <a:gd name="T18" fmla="*/ 14 w 63"/>
                <a:gd name="T19" fmla="*/ 61 h 153"/>
                <a:gd name="T20" fmla="*/ 0 w 63"/>
                <a:gd name="T21" fmla="*/ 32 h 153"/>
                <a:gd name="T22" fmla="*/ 1 w 63"/>
                <a:gd name="T23" fmla="*/ 26 h 153"/>
                <a:gd name="T24" fmla="*/ 1 w 63"/>
                <a:gd name="T25" fmla="*/ 17 h 153"/>
                <a:gd name="T26" fmla="*/ 2 w 63"/>
                <a:gd name="T27" fmla="*/ 8 h 153"/>
                <a:gd name="T28" fmla="*/ 2 w 63"/>
                <a:gd name="T29" fmla="*/ 0 h 153"/>
                <a:gd name="T30" fmla="*/ 6 w 63"/>
                <a:gd name="T31" fmla="*/ 24 h 153"/>
                <a:gd name="T32" fmla="*/ 10 w 63"/>
                <a:gd name="T33" fmla="*/ 47 h 153"/>
                <a:gd name="T34" fmla="*/ 16 w 63"/>
                <a:gd name="T35" fmla="*/ 69 h 153"/>
                <a:gd name="T36" fmla="*/ 23 w 63"/>
                <a:gd name="T37" fmla="*/ 90 h 153"/>
                <a:gd name="T38" fmla="*/ 31 w 63"/>
                <a:gd name="T39" fmla="*/ 108 h 153"/>
                <a:gd name="T40" fmla="*/ 39 w 63"/>
                <a:gd name="T41" fmla="*/ 124 h 153"/>
                <a:gd name="T42" fmla="*/ 48 w 63"/>
                <a:gd name="T43" fmla="*/ 138 h 153"/>
                <a:gd name="T44" fmla="*/ 59 w 63"/>
                <a:gd name="T45" fmla="*/ 149 h 153"/>
                <a:gd name="T46" fmla="*/ 60 w 63"/>
                <a:gd name="T47" fmla="*/ 151 h 153"/>
                <a:gd name="T48" fmla="*/ 61 w 63"/>
                <a:gd name="T49" fmla="*/ 151 h 153"/>
                <a:gd name="T50" fmla="*/ 62 w 63"/>
                <a:gd name="T51" fmla="*/ 152 h 153"/>
                <a:gd name="T52" fmla="*/ 63 w 63"/>
                <a:gd name="T53" fmla="*/ 153 h 153"/>
                <a:gd name="T54" fmla="*/ 58 w 63"/>
                <a:gd name="T5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53">
                  <a:moveTo>
                    <a:pt x="58" y="153"/>
                  </a:moveTo>
                  <a:lnTo>
                    <a:pt x="49" y="148"/>
                  </a:lnTo>
                  <a:lnTo>
                    <a:pt x="40" y="141"/>
                  </a:lnTo>
                  <a:lnTo>
                    <a:pt x="33" y="132"/>
                  </a:lnTo>
                  <a:lnTo>
                    <a:pt x="25" y="122"/>
                  </a:lnTo>
                  <a:lnTo>
                    <a:pt x="18" y="110"/>
                  </a:lnTo>
                  <a:lnTo>
                    <a:pt x="11" y="96"/>
                  </a:lnTo>
                  <a:lnTo>
                    <a:pt x="6" y="81"/>
                  </a:lnTo>
                  <a:lnTo>
                    <a:pt x="0" y="64"/>
                  </a:lnTo>
                  <a:lnTo>
                    <a:pt x="14" y="6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24"/>
                  </a:lnTo>
                  <a:lnTo>
                    <a:pt x="10" y="47"/>
                  </a:lnTo>
                  <a:lnTo>
                    <a:pt x="16" y="69"/>
                  </a:lnTo>
                  <a:lnTo>
                    <a:pt x="23" y="90"/>
                  </a:lnTo>
                  <a:lnTo>
                    <a:pt x="31" y="108"/>
                  </a:lnTo>
                  <a:lnTo>
                    <a:pt x="39" y="124"/>
                  </a:lnTo>
                  <a:lnTo>
                    <a:pt x="48" y="138"/>
                  </a:lnTo>
                  <a:lnTo>
                    <a:pt x="59" y="149"/>
                  </a:lnTo>
                  <a:lnTo>
                    <a:pt x="60" y="151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58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5" name="Freeform 93"/>
            <p:cNvSpPr>
              <a:spLocks/>
            </p:cNvSpPr>
            <p:nvPr/>
          </p:nvSpPr>
          <p:spPr bwMode="auto">
            <a:xfrm>
              <a:off x="3895" y="3817"/>
              <a:ext cx="61" cy="94"/>
            </a:xfrm>
            <a:custGeom>
              <a:avLst/>
              <a:gdLst>
                <a:gd name="T0" fmla="*/ 56 w 57"/>
                <a:gd name="T1" fmla="*/ 88 h 88"/>
                <a:gd name="T2" fmla="*/ 48 w 57"/>
                <a:gd name="T3" fmla="*/ 83 h 88"/>
                <a:gd name="T4" fmla="*/ 40 w 57"/>
                <a:gd name="T5" fmla="*/ 78 h 88"/>
                <a:gd name="T6" fmla="*/ 32 w 57"/>
                <a:gd name="T7" fmla="*/ 68 h 88"/>
                <a:gd name="T8" fmla="*/ 25 w 57"/>
                <a:gd name="T9" fmla="*/ 58 h 88"/>
                <a:gd name="T10" fmla="*/ 18 w 57"/>
                <a:gd name="T11" fmla="*/ 46 h 88"/>
                <a:gd name="T12" fmla="*/ 11 w 57"/>
                <a:gd name="T13" fmla="*/ 33 h 88"/>
                <a:gd name="T14" fmla="*/ 6 w 57"/>
                <a:gd name="T15" fmla="*/ 18 h 88"/>
                <a:gd name="T16" fmla="*/ 0 w 57"/>
                <a:gd name="T17" fmla="*/ 1 h 88"/>
                <a:gd name="T18" fmla="*/ 2 w 57"/>
                <a:gd name="T19" fmla="*/ 1 h 88"/>
                <a:gd name="T20" fmla="*/ 4 w 57"/>
                <a:gd name="T21" fmla="*/ 0 h 88"/>
                <a:gd name="T22" fmla="*/ 6 w 57"/>
                <a:gd name="T23" fmla="*/ 0 h 88"/>
                <a:gd name="T24" fmla="*/ 8 w 57"/>
                <a:gd name="T25" fmla="*/ 0 h 88"/>
                <a:gd name="T26" fmla="*/ 12 w 57"/>
                <a:gd name="T27" fmla="*/ 15 h 88"/>
                <a:gd name="T28" fmla="*/ 18 w 57"/>
                <a:gd name="T29" fmla="*/ 29 h 88"/>
                <a:gd name="T30" fmla="*/ 24 w 57"/>
                <a:gd name="T31" fmla="*/ 42 h 88"/>
                <a:gd name="T32" fmla="*/ 30 w 57"/>
                <a:gd name="T33" fmla="*/ 54 h 88"/>
                <a:gd name="T34" fmla="*/ 37 w 57"/>
                <a:gd name="T35" fmla="*/ 65 h 88"/>
                <a:gd name="T36" fmla="*/ 44 w 57"/>
                <a:gd name="T37" fmla="*/ 74 h 88"/>
                <a:gd name="T38" fmla="*/ 50 w 57"/>
                <a:gd name="T39" fmla="*/ 81 h 88"/>
                <a:gd name="T40" fmla="*/ 57 w 57"/>
                <a:gd name="T41" fmla="*/ 88 h 88"/>
                <a:gd name="T42" fmla="*/ 56 w 57"/>
                <a:gd name="T4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8">
                  <a:moveTo>
                    <a:pt x="56" y="88"/>
                  </a:moveTo>
                  <a:lnTo>
                    <a:pt x="48" y="83"/>
                  </a:lnTo>
                  <a:lnTo>
                    <a:pt x="40" y="78"/>
                  </a:lnTo>
                  <a:lnTo>
                    <a:pt x="32" y="68"/>
                  </a:lnTo>
                  <a:lnTo>
                    <a:pt x="25" y="58"/>
                  </a:lnTo>
                  <a:lnTo>
                    <a:pt x="18" y="46"/>
                  </a:lnTo>
                  <a:lnTo>
                    <a:pt x="11" y="33"/>
                  </a:lnTo>
                  <a:lnTo>
                    <a:pt x="6" y="18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15"/>
                  </a:lnTo>
                  <a:lnTo>
                    <a:pt x="18" y="29"/>
                  </a:lnTo>
                  <a:lnTo>
                    <a:pt x="24" y="42"/>
                  </a:lnTo>
                  <a:lnTo>
                    <a:pt x="30" y="54"/>
                  </a:lnTo>
                  <a:lnTo>
                    <a:pt x="37" y="65"/>
                  </a:lnTo>
                  <a:lnTo>
                    <a:pt x="44" y="74"/>
                  </a:lnTo>
                  <a:lnTo>
                    <a:pt x="50" y="81"/>
                  </a:lnTo>
                  <a:lnTo>
                    <a:pt x="57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6" name="Freeform 94"/>
            <p:cNvSpPr>
              <a:spLocks/>
            </p:cNvSpPr>
            <p:nvPr/>
          </p:nvSpPr>
          <p:spPr bwMode="auto">
            <a:xfrm>
              <a:off x="3880" y="3819"/>
              <a:ext cx="59" cy="92"/>
            </a:xfrm>
            <a:custGeom>
              <a:avLst/>
              <a:gdLst>
                <a:gd name="T0" fmla="*/ 55 w 56"/>
                <a:gd name="T1" fmla="*/ 85 h 85"/>
                <a:gd name="T2" fmla="*/ 47 w 56"/>
                <a:gd name="T3" fmla="*/ 80 h 85"/>
                <a:gd name="T4" fmla="*/ 39 w 56"/>
                <a:gd name="T5" fmla="*/ 75 h 85"/>
                <a:gd name="T6" fmla="*/ 32 w 56"/>
                <a:gd name="T7" fmla="*/ 66 h 85"/>
                <a:gd name="T8" fmla="*/ 24 w 56"/>
                <a:gd name="T9" fmla="*/ 56 h 85"/>
                <a:gd name="T10" fmla="*/ 17 w 56"/>
                <a:gd name="T11" fmla="*/ 45 h 85"/>
                <a:gd name="T12" fmla="*/ 11 w 56"/>
                <a:gd name="T13" fmla="*/ 32 h 85"/>
                <a:gd name="T14" fmla="*/ 6 w 56"/>
                <a:gd name="T15" fmla="*/ 18 h 85"/>
                <a:gd name="T16" fmla="*/ 0 w 56"/>
                <a:gd name="T17" fmla="*/ 2 h 85"/>
                <a:gd name="T18" fmla="*/ 2 w 56"/>
                <a:gd name="T19" fmla="*/ 1 h 85"/>
                <a:gd name="T20" fmla="*/ 3 w 56"/>
                <a:gd name="T21" fmla="*/ 1 h 85"/>
                <a:gd name="T22" fmla="*/ 6 w 56"/>
                <a:gd name="T23" fmla="*/ 1 h 85"/>
                <a:gd name="T24" fmla="*/ 7 w 56"/>
                <a:gd name="T25" fmla="*/ 0 h 85"/>
                <a:gd name="T26" fmla="*/ 11 w 56"/>
                <a:gd name="T27" fmla="*/ 15 h 85"/>
                <a:gd name="T28" fmla="*/ 17 w 56"/>
                <a:gd name="T29" fmla="*/ 27 h 85"/>
                <a:gd name="T30" fmla="*/ 23 w 56"/>
                <a:gd name="T31" fmla="*/ 40 h 85"/>
                <a:gd name="T32" fmla="*/ 29 w 56"/>
                <a:gd name="T33" fmla="*/ 51 h 85"/>
                <a:gd name="T34" fmla="*/ 35 w 56"/>
                <a:gd name="T35" fmla="*/ 62 h 85"/>
                <a:gd name="T36" fmla="*/ 42 w 56"/>
                <a:gd name="T37" fmla="*/ 71 h 85"/>
                <a:gd name="T38" fmla="*/ 49 w 56"/>
                <a:gd name="T39" fmla="*/ 79 h 85"/>
                <a:gd name="T40" fmla="*/ 56 w 56"/>
                <a:gd name="T41" fmla="*/ 85 h 85"/>
                <a:gd name="T42" fmla="*/ 55 w 56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5">
                  <a:moveTo>
                    <a:pt x="55" y="85"/>
                  </a:moveTo>
                  <a:lnTo>
                    <a:pt x="47" y="80"/>
                  </a:lnTo>
                  <a:lnTo>
                    <a:pt x="39" y="75"/>
                  </a:lnTo>
                  <a:lnTo>
                    <a:pt x="32" y="66"/>
                  </a:lnTo>
                  <a:lnTo>
                    <a:pt x="24" y="56"/>
                  </a:lnTo>
                  <a:lnTo>
                    <a:pt x="17" y="45"/>
                  </a:lnTo>
                  <a:lnTo>
                    <a:pt x="11" y="32"/>
                  </a:lnTo>
                  <a:lnTo>
                    <a:pt x="6" y="18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15"/>
                  </a:lnTo>
                  <a:lnTo>
                    <a:pt x="17" y="27"/>
                  </a:lnTo>
                  <a:lnTo>
                    <a:pt x="23" y="40"/>
                  </a:lnTo>
                  <a:lnTo>
                    <a:pt x="29" y="51"/>
                  </a:lnTo>
                  <a:lnTo>
                    <a:pt x="35" y="62"/>
                  </a:lnTo>
                  <a:lnTo>
                    <a:pt x="42" y="71"/>
                  </a:lnTo>
                  <a:lnTo>
                    <a:pt x="49" y="79"/>
                  </a:lnTo>
                  <a:lnTo>
                    <a:pt x="56" y="85"/>
                  </a:lnTo>
                  <a:lnTo>
                    <a:pt x="5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7" name="Freeform 95"/>
            <p:cNvSpPr>
              <a:spLocks/>
            </p:cNvSpPr>
            <p:nvPr/>
          </p:nvSpPr>
          <p:spPr bwMode="auto">
            <a:xfrm>
              <a:off x="3863" y="3824"/>
              <a:ext cx="59" cy="87"/>
            </a:xfrm>
            <a:custGeom>
              <a:avLst/>
              <a:gdLst>
                <a:gd name="T0" fmla="*/ 54 w 56"/>
                <a:gd name="T1" fmla="*/ 82 h 82"/>
                <a:gd name="T2" fmla="*/ 46 w 56"/>
                <a:gd name="T3" fmla="*/ 77 h 82"/>
                <a:gd name="T4" fmla="*/ 39 w 56"/>
                <a:gd name="T5" fmla="*/ 72 h 82"/>
                <a:gd name="T6" fmla="*/ 31 w 56"/>
                <a:gd name="T7" fmla="*/ 63 h 82"/>
                <a:gd name="T8" fmla="*/ 24 w 56"/>
                <a:gd name="T9" fmla="*/ 54 h 82"/>
                <a:gd name="T10" fmla="*/ 17 w 56"/>
                <a:gd name="T11" fmla="*/ 43 h 82"/>
                <a:gd name="T12" fmla="*/ 11 w 56"/>
                <a:gd name="T13" fmla="*/ 30 h 82"/>
                <a:gd name="T14" fmla="*/ 5 w 56"/>
                <a:gd name="T15" fmla="*/ 16 h 82"/>
                <a:gd name="T16" fmla="*/ 0 w 56"/>
                <a:gd name="T17" fmla="*/ 1 h 82"/>
                <a:gd name="T18" fmla="*/ 2 w 56"/>
                <a:gd name="T19" fmla="*/ 0 h 82"/>
                <a:gd name="T20" fmla="*/ 4 w 56"/>
                <a:gd name="T21" fmla="*/ 0 h 82"/>
                <a:gd name="T22" fmla="*/ 5 w 56"/>
                <a:gd name="T23" fmla="*/ 0 h 82"/>
                <a:gd name="T24" fmla="*/ 8 w 56"/>
                <a:gd name="T25" fmla="*/ 0 h 82"/>
                <a:gd name="T26" fmla="*/ 12 w 56"/>
                <a:gd name="T27" fmla="*/ 14 h 82"/>
                <a:gd name="T28" fmla="*/ 17 w 56"/>
                <a:gd name="T29" fmla="*/ 28 h 82"/>
                <a:gd name="T30" fmla="*/ 23 w 56"/>
                <a:gd name="T31" fmla="*/ 39 h 82"/>
                <a:gd name="T32" fmla="*/ 28 w 56"/>
                <a:gd name="T33" fmla="*/ 51 h 82"/>
                <a:gd name="T34" fmla="*/ 35 w 56"/>
                <a:gd name="T35" fmla="*/ 60 h 82"/>
                <a:gd name="T36" fmla="*/ 42 w 56"/>
                <a:gd name="T37" fmla="*/ 69 h 82"/>
                <a:gd name="T38" fmla="*/ 49 w 56"/>
                <a:gd name="T39" fmla="*/ 76 h 82"/>
                <a:gd name="T40" fmla="*/ 56 w 56"/>
                <a:gd name="T41" fmla="*/ 82 h 82"/>
                <a:gd name="T42" fmla="*/ 54 w 56"/>
                <a:gd name="T4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2">
                  <a:moveTo>
                    <a:pt x="54" y="82"/>
                  </a:moveTo>
                  <a:lnTo>
                    <a:pt x="46" y="77"/>
                  </a:lnTo>
                  <a:lnTo>
                    <a:pt x="39" y="72"/>
                  </a:lnTo>
                  <a:lnTo>
                    <a:pt x="31" y="63"/>
                  </a:lnTo>
                  <a:lnTo>
                    <a:pt x="24" y="54"/>
                  </a:lnTo>
                  <a:lnTo>
                    <a:pt x="17" y="43"/>
                  </a:lnTo>
                  <a:lnTo>
                    <a:pt x="11" y="30"/>
                  </a:lnTo>
                  <a:lnTo>
                    <a:pt x="5" y="16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4"/>
                  </a:lnTo>
                  <a:lnTo>
                    <a:pt x="17" y="28"/>
                  </a:lnTo>
                  <a:lnTo>
                    <a:pt x="23" y="39"/>
                  </a:lnTo>
                  <a:lnTo>
                    <a:pt x="28" y="51"/>
                  </a:lnTo>
                  <a:lnTo>
                    <a:pt x="35" y="60"/>
                  </a:lnTo>
                  <a:lnTo>
                    <a:pt x="42" y="69"/>
                  </a:lnTo>
                  <a:lnTo>
                    <a:pt x="49" y="76"/>
                  </a:lnTo>
                  <a:lnTo>
                    <a:pt x="56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8" name="Freeform 96"/>
            <p:cNvSpPr>
              <a:spLocks/>
            </p:cNvSpPr>
            <p:nvPr/>
          </p:nvSpPr>
          <p:spPr bwMode="auto">
            <a:xfrm>
              <a:off x="3846" y="3826"/>
              <a:ext cx="57" cy="85"/>
            </a:xfrm>
            <a:custGeom>
              <a:avLst/>
              <a:gdLst>
                <a:gd name="T0" fmla="*/ 55 w 56"/>
                <a:gd name="T1" fmla="*/ 80 h 80"/>
                <a:gd name="T2" fmla="*/ 47 w 56"/>
                <a:gd name="T3" fmla="*/ 75 h 80"/>
                <a:gd name="T4" fmla="*/ 40 w 56"/>
                <a:gd name="T5" fmla="*/ 70 h 80"/>
                <a:gd name="T6" fmla="*/ 32 w 56"/>
                <a:gd name="T7" fmla="*/ 61 h 80"/>
                <a:gd name="T8" fmla="*/ 25 w 56"/>
                <a:gd name="T9" fmla="*/ 52 h 80"/>
                <a:gd name="T10" fmla="*/ 18 w 56"/>
                <a:gd name="T11" fmla="*/ 42 h 80"/>
                <a:gd name="T12" fmla="*/ 12 w 56"/>
                <a:gd name="T13" fmla="*/ 30 h 80"/>
                <a:gd name="T14" fmla="*/ 6 w 56"/>
                <a:gd name="T15" fmla="*/ 17 h 80"/>
                <a:gd name="T16" fmla="*/ 0 w 56"/>
                <a:gd name="T17" fmla="*/ 2 h 80"/>
                <a:gd name="T18" fmla="*/ 3 w 56"/>
                <a:gd name="T19" fmla="*/ 2 h 80"/>
                <a:gd name="T20" fmla="*/ 5 w 56"/>
                <a:gd name="T21" fmla="*/ 0 h 80"/>
                <a:gd name="T22" fmla="*/ 6 w 56"/>
                <a:gd name="T23" fmla="*/ 0 h 80"/>
                <a:gd name="T24" fmla="*/ 9 w 56"/>
                <a:gd name="T25" fmla="*/ 0 h 80"/>
                <a:gd name="T26" fmla="*/ 13 w 56"/>
                <a:gd name="T27" fmla="*/ 14 h 80"/>
                <a:gd name="T28" fmla="*/ 19 w 56"/>
                <a:gd name="T29" fmla="*/ 27 h 80"/>
                <a:gd name="T30" fmla="*/ 25 w 56"/>
                <a:gd name="T31" fmla="*/ 38 h 80"/>
                <a:gd name="T32" fmla="*/ 30 w 56"/>
                <a:gd name="T33" fmla="*/ 49 h 80"/>
                <a:gd name="T34" fmla="*/ 36 w 56"/>
                <a:gd name="T35" fmla="*/ 59 h 80"/>
                <a:gd name="T36" fmla="*/ 42 w 56"/>
                <a:gd name="T37" fmla="*/ 67 h 80"/>
                <a:gd name="T38" fmla="*/ 49 w 56"/>
                <a:gd name="T39" fmla="*/ 74 h 80"/>
                <a:gd name="T40" fmla="*/ 56 w 56"/>
                <a:gd name="T41" fmla="*/ 80 h 80"/>
                <a:gd name="T42" fmla="*/ 55 w 56"/>
                <a:gd name="T4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80">
                  <a:moveTo>
                    <a:pt x="55" y="80"/>
                  </a:moveTo>
                  <a:lnTo>
                    <a:pt x="47" y="75"/>
                  </a:lnTo>
                  <a:lnTo>
                    <a:pt x="40" y="70"/>
                  </a:lnTo>
                  <a:lnTo>
                    <a:pt x="32" y="61"/>
                  </a:lnTo>
                  <a:lnTo>
                    <a:pt x="25" y="52"/>
                  </a:lnTo>
                  <a:lnTo>
                    <a:pt x="18" y="42"/>
                  </a:lnTo>
                  <a:lnTo>
                    <a:pt x="12" y="30"/>
                  </a:lnTo>
                  <a:lnTo>
                    <a:pt x="6" y="17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14"/>
                  </a:lnTo>
                  <a:lnTo>
                    <a:pt x="19" y="27"/>
                  </a:lnTo>
                  <a:lnTo>
                    <a:pt x="25" y="38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42" y="67"/>
                  </a:lnTo>
                  <a:lnTo>
                    <a:pt x="49" y="74"/>
                  </a:lnTo>
                  <a:lnTo>
                    <a:pt x="56" y="80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9" name="Freeform 97"/>
            <p:cNvSpPr>
              <a:spLocks/>
            </p:cNvSpPr>
            <p:nvPr/>
          </p:nvSpPr>
          <p:spPr bwMode="auto">
            <a:xfrm>
              <a:off x="3829" y="3828"/>
              <a:ext cx="57" cy="83"/>
            </a:xfrm>
            <a:custGeom>
              <a:avLst/>
              <a:gdLst>
                <a:gd name="T0" fmla="*/ 55 w 56"/>
                <a:gd name="T1" fmla="*/ 77 h 77"/>
                <a:gd name="T2" fmla="*/ 46 w 56"/>
                <a:gd name="T3" fmla="*/ 72 h 77"/>
                <a:gd name="T4" fmla="*/ 40 w 56"/>
                <a:gd name="T5" fmla="*/ 67 h 77"/>
                <a:gd name="T6" fmla="*/ 31 w 56"/>
                <a:gd name="T7" fmla="*/ 60 h 77"/>
                <a:gd name="T8" fmla="*/ 25 w 56"/>
                <a:gd name="T9" fmla="*/ 50 h 77"/>
                <a:gd name="T10" fmla="*/ 18 w 56"/>
                <a:gd name="T11" fmla="*/ 40 h 77"/>
                <a:gd name="T12" fmla="*/ 12 w 56"/>
                <a:gd name="T13" fmla="*/ 28 h 77"/>
                <a:gd name="T14" fmla="*/ 6 w 56"/>
                <a:gd name="T15" fmla="*/ 16 h 77"/>
                <a:gd name="T16" fmla="*/ 0 w 56"/>
                <a:gd name="T17" fmla="*/ 1 h 77"/>
                <a:gd name="T18" fmla="*/ 3 w 56"/>
                <a:gd name="T19" fmla="*/ 1 h 77"/>
                <a:gd name="T20" fmla="*/ 5 w 56"/>
                <a:gd name="T21" fmla="*/ 0 h 77"/>
                <a:gd name="T22" fmla="*/ 6 w 56"/>
                <a:gd name="T23" fmla="*/ 0 h 77"/>
                <a:gd name="T24" fmla="*/ 8 w 56"/>
                <a:gd name="T25" fmla="*/ 0 h 77"/>
                <a:gd name="T26" fmla="*/ 13 w 56"/>
                <a:gd name="T27" fmla="*/ 14 h 77"/>
                <a:gd name="T28" fmla="*/ 19 w 56"/>
                <a:gd name="T29" fmla="*/ 25 h 77"/>
                <a:gd name="T30" fmla="*/ 25 w 56"/>
                <a:gd name="T31" fmla="*/ 37 h 77"/>
                <a:gd name="T32" fmla="*/ 30 w 56"/>
                <a:gd name="T33" fmla="*/ 47 h 77"/>
                <a:gd name="T34" fmla="*/ 36 w 56"/>
                <a:gd name="T35" fmla="*/ 56 h 77"/>
                <a:gd name="T36" fmla="*/ 42 w 56"/>
                <a:gd name="T37" fmla="*/ 64 h 77"/>
                <a:gd name="T38" fmla="*/ 49 w 56"/>
                <a:gd name="T39" fmla="*/ 71 h 77"/>
                <a:gd name="T40" fmla="*/ 56 w 56"/>
                <a:gd name="T41" fmla="*/ 77 h 77"/>
                <a:gd name="T42" fmla="*/ 55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55" y="77"/>
                  </a:moveTo>
                  <a:lnTo>
                    <a:pt x="46" y="72"/>
                  </a:lnTo>
                  <a:lnTo>
                    <a:pt x="40" y="67"/>
                  </a:lnTo>
                  <a:lnTo>
                    <a:pt x="31" y="60"/>
                  </a:lnTo>
                  <a:lnTo>
                    <a:pt x="25" y="50"/>
                  </a:lnTo>
                  <a:lnTo>
                    <a:pt x="18" y="40"/>
                  </a:lnTo>
                  <a:lnTo>
                    <a:pt x="12" y="28"/>
                  </a:lnTo>
                  <a:lnTo>
                    <a:pt x="6" y="1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3" y="14"/>
                  </a:lnTo>
                  <a:lnTo>
                    <a:pt x="19" y="25"/>
                  </a:lnTo>
                  <a:lnTo>
                    <a:pt x="25" y="37"/>
                  </a:lnTo>
                  <a:lnTo>
                    <a:pt x="30" y="47"/>
                  </a:lnTo>
                  <a:lnTo>
                    <a:pt x="36" y="56"/>
                  </a:lnTo>
                  <a:lnTo>
                    <a:pt x="42" y="64"/>
                  </a:lnTo>
                  <a:lnTo>
                    <a:pt x="49" y="71"/>
                  </a:lnTo>
                  <a:lnTo>
                    <a:pt x="56" y="77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0" name="Freeform 98"/>
            <p:cNvSpPr>
              <a:spLocks/>
            </p:cNvSpPr>
            <p:nvPr/>
          </p:nvSpPr>
          <p:spPr bwMode="auto">
            <a:xfrm>
              <a:off x="3812" y="3830"/>
              <a:ext cx="57" cy="81"/>
            </a:xfrm>
            <a:custGeom>
              <a:avLst/>
              <a:gdLst>
                <a:gd name="T0" fmla="*/ 52 w 53"/>
                <a:gd name="T1" fmla="*/ 75 h 75"/>
                <a:gd name="T2" fmla="*/ 45 w 53"/>
                <a:gd name="T3" fmla="*/ 70 h 75"/>
                <a:gd name="T4" fmla="*/ 37 w 53"/>
                <a:gd name="T5" fmla="*/ 65 h 75"/>
                <a:gd name="T6" fmla="*/ 30 w 53"/>
                <a:gd name="T7" fmla="*/ 58 h 75"/>
                <a:gd name="T8" fmla="*/ 23 w 53"/>
                <a:gd name="T9" fmla="*/ 50 h 75"/>
                <a:gd name="T10" fmla="*/ 18 w 53"/>
                <a:gd name="T11" fmla="*/ 39 h 75"/>
                <a:gd name="T12" fmla="*/ 11 w 53"/>
                <a:gd name="T13" fmla="*/ 28 h 75"/>
                <a:gd name="T14" fmla="*/ 5 w 53"/>
                <a:gd name="T15" fmla="*/ 15 h 75"/>
                <a:gd name="T16" fmla="*/ 0 w 53"/>
                <a:gd name="T17" fmla="*/ 1 h 75"/>
                <a:gd name="T18" fmla="*/ 3 w 53"/>
                <a:gd name="T19" fmla="*/ 1 h 75"/>
                <a:gd name="T20" fmla="*/ 4 w 53"/>
                <a:gd name="T21" fmla="*/ 1 h 75"/>
                <a:gd name="T22" fmla="*/ 6 w 53"/>
                <a:gd name="T23" fmla="*/ 1 h 75"/>
                <a:gd name="T24" fmla="*/ 8 w 53"/>
                <a:gd name="T25" fmla="*/ 0 h 75"/>
                <a:gd name="T26" fmla="*/ 13 w 53"/>
                <a:gd name="T27" fmla="*/ 13 h 75"/>
                <a:gd name="T28" fmla="*/ 18 w 53"/>
                <a:gd name="T29" fmla="*/ 25 h 75"/>
                <a:gd name="T30" fmla="*/ 23 w 53"/>
                <a:gd name="T31" fmla="*/ 36 h 75"/>
                <a:gd name="T32" fmla="*/ 29 w 53"/>
                <a:gd name="T33" fmla="*/ 46 h 75"/>
                <a:gd name="T34" fmla="*/ 35 w 53"/>
                <a:gd name="T35" fmla="*/ 54 h 75"/>
                <a:gd name="T36" fmla="*/ 41 w 53"/>
                <a:gd name="T37" fmla="*/ 62 h 75"/>
                <a:gd name="T38" fmla="*/ 46 w 53"/>
                <a:gd name="T39" fmla="*/ 69 h 75"/>
                <a:gd name="T40" fmla="*/ 53 w 53"/>
                <a:gd name="T41" fmla="*/ 75 h 75"/>
                <a:gd name="T42" fmla="*/ 52 w 53"/>
                <a:gd name="T4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5">
                  <a:moveTo>
                    <a:pt x="52" y="75"/>
                  </a:moveTo>
                  <a:lnTo>
                    <a:pt x="45" y="70"/>
                  </a:lnTo>
                  <a:lnTo>
                    <a:pt x="37" y="65"/>
                  </a:lnTo>
                  <a:lnTo>
                    <a:pt x="30" y="58"/>
                  </a:lnTo>
                  <a:lnTo>
                    <a:pt x="23" y="50"/>
                  </a:lnTo>
                  <a:lnTo>
                    <a:pt x="18" y="39"/>
                  </a:lnTo>
                  <a:lnTo>
                    <a:pt x="11" y="28"/>
                  </a:lnTo>
                  <a:lnTo>
                    <a:pt x="5" y="15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3"/>
                  </a:lnTo>
                  <a:lnTo>
                    <a:pt x="18" y="25"/>
                  </a:lnTo>
                  <a:lnTo>
                    <a:pt x="23" y="36"/>
                  </a:lnTo>
                  <a:lnTo>
                    <a:pt x="29" y="46"/>
                  </a:lnTo>
                  <a:lnTo>
                    <a:pt x="35" y="54"/>
                  </a:lnTo>
                  <a:lnTo>
                    <a:pt x="41" y="62"/>
                  </a:lnTo>
                  <a:lnTo>
                    <a:pt x="46" y="69"/>
                  </a:lnTo>
                  <a:lnTo>
                    <a:pt x="53" y="75"/>
                  </a:lnTo>
                  <a:lnTo>
                    <a:pt x="52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1" name="Freeform 99"/>
            <p:cNvSpPr>
              <a:spLocks/>
            </p:cNvSpPr>
            <p:nvPr/>
          </p:nvSpPr>
          <p:spPr bwMode="auto">
            <a:xfrm>
              <a:off x="3795" y="3834"/>
              <a:ext cx="57" cy="77"/>
            </a:xfrm>
            <a:custGeom>
              <a:avLst/>
              <a:gdLst>
                <a:gd name="T0" fmla="*/ 51 w 53"/>
                <a:gd name="T1" fmla="*/ 73 h 73"/>
                <a:gd name="T2" fmla="*/ 44 w 53"/>
                <a:gd name="T3" fmla="*/ 69 h 73"/>
                <a:gd name="T4" fmla="*/ 37 w 53"/>
                <a:gd name="T5" fmla="*/ 64 h 73"/>
                <a:gd name="T6" fmla="*/ 30 w 53"/>
                <a:gd name="T7" fmla="*/ 57 h 73"/>
                <a:gd name="T8" fmla="*/ 23 w 53"/>
                <a:gd name="T9" fmla="*/ 49 h 73"/>
                <a:gd name="T10" fmla="*/ 18 w 53"/>
                <a:gd name="T11" fmla="*/ 38 h 73"/>
                <a:gd name="T12" fmla="*/ 12 w 53"/>
                <a:gd name="T13" fmla="*/ 28 h 73"/>
                <a:gd name="T14" fmla="*/ 6 w 53"/>
                <a:gd name="T15" fmla="*/ 15 h 73"/>
                <a:gd name="T16" fmla="*/ 0 w 53"/>
                <a:gd name="T17" fmla="*/ 1 h 73"/>
                <a:gd name="T18" fmla="*/ 3 w 53"/>
                <a:gd name="T19" fmla="*/ 1 h 73"/>
                <a:gd name="T20" fmla="*/ 5 w 53"/>
                <a:gd name="T21" fmla="*/ 1 h 73"/>
                <a:gd name="T22" fmla="*/ 6 w 53"/>
                <a:gd name="T23" fmla="*/ 1 h 73"/>
                <a:gd name="T24" fmla="*/ 8 w 53"/>
                <a:gd name="T25" fmla="*/ 0 h 73"/>
                <a:gd name="T26" fmla="*/ 13 w 53"/>
                <a:gd name="T27" fmla="*/ 13 h 73"/>
                <a:gd name="T28" fmla="*/ 18 w 53"/>
                <a:gd name="T29" fmla="*/ 24 h 73"/>
                <a:gd name="T30" fmla="*/ 23 w 53"/>
                <a:gd name="T31" fmla="*/ 35 h 73"/>
                <a:gd name="T32" fmla="*/ 29 w 53"/>
                <a:gd name="T33" fmla="*/ 45 h 73"/>
                <a:gd name="T34" fmla="*/ 35 w 53"/>
                <a:gd name="T35" fmla="*/ 53 h 73"/>
                <a:gd name="T36" fmla="*/ 41 w 53"/>
                <a:gd name="T37" fmla="*/ 61 h 73"/>
                <a:gd name="T38" fmla="*/ 46 w 53"/>
                <a:gd name="T39" fmla="*/ 67 h 73"/>
                <a:gd name="T40" fmla="*/ 53 w 53"/>
                <a:gd name="T41" fmla="*/ 73 h 73"/>
                <a:gd name="T42" fmla="*/ 51 w 53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3">
                  <a:moveTo>
                    <a:pt x="51" y="73"/>
                  </a:moveTo>
                  <a:lnTo>
                    <a:pt x="44" y="69"/>
                  </a:lnTo>
                  <a:lnTo>
                    <a:pt x="37" y="64"/>
                  </a:lnTo>
                  <a:lnTo>
                    <a:pt x="30" y="57"/>
                  </a:lnTo>
                  <a:lnTo>
                    <a:pt x="23" y="49"/>
                  </a:lnTo>
                  <a:lnTo>
                    <a:pt x="18" y="38"/>
                  </a:lnTo>
                  <a:lnTo>
                    <a:pt x="12" y="2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3"/>
                  </a:lnTo>
                  <a:lnTo>
                    <a:pt x="18" y="24"/>
                  </a:lnTo>
                  <a:lnTo>
                    <a:pt x="23" y="35"/>
                  </a:lnTo>
                  <a:lnTo>
                    <a:pt x="29" y="45"/>
                  </a:lnTo>
                  <a:lnTo>
                    <a:pt x="35" y="53"/>
                  </a:lnTo>
                  <a:lnTo>
                    <a:pt x="41" y="61"/>
                  </a:lnTo>
                  <a:lnTo>
                    <a:pt x="46" y="67"/>
                  </a:lnTo>
                  <a:lnTo>
                    <a:pt x="53" y="73"/>
                  </a:lnTo>
                  <a:lnTo>
                    <a:pt x="5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2" name="Freeform 100"/>
            <p:cNvSpPr>
              <a:spLocks/>
            </p:cNvSpPr>
            <p:nvPr/>
          </p:nvSpPr>
          <p:spPr bwMode="auto">
            <a:xfrm>
              <a:off x="3777" y="3836"/>
              <a:ext cx="56" cy="75"/>
            </a:xfrm>
            <a:custGeom>
              <a:avLst/>
              <a:gdLst>
                <a:gd name="T0" fmla="*/ 51 w 52"/>
                <a:gd name="T1" fmla="*/ 70 h 70"/>
                <a:gd name="T2" fmla="*/ 44 w 52"/>
                <a:gd name="T3" fmla="*/ 66 h 70"/>
                <a:gd name="T4" fmla="*/ 37 w 52"/>
                <a:gd name="T5" fmla="*/ 61 h 70"/>
                <a:gd name="T6" fmla="*/ 30 w 52"/>
                <a:gd name="T7" fmla="*/ 54 h 70"/>
                <a:gd name="T8" fmla="*/ 23 w 52"/>
                <a:gd name="T9" fmla="*/ 46 h 70"/>
                <a:gd name="T10" fmla="*/ 17 w 52"/>
                <a:gd name="T11" fmla="*/ 36 h 70"/>
                <a:gd name="T12" fmla="*/ 12 w 52"/>
                <a:gd name="T13" fmla="*/ 26 h 70"/>
                <a:gd name="T14" fmla="*/ 6 w 52"/>
                <a:gd name="T15" fmla="*/ 13 h 70"/>
                <a:gd name="T16" fmla="*/ 0 w 52"/>
                <a:gd name="T17" fmla="*/ 1 h 70"/>
                <a:gd name="T18" fmla="*/ 2 w 52"/>
                <a:gd name="T19" fmla="*/ 1 h 70"/>
                <a:gd name="T20" fmla="*/ 5 w 52"/>
                <a:gd name="T21" fmla="*/ 1 h 70"/>
                <a:gd name="T22" fmla="*/ 6 w 52"/>
                <a:gd name="T23" fmla="*/ 1 h 70"/>
                <a:gd name="T24" fmla="*/ 8 w 52"/>
                <a:gd name="T25" fmla="*/ 0 h 70"/>
                <a:gd name="T26" fmla="*/ 13 w 52"/>
                <a:gd name="T27" fmla="*/ 11 h 70"/>
                <a:gd name="T28" fmla="*/ 17 w 52"/>
                <a:gd name="T29" fmla="*/ 23 h 70"/>
                <a:gd name="T30" fmla="*/ 22 w 52"/>
                <a:gd name="T31" fmla="*/ 33 h 70"/>
                <a:gd name="T32" fmla="*/ 28 w 52"/>
                <a:gd name="T33" fmla="*/ 42 h 70"/>
                <a:gd name="T34" fmla="*/ 34 w 52"/>
                <a:gd name="T35" fmla="*/ 51 h 70"/>
                <a:gd name="T36" fmla="*/ 39 w 52"/>
                <a:gd name="T37" fmla="*/ 58 h 70"/>
                <a:gd name="T38" fmla="*/ 45 w 52"/>
                <a:gd name="T39" fmla="*/ 64 h 70"/>
                <a:gd name="T40" fmla="*/ 52 w 52"/>
                <a:gd name="T41" fmla="*/ 70 h 70"/>
                <a:gd name="T42" fmla="*/ 51 w 52"/>
                <a:gd name="T4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70">
                  <a:moveTo>
                    <a:pt x="51" y="70"/>
                  </a:moveTo>
                  <a:lnTo>
                    <a:pt x="44" y="66"/>
                  </a:lnTo>
                  <a:lnTo>
                    <a:pt x="37" y="61"/>
                  </a:lnTo>
                  <a:lnTo>
                    <a:pt x="30" y="54"/>
                  </a:lnTo>
                  <a:lnTo>
                    <a:pt x="23" y="46"/>
                  </a:lnTo>
                  <a:lnTo>
                    <a:pt x="17" y="36"/>
                  </a:lnTo>
                  <a:lnTo>
                    <a:pt x="12" y="26"/>
                  </a:lnTo>
                  <a:lnTo>
                    <a:pt x="6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17" y="23"/>
                  </a:lnTo>
                  <a:lnTo>
                    <a:pt x="22" y="33"/>
                  </a:lnTo>
                  <a:lnTo>
                    <a:pt x="28" y="42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5" y="64"/>
                  </a:lnTo>
                  <a:lnTo>
                    <a:pt x="52" y="70"/>
                  </a:lnTo>
                  <a:lnTo>
                    <a:pt x="5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3" name="Freeform 101"/>
            <p:cNvSpPr>
              <a:spLocks/>
            </p:cNvSpPr>
            <p:nvPr/>
          </p:nvSpPr>
          <p:spPr bwMode="auto">
            <a:xfrm>
              <a:off x="3760" y="3839"/>
              <a:ext cx="56" cy="72"/>
            </a:xfrm>
            <a:custGeom>
              <a:avLst/>
              <a:gdLst>
                <a:gd name="T0" fmla="*/ 50 w 52"/>
                <a:gd name="T1" fmla="*/ 68 h 68"/>
                <a:gd name="T2" fmla="*/ 43 w 52"/>
                <a:gd name="T3" fmla="*/ 64 h 68"/>
                <a:gd name="T4" fmla="*/ 36 w 52"/>
                <a:gd name="T5" fmla="*/ 59 h 68"/>
                <a:gd name="T6" fmla="*/ 30 w 52"/>
                <a:gd name="T7" fmla="*/ 53 h 68"/>
                <a:gd name="T8" fmla="*/ 23 w 52"/>
                <a:gd name="T9" fmla="*/ 45 h 68"/>
                <a:gd name="T10" fmla="*/ 17 w 52"/>
                <a:gd name="T11" fmla="*/ 36 h 68"/>
                <a:gd name="T12" fmla="*/ 12 w 52"/>
                <a:gd name="T13" fmla="*/ 25 h 68"/>
                <a:gd name="T14" fmla="*/ 6 w 52"/>
                <a:gd name="T15" fmla="*/ 14 h 68"/>
                <a:gd name="T16" fmla="*/ 0 w 52"/>
                <a:gd name="T17" fmla="*/ 1 h 68"/>
                <a:gd name="T18" fmla="*/ 2 w 52"/>
                <a:gd name="T19" fmla="*/ 1 h 68"/>
                <a:gd name="T20" fmla="*/ 5 w 52"/>
                <a:gd name="T21" fmla="*/ 1 h 68"/>
                <a:gd name="T22" fmla="*/ 6 w 52"/>
                <a:gd name="T23" fmla="*/ 1 h 68"/>
                <a:gd name="T24" fmla="*/ 8 w 52"/>
                <a:gd name="T25" fmla="*/ 0 h 68"/>
                <a:gd name="T26" fmla="*/ 13 w 52"/>
                <a:gd name="T27" fmla="*/ 11 h 68"/>
                <a:gd name="T28" fmla="*/ 17 w 52"/>
                <a:gd name="T29" fmla="*/ 22 h 68"/>
                <a:gd name="T30" fmla="*/ 22 w 52"/>
                <a:gd name="T31" fmla="*/ 32 h 68"/>
                <a:gd name="T32" fmla="*/ 28 w 52"/>
                <a:gd name="T33" fmla="*/ 41 h 68"/>
                <a:gd name="T34" fmla="*/ 33 w 52"/>
                <a:gd name="T35" fmla="*/ 49 h 68"/>
                <a:gd name="T36" fmla="*/ 39 w 52"/>
                <a:gd name="T37" fmla="*/ 56 h 68"/>
                <a:gd name="T38" fmla="*/ 45 w 52"/>
                <a:gd name="T39" fmla="*/ 62 h 68"/>
                <a:gd name="T40" fmla="*/ 52 w 52"/>
                <a:gd name="T41" fmla="*/ 68 h 68"/>
                <a:gd name="T42" fmla="*/ 50 w 52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8">
                  <a:moveTo>
                    <a:pt x="50" y="68"/>
                  </a:moveTo>
                  <a:lnTo>
                    <a:pt x="43" y="64"/>
                  </a:lnTo>
                  <a:lnTo>
                    <a:pt x="36" y="59"/>
                  </a:lnTo>
                  <a:lnTo>
                    <a:pt x="30" y="53"/>
                  </a:lnTo>
                  <a:lnTo>
                    <a:pt x="23" y="45"/>
                  </a:lnTo>
                  <a:lnTo>
                    <a:pt x="17" y="36"/>
                  </a:lnTo>
                  <a:lnTo>
                    <a:pt x="12" y="25"/>
                  </a:lnTo>
                  <a:lnTo>
                    <a:pt x="6" y="14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17" y="22"/>
                  </a:lnTo>
                  <a:lnTo>
                    <a:pt x="22" y="32"/>
                  </a:lnTo>
                  <a:lnTo>
                    <a:pt x="28" y="41"/>
                  </a:lnTo>
                  <a:lnTo>
                    <a:pt x="33" y="49"/>
                  </a:lnTo>
                  <a:lnTo>
                    <a:pt x="39" y="56"/>
                  </a:lnTo>
                  <a:lnTo>
                    <a:pt x="45" y="62"/>
                  </a:lnTo>
                  <a:lnTo>
                    <a:pt x="52" y="68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4" name="Freeform 102"/>
            <p:cNvSpPr>
              <a:spLocks/>
            </p:cNvSpPr>
            <p:nvPr/>
          </p:nvSpPr>
          <p:spPr bwMode="auto">
            <a:xfrm>
              <a:off x="3743" y="3841"/>
              <a:ext cx="54" cy="70"/>
            </a:xfrm>
            <a:custGeom>
              <a:avLst/>
              <a:gdLst>
                <a:gd name="T0" fmla="*/ 48 w 50"/>
                <a:gd name="T1" fmla="*/ 66 h 66"/>
                <a:gd name="T2" fmla="*/ 41 w 50"/>
                <a:gd name="T3" fmla="*/ 62 h 66"/>
                <a:gd name="T4" fmla="*/ 35 w 50"/>
                <a:gd name="T5" fmla="*/ 57 h 66"/>
                <a:gd name="T6" fmla="*/ 29 w 50"/>
                <a:gd name="T7" fmla="*/ 51 h 66"/>
                <a:gd name="T8" fmla="*/ 22 w 50"/>
                <a:gd name="T9" fmla="*/ 43 h 66"/>
                <a:gd name="T10" fmla="*/ 16 w 50"/>
                <a:gd name="T11" fmla="*/ 35 h 66"/>
                <a:gd name="T12" fmla="*/ 10 w 50"/>
                <a:gd name="T13" fmla="*/ 24 h 66"/>
                <a:gd name="T14" fmla="*/ 5 w 50"/>
                <a:gd name="T15" fmla="*/ 13 h 66"/>
                <a:gd name="T16" fmla="*/ 0 w 50"/>
                <a:gd name="T17" fmla="*/ 1 h 66"/>
                <a:gd name="T18" fmla="*/ 2 w 50"/>
                <a:gd name="T19" fmla="*/ 1 h 66"/>
                <a:gd name="T20" fmla="*/ 3 w 50"/>
                <a:gd name="T21" fmla="*/ 0 h 66"/>
                <a:gd name="T22" fmla="*/ 6 w 50"/>
                <a:gd name="T23" fmla="*/ 0 h 66"/>
                <a:gd name="T24" fmla="*/ 7 w 50"/>
                <a:gd name="T25" fmla="*/ 0 h 66"/>
                <a:gd name="T26" fmla="*/ 12 w 50"/>
                <a:gd name="T27" fmla="*/ 12 h 66"/>
                <a:gd name="T28" fmla="*/ 16 w 50"/>
                <a:gd name="T29" fmla="*/ 22 h 66"/>
                <a:gd name="T30" fmla="*/ 21 w 50"/>
                <a:gd name="T31" fmla="*/ 31 h 66"/>
                <a:gd name="T32" fmla="*/ 27 w 50"/>
                <a:gd name="T33" fmla="*/ 39 h 66"/>
                <a:gd name="T34" fmla="*/ 32 w 50"/>
                <a:gd name="T35" fmla="*/ 47 h 66"/>
                <a:gd name="T36" fmla="*/ 38 w 50"/>
                <a:gd name="T37" fmla="*/ 54 h 66"/>
                <a:gd name="T38" fmla="*/ 44 w 50"/>
                <a:gd name="T39" fmla="*/ 60 h 66"/>
                <a:gd name="T40" fmla="*/ 50 w 50"/>
                <a:gd name="T41" fmla="*/ 66 h 66"/>
                <a:gd name="T42" fmla="*/ 48 w 50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6">
                  <a:moveTo>
                    <a:pt x="48" y="66"/>
                  </a:moveTo>
                  <a:lnTo>
                    <a:pt x="41" y="62"/>
                  </a:lnTo>
                  <a:lnTo>
                    <a:pt x="35" y="57"/>
                  </a:lnTo>
                  <a:lnTo>
                    <a:pt x="29" y="51"/>
                  </a:lnTo>
                  <a:lnTo>
                    <a:pt x="22" y="43"/>
                  </a:lnTo>
                  <a:lnTo>
                    <a:pt x="16" y="35"/>
                  </a:lnTo>
                  <a:lnTo>
                    <a:pt x="10" y="24"/>
                  </a:lnTo>
                  <a:lnTo>
                    <a:pt x="5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16" y="22"/>
                  </a:lnTo>
                  <a:lnTo>
                    <a:pt x="21" y="31"/>
                  </a:lnTo>
                  <a:lnTo>
                    <a:pt x="27" y="39"/>
                  </a:lnTo>
                  <a:lnTo>
                    <a:pt x="32" y="47"/>
                  </a:lnTo>
                  <a:lnTo>
                    <a:pt x="38" y="54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4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5" name="Freeform 103"/>
            <p:cNvSpPr>
              <a:spLocks/>
            </p:cNvSpPr>
            <p:nvPr/>
          </p:nvSpPr>
          <p:spPr bwMode="auto">
            <a:xfrm>
              <a:off x="2970" y="3046"/>
              <a:ext cx="1052" cy="288"/>
            </a:xfrm>
            <a:custGeom>
              <a:avLst/>
              <a:gdLst>
                <a:gd name="T0" fmla="*/ 420 w 987"/>
                <a:gd name="T1" fmla="*/ 239 h 268"/>
                <a:gd name="T2" fmla="*/ 336 w 987"/>
                <a:gd name="T3" fmla="*/ 239 h 268"/>
                <a:gd name="T4" fmla="*/ 260 w 987"/>
                <a:gd name="T5" fmla="*/ 241 h 268"/>
                <a:gd name="T6" fmla="*/ 193 w 987"/>
                <a:gd name="T7" fmla="*/ 243 h 268"/>
                <a:gd name="T8" fmla="*/ 136 w 987"/>
                <a:gd name="T9" fmla="*/ 245 h 268"/>
                <a:gd name="T10" fmla="*/ 86 w 987"/>
                <a:gd name="T11" fmla="*/ 249 h 268"/>
                <a:gd name="T12" fmla="*/ 46 w 987"/>
                <a:gd name="T13" fmla="*/ 251 h 268"/>
                <a:gd name="T14" fmla="*/ 12 w 987"/>
                <a:gd name="T15" fmla="*/ 254 h 268"/>
                <a:gd name="T16" fmla="*/ 240 w 987"/>
                <a:gd name="T17" fmla="*/ 45 h 268"/>
                <a:gd name="T18" fmla="*/ 242 w 987"/>
                <a:gd name="T19" fmla="*/ 42 h 268"/>
                <a:gd name="T20" fmla="*/ 252 w 987"/>
                <a:gd name="T21" fmla="*/ 38 h 268"/>
                <a:gd name="T22" fmla="*/ 272 w 987"/>
                <a:gd name="T23" fmla="*/ 32 h 268"/>
                <a:gd name="T24" fmla="*/ 303 w 987"/>
                <a:gd name="T25" fmla="*/ 24 h 268"/>
                <a:gd name="T26" fmla="*/ 348 w 987"/>
                <a:gd name="T27" fmla="*/ 17 h 268"/>
                <a:gd name="T28" fmla="*/ 410 w 987"/>
                <a:gd name="T29" fmla="*/ 10 h 268"/>
                <a:gd name="T30" fmla="*/ 491 w 987"/>
                <a:gd name="T31" fmla="*/ 4 h 268"/>
                <a:gd name="T32" fmla="*/ 592 w 987"/>
                <a:gd name="T33" fmla="*/ 1 h 268"/>
                <a:gd name="T34" fmla="*/ 704 w 987"/>
                <a:gd name="T35" fmla="*/ 1 h 268"/>
                <a:gd name="T36" fmla="*/ 793 w 987"/>
                <a:gd name="T37" fmla="*/ 3 h 268"/>
                <a:gd name="T38" fmla="*/ 861 w 987"/>
                <a:gd name="T39" fmla="*/ 8 h 268"/>
                <a:gd name="T40" fmla="*/ 911 w 987"/>
                <a:gd name="T41" fmla="*/ 14 h 268"/>
                <a:gd name="T42" fmla="*/ 946 w 987"/>
                <a:gd name="T43" fmla="*/ 22 h 268"/>
                <a:gd name="T44" fmla="*/ 968 w 987"/>
                <a:gd name="T45" fmla="*/ 30 h 268"/>
                <a:gd name="T46" fmla="*/ 981 w 987"/>
                <a:gd name="T47" fmla="*/ 38 h 268"/>
                <a:gd name="T48" fmla="*/ 985 w 987"/>
                <a:gd name="T49" fmla="*/ 45 h 268"/>
                <a:gd name="T50" fmla="*/ 985 w 987"/>
                <a:gd name="T51" fmla="*/ 157 h 268"/>
                <a:gd name="T52" fmla="*/ 979 w 987"/>
                <a:gd name="T53" fmla="*/ 261 h 268"/>
                <a:gd name="T54" fmla="*/ 966 w 987"/>
                <a:gd name="T55" fmla="*/ 262 h 268"/>
                <a:gd name="T56" fmla="*/ 961 w 987"/>
                <a:gd name="T57" fmla="*/ 262 h 268"/>
                <a:gd name="T58" fmla="*/ 946 w 987"/>
                <a:gd name="T59" fmla="*/ 260 h 268"/>
                <a:gd name="T60" fmla="*/ 916 w 987"/>
                <a:gd name="T61" fmla="*/ 258 h 268"/>
                <a:gd name="T62" fmla="*/ 871 w 987"/>
                <a:gd name="T63" fmla="*/ 254 h 268"/>
                <a:gd name="T64" fmla="*/ 810 w 987"/>
                <a:gd name="T65" fmla="*/ 250 h 268"/>
                <a:gd name="T66" fmla="*/ 733 w 987"/>
                <a:gd name="T67" fmla="*/ 246 h 268"/>
                <a:gd name="T68" fmla="*/ 639 w 987"/>
                <a:gd name="T69" fmla="*/ 243 h 268"/>
                <a:gd name="T70" fmla="*/ 529 w 987"/>
                <a:gd name="T71" fmla="*/ 24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7" h="268">
                  <a:moveTo>
                    <a:pt x="467" y="239"/>
                  </a:moveTo>
                  <a:lnTo>
                    <a:pt x="420" y="239"/>
                  </a:lnTo>
                  <a:lnTo>
                    <a:pt x="378" y="239"/>
                  </a:lnTo>
                  <a:lnTo>
                    <a:pt x="336" y="239"/>
                  </a:lnTo>
                  <a:lnTo>
                    <a:pt x="297" y="239"/>
                  </a:lnTo>
                  <a:lnTo>
                    <a:pt x="260" y="241"/>
                  </a:lnTo>
                  <a:lnTo>
                    <a:pt x="226" y="242"/>
                  </a:lnTo>
                  <a:lnTo>
                    <a:pt x="193" y="243"/>
                  </a:lnTo>
                  <a:lnTo>
                    <a:pt x="163" y="244"/>
                  </a:lnTo>
                  <a:lnTo>
                    <a:pt x="136" y="245"/>
                  </a:lnTo>
                  <a:lnTo>
                    <a:pt x="110" y="246"/>
                  </a:lnTo>
                  <a:lnTo>
                    <a:pt x="86" y="249"/>
                  </a:lnTo>
                  <a:lnTo>
                    <a:pt x="64" y="250"/>
                  </a:lnTo>
                  <a:lnTo>
                    <a:pt x="46" y="251"/>
                  </a:lnTo>
                  <a:lnTo>
                    <a:pt x="29" y="253"/>
                  </a:lnTo>
                  <a:lnTo>
                    <a:pt x="12" y="254"/>
                  </a:lnTo>
                  <a:lnTo>
                    <a:pt x="0" y="256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2" y="42"/>
                  </a:lnTo>
                  <a:lnTo>
                    <a:pt x="246" y="41"/>
                  </a:lnTo>
                  <a:lnTo>
                    <a:pt x="252" y="38"/>
                  </a:lnTo>
                  <a:lnTo>
                    <a:pt x="260" y="36"/>
                  </a:lnTo>
                  <a:lnTo>
                    <a:pt x="272" y="32"/>
                  </a:lnTo>
                  <a:lnTo>
                    <a:pt x="286" y="29"/>
                  </a:lnTo>
                  <a:lnTo>
                    <a:pt x="303" y="24"/>
                  </a:lnTo>
                  <a:lnTo>
                    <a:pt x="324" y="21"/>
                  </a:lnTo>
                  <a:lnTo>
                    <a:pt x="348" y="17"/>
                  </a:lnTo>
                  <a:lnTo>
                    <a:pt x="377" y="14"/>
                  </a:lnTo>
                  <a:lnTo>
                    <a:pt x="410" y="10"/>
                  </a:lnTo>
                  <a:lnTo>
                    <a:pt x="448" y="7"/>
                  </a:lnTo>
                  <a:lnTo>
                    <a:pt x="491" y="4"/>
                  </a:lnTo>
                  <a:lnTo>
                    <a:pt x="539" y="2"/>
                  </a:lnTo>
                  <a:lnTo>
                    <a:pt x="592" y="1"/>
                  </a:lnTo>
                  <a:lnTo>
                    <a:pt x="651" y="0"/>
                  </a:lnTo>
                  <a:lnTo>
                    <a:pt x="704" y="1"/>
                  </a:lnTo>
                  <a:lnTo>
                    <a:pt x="751" y="1"/>
                  </a:lnTo>
                  <a:lnTo>
                    <a:pt x="793" y="3"/>
                  </a:lnTo>
                  <a:lnTo>
                    <a:pt x="828" y="4"/>
                  </a:lnTo>
                  <a:lnTo>
                    <a:pt x="861" y="8"/>
                  </a:lnTo>
                  <a:lnTo>
                    <a:pt x="888" y="10"/>
                  </a:lnTo>
                  <a:lnTo>
                    <a:pt x="911" y="14"/>
                  </a:lnTo>
                  <a:lnTo>
                    <a:pt x="930" y="17"/>
                  </a:lnTo>
                  <a:lnTo>
                    <a:pt x="946" y="22"/>
                  </a:lnTo>
                  <a:lnTo>
                    <a:pt x="959" y="25"/>
                  </a:lnTo>
                  <a:lnTo>
                    <a:pt x="968" y="30"/>
                  </a:lnTo>
                  <a:lnTo>
                    <a:pt x="976" y="33"/>
                  </a:lnTo>
                  <a:lnTo>
                    <a:pt x="981" y="38"/>
                  </a:lnTo>
                  <a:lnTo>
                    <a:pt x="984" y="41"/>
                  </a:lnTo>
                  <a:lnTo>
                    <a:pt x="985" y="45"/>
                  </a:lnTo>
                  <a:lnTo>
                    <a:pt x="987" y="89"/>
                  </a:lnTo>
                  <a:lnTo>
                    <a:pt x="985" y="157"/>
                  </a:lnTo>
                  <a:lnTo>
                    <a:pt x="982" y="223"/>
                  </a:lnTo>
                  <a:lnTo>
                    <a:pt x="979" y="261"/>
                  </a:lnTo>
                  <a:lnTo>
                    <a:pt x="971" y="268"/>
                  </a:lnTo>
                  <a:lnTo>
                    <a:pt x="966" y="262"/>
                  </a:lnTo>
                  <a:lnTo>
                    <a:pt x="963" y="262"/>
                  </a:lnTo>
                  <a:lnTo>
                    <a:pt x="961" y="262"/>
                  </a:lnTo>
                  <a:lnTo>
                    <a:pt x="955" y="261"/>
                  </a:lnTo>
                  <a:lnTo>
                    <a:pt x="946" y="260"/>
                  </a:lnTo>
                  <a:lnTo>
                    <a:pt x="933" y="259"/>
                  </a:lnTo>
                  <a:lnTo>
                    <a:pt x="916" y="258"/>
                  </a:lnTo>
                  <a:lnTo>
                    <a:pt x="895" y="256"/>
                  </a:lnTo>
                  <a:lnTo>
                    <a:pt x="871" y="254"/>
                  </a:lnTo>
                  <a:lnTo>
                    <a:pt x="842" y="252"/>
                  </a:lnTo>
                  <a:lnTo>
                    <a:pt x="810" y="250"/>
                  </a:lnTo>
                  <a:lnTo>
                    <a:pt x="773" y="248"/>
                  </a:lnTo>
                  <a:lnTo>
                    <a:pt x="733" y="246"/>
                  </a:lnTo>
                  <a:lnTo>
                    <a:pt x="688" y="244"/>
                  </a:lnTo>
                  <a:lnTo>
                    <a:pt x="639" y="243"/>
                  </a:lnTo>
                  <a:lnTo>
                    <a:pt x="585" y="241"/>
                  </a:lnTo>
                  <a:lnTo>
                    <a:pt x="529" y="241"/>
                  </a:lnTo>
                  <a:lnTo>
                    <a:pt x="467" y="239"/>
                  </a:lnTo>
                  <a:close/>
                </a:path>
              </a:pathLst>
            </a:custGeom>
            <a:solidFill>
              <a:srgbClr val="00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6" name="Freeform 104"/>
            <p:cNvSpPr>
              <a:spLocks/>
            </p:cNvSpPr>
            <p:nvPr/>
          </p:nvSpPr>
          <p:spPr bwMode="auto">
            <a:xfrm>
              <a:off x="4182" y="3317"/>
              <a:ext cx="290" cy="172"/>
            </a:xfrm>
            <a:custGeom>
              <a:avLst/>
              <a:gdLst>
                <a:gd name="T0" fmla="*/ 204 w 271"/>
                <a:gd name="T1" fmla="*/ 0 h 164"/>
                <a:gd name="T2" fmla="*/ 208 w 271"/>
                <a:gd name="T3" fmla="*/ 4 h 164"/>
                <a:gd name="T4" fmla="*/ 212 w 271"/>
                <a:gd name="T5" fmla="*/ 7 h 164"/>
                <a:gd name="T6" fmla="*/ 217 w 271"/>
                <a:gd name="T7" fmla="*/ 12 h 164"/>
                <a:gd name="T8" fmla="*/ 222 w 271"/>
                <a:gd name="T9" fmla="*/ 16 h 164"/>
                <a:gd name="T10" fmla="*/ 227 w 271"/>
                <a:gd name="T11" fmla="*/ 21 h 164"/>
                <a:gd name="T12" fmla="*/ 233 w 271"/>
                <a:gd name="T13" fmla="*/ 25 h 164"/>
                <a:gd name="T14" fmla="*/ 240 w 271"/>
                <a:gd name="T15" fmla="*/ 29 h 164"/>
                <a:gd name="T16" fmla="*/ 246 w 271"/>
                <a:gd name="T17" fmla="*/ 32 h 164"/>
                <a:gd name="T18" fmla="*/ 255 w 271"/>
                <a:gd name="T19" fmla="*/ 37 h 164"/>
                <a:gd name="T20" fmla="*/ 262 w 271"/>
                <a:gd name="T21" fmla="*/ 40 h 164"/>
                <a:gd name="T22" fmla="*/ 267 w 271"/>
                <a:gd name="T23" fmla="*/ 43 h 164"/>
                <a:gd name="T24" fmla="*/ 271 w 271"/>
                <a:gd name="T25" fmla="*/ 45 h 164"/>
                <a:gd name="T26" fmla="*/ 257 w 271"/>
                <a:gd name="T27" fmla="*/ 54 h 164"/>
                <a:gd name="T28" fmla="*/ 245 w 271"/>
                <a:gd name="T29" fmla="*/ 62 h 164"/>
                <a:gd name="T30" fmla="*/ 231 w 271"/>
                <a:gd name="T31" fmla="*/ 70 h 164"/>
                <a:gd name="T32" fmla="*/ 218 w 271"/>
                <a:gd name="T33" fmla="*/ 78 h 164"/>
                <a:gd name="T34" fmla="*/ 206 w 271"/>
                <a:gd name="T35" fmla="*/ 85 h 164"/>
                <a:gd name="T36" fmla="*/ 193 w 271"/>
                <a:gd name="T37" fmla="*/ 92 h 164"/>
                <a:gd name="T38" fmla="*/ 180 w 271"/>
                <a:gd name="T39" fmla="*/ 99 h 164"/>
                <a:gd name="T40" fmla="*/ 166 w 271"/>
                <a:gd name="T41" fmla="*/ 106 h 164"/>
                <a:gd name="T42" fmla="*/ 154 w 271"/>
                <a:gd name="T43" fmla="*/ 113 h 164"/>
                <a:gd name="T44" fmla="*/ 140 w 271"/>
                <a:gd name="T45" fmla="*/ 119 h 164"/>
                <a:gd name="T46" fmla="*/ 126 w 271"/>
                <a:gd name="T47" fmla="*/ 125 h 164"/>
                <a:gd name="T48" fmla="*/ 112 w 271"/>
                <a:gd name="T49" fmla="*/ 130 h 164"/>
                <a:gd name="T50" fmla="*/ 98 w 271"/>
                <a:gd name="T51" fmla="*/ 135 h 164"/>
                <a:gd name="T52" fmla="*/ 83 w 271"/>
                <a:gd name="T53" fmla="*/ 141 h 164"/>
                <a:gd name="T54" fmla="*/ 68 w 271"/>
                <a:gd name="T55" fmla="*/ 145 h 164"/>
                <a:gd name="T56" fmla="*/ 53 w 271"/>
                <a:gd name="T57" fmla="*/ 150 h 164"/>
                <a:gd name="T58" fmla="*/ 45 w 271"/>
                <a:gd name="T59" fmla="*/ 152 h 164"/>
                <a:gd name="T60" fmla="*/ 38 w 271"/>
                <a:gd name="T61" fmla="*/ 154 h 164"/>
                <a:gd name="T62" fmla="*/ 32 w 271"/>
                <a:gd name="T63" fmla="*/ 157 h 164"/>
                <a:gd name="T64" fmla="*/ 25 w 271"/>
                <a:gd name="T65" fmla="*/ 158 h 164"/>
                <a:gd name="T66" fmla="*/ 18 w 271"/>
                <a:gd name="T67" fmla="*/ 159 h 164"/>
                <a:gd name="T68" fmla="*/ 12 w 271"/>
                <a:gd name="T69" fmla="*/ 161 h 164"/>
                <a:gd name="T70" fmla="*/ 6 w 271"/>
                <a:gd name="T71" fmla="*/ 163 h 164"/>
                <a:gd name="T72" fmla="*/ 0 w 271"/>
                <a:gd name="T73" fmla="*/ 164 h 164"/>
                <a:gd name="T74" fmla="*/ 8 w 271"/>
                <a:gd name="T75" fmla="*/ 160 h 164"/>
                <a:gd name="T76" fmla="*/ 17 w 271"/>
                <a:gd name="T77" fmla="*/ 156 h 164"/>
                <a:gd name="T78" fmla="*/ 25 w 271"/>
                <a:gd name="T79" fmla="*/ 151 h 164"/>
                <a:gd name="T80" fmla="*/ 34 w 271"/>
                <a:gd name="T81" fmla="*/ 145 h 164"/>
                <a:gd name="T82" fmla="*/ 44 w 271"/>
                <a:gd name="T83" fmla="*/ 140 h 164"/>
                <a:gd name="T84" fmla="*/ 55 w 271"/>
                <a:gd name="T85" fmla="*/ 133 h 164"/>
                <a:gd name="T86" fmla="*/ 66 w 271"/>
                <a:gd name="T87" fmla="*/ 125 h 164"/>
                <a:gd name="T88" fmla="*/ 78 w 271"/>
                <a:gd name="T89" fmla="*/ 116 h 164"/>
                <a:gd name="T90" fmla="*/ 89 w 271"/>
                <a:gd name="T91" fmla="*/ 107 h 164"/>
                <a:gd name="T92" fmla="*/ 102 w 271"/>
                <a:gd name="T93" fmla="*/ 97 h 164"/>
                <a:gd name="T94" fmla="*/ 116 w 271"/>
                <a:gd name="T95" fmla="*/ 85 h 164"/>
                <a:gd name="T96" fmla="*/ 129 w 271"/>
                <a:gd name="T97" fmla="*/ 74 h 164"/>
                <a:gd name="T98" fmla="*/ 143 w 271"/>
                <a:gd name="T99" fmla="*/ 60 h 164"/>
                <a:gd name="T100" fmla="*/ 158 w 271"/>
                <a:gd name="T101" fmla="*/ 46 h 164"/>
                <a:gd name="T102" fmla="*/ 174 w 271"/>
                <a:gd name="T103" fmla="*/ 30 h 164"/>
                <a:gd name="T104" fmla="*/ 191 w 271"/>
                <a:gd name="T105" fmla="*/ 14 h 164"/>
                <a:gd name="T106" fmla="*/ 194 w 271"/>
                <a:gd name="T107" fmla="*/ 10 h 164"/>
                <a:gd name="T108" fmla="*/ 197 w 271"/>
                <a:gd name="T109" fmla="*/ 7 h 164"/>
                <a:gd name="T110" fmla="*/ 201 w 271"/>
                <a:gd name="T111" fmla="*/ 4 h 164"/>
                <a:gd name="T112" fmla="*/ 204 w 271"/>
                <a:gd name="T1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164">
                  <a:moveTo>
                    <a:pt x="204" y="0"/>
                  </a:moveTo>
                  <a:lnTo>
                    <a:pt x="208" y="4"/>
                  </a:lnTo>
                  <a:lnTo>
                    <a:pt x="212" y="7"/>
                  </a:lnTo>
                  <a:lnTo>
                    <a:pt x="217" y="12"/>
                  </a:lnTo>
                  <a:lnTo>
                    <a:pt x="222" y="16"/>
                  </a:lnTo>
                  <a:lnTo>
                    <a:pt x="227" y="21"/>
                  </a:lnTo>
                  <a:lnTo>
                    <a:pt x="233" y="25"/>
                  </a:lnTo>
                  <a:lnTo>
                    <a:pt x="240" y="29"/>
                  </a:lnTo>
                  <a:lnTo>
                    <a:pt x="246" y="32"/>
                  </a:lnTo>
                  <a:lnTo>
                    <a:pt x="255" y="37"/>
                  </a:lnTo>
                  <a:lnTo>
                    <a:pt x="262" y="40"/>
                  </a:lnTo>
                  <a:lnTo>
                    <a:pt x="267" y="43"/>
                  </a:lnTo>
                  <a:lnTo>
                    <a:pt x="271" y="45"/>
                  </a:lnTo>
                  <a:lnTo>
                    <a:pt x="257" y="54"/>
                  </a:lnTo>
                  <a:lnTo>
                    <a:pt x="245" y="62"/>
                  </a:lnTo>
                  <a:lnTo>
                    <a:pt x="231" y="70"/>
                  </a:lnTo>
                  <a:lnTo>
                    <a:pt x="218" y="78"/>
                  </a:lnTo>
                  <a:lnTo>
                    <a:pt x="206" y="85"/>
                  </a:lnTo>
                  <a:lnTo>
                    <a:pt x="193" y="92"/>
                  </a:lnTo>
                  <a:lnTo>
                    <a:pt x="180" y="99"/>
                  </a:lnTo>
                  <a:lnTo>
                    <a:pt x="166" y="106"/>
                  </a:lnTo>
                  <a:lnTo>
                    <a:pt x="154" y="113"/>
                  </a:lnTo>
                  <a:lnTo>
                    <a:pt x="140" y="119"/>
                  </a:lnTo>
                  <a:lnTo>
                    <a:pt x="126" y="125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83" y="141"/>
                  </a:lnTo>
                  <a:lnTo>
                    <a:pt x="68" y="145"/>
                  </a:lnTo>
                  <a:lnTo>
                    <a:pt x="53" y="150"/>
                  </a:lnTo>
                  <a:lnTo>
                    <a:pt x="45" y="152"/>
                  </a:lnTo>
                  <a:lnTo>
                    <a:pt x="38" y="154"/>
                  </a:lnTo>
                  <a:lnTo>
                    <a:pt x="32" y="157"/>
                  </a:lnTo>
                  <a:lnTo>
                    <a:pt x="25" y="158"/>
                  </a:lnTo>
                  <a:lnTo>
                    <a:pt x="18" y="159"/>
                  </a:lnTo>
                  <a:lnTo>
                    <a:pt x="12" y="161"/>
                  </a:lnTo>
                  <a:lnTo>
                    <a:pt x="6" y="163"/>
                  </a:lnTo>
                  <a:lnTo>
                    <a:pt x="0" y="164"/>
                  </a:lnTo>
                  <a:lnTo>
                    <a:pt x="8" y="160"/>
                  </a:lnTo>
                  <a:lnTo>
                    <a:pt x="17" y="156"/>
                  </a:lnTo>
                  <a:lnTo>
                    <a:pt x="25" y="151"/>
                  </a:lnTo>
                  <a:lnTo>
                    <a:pt x="34" y="145"/>
                  </a:lnTo>
                  <a:lnTo>
                    <a:pt x="44" y="140"/>
                  </a:lnTo>
                  <a:lnTo>
                    <a:pt x="55" y="133"/>
                  </a:lnTo>
                  <a:lnTo>
                    <a:pt x="66" y="125"/>
                  </a:lnTo>
                  <a:lnTo>
                    <a:pt x="78" y="116"/>
                  </a:lnTo>
                  <a:lnTo>
                    <a:pt x="89" y="107"/>
                  </a:lnTo>
                  <a:lnTo>
                    <a:pt x="102" y="97"/>
                  </a:lnTo>
                  <a:lnTo>
                    <a:pt x="116" y="85"/>
                  </a:lnTo>
                  <a:lnTo>
                    <a:pt x="129" y="74"/>
                  </a:lnTo>
                  <a:lnTo>
                    <a:pt x="143" y="60"/>
                  </a:lnTo>
                  <a:lnTo>
                    <a:pt x="158" y="46"/>
                  </a:lnTo>
                  <a:lnTo>
                    <a:pt x="174" y="30"/>
                  </a:lnTo>
                  <a:lnTo>
                    <a:pt x="191" y="14"/>
                  </a:lnTo>
                  <a:lnTo>
                    <a:pt x="194" y="10"/>
                  </a:lnTo>
                  <a:lnTo>
                    <a:pt x="197" y="7"/>
                  </a:lnTo>
                  <a:lnTo>
                    <a:pt x="201" y="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7" name="Freeform 105"/>
            <p:cNvSpPr>
              <a:spLocks/>
            </p:cNvSpPr>
            <p:nvPr/>
          </p:nvSpPr>
          <p:spPr bwMode="auto">
            <a:xfrm>
              <a:off x="2936" y="2991"/>
              <a:ext cx="1555" cy="492"/>
            </a:xfrm>
            <a:custGeom>
              <a:avLst/>
              <a:gdLst>
                <a:gd name="T0" fmla="*/ 314 w 1459"/>
                <a:gd name="T1" fmla="*/ 63 h 462"/>
                <a:gd name="T2" fmla="*/ 486 w 1459"/>
                <a:gd name="T3" fmla="*/ 18 h 462"/>
                <a:gd name="T4" fmla="*/ 715 w 1459"/>
                <a:gd name="T5" fmla="*/ 0 h 462"/>
                <a:gd name="T6" fmla="*/ 948 w 1459"/>
                <a:gd name="T7" fmla="*/ 5 h 462"/>
                <a:gd name="T8" fmla="*/ 1159 w 1459"/>
                <a:gd name="T9" fmla="*/ 33 h 462"/>
                <a:gd name="T10" fmla="*/ 1316 w 1459"/>
                <a:gd name="T11" fmla="*/ 98 h 462"/>
                <a:gd name="T12" fmla="*/ 1414 w 1459"/>
                <a:gd name="T13" fmla="*/ 174 h 462"/>
                <a:gd name="T14" fmla="*/ 1456 w 1459"/>
                <a:gd name="T15" fmla="*/ 222 h 462"/>
                <a:gd name="T16" fmla="*/ 1416 w 1459"/>
                <a:gd name="T17" fmla="*/ 253 h 462"/>
                <a:gd name="T18" fmla="*/ 1357 w 1459"/>
                <a:gd name="T19" fmla="*/ 261 h 462"/>
                <a:gd name="T20" fmla="*/ 1360 w 1459"/>
                <a:gd name="T21" fmla="*/ 244 h 462"/>
                <a:gd name="T22" fmla="*/ 1304 w 1459"/>
                <a:gd name="T23" fmla="*/ 165 h 462"/>
                <a:gd name="T24" fmla="*/ 1220 w 1459"/>
                <a:gd name="T25" fmla="*/ 63 h 462"/>
                <a:gd name="T26" fmla="*/ 1097 w 1459"/>
                <a:gd name="T27" fmla="*/ 59 h 462"/>
                <a:gd name="T28" fmla="*/ 1061 w 1459"/>
                <a:gd name="T29" fmla="*/ 98 h 462"/>
                <a:gd name="T30" fmla="*/ 1095 w 1459"/>
                <a:gd name="T31" fmla="*/ 304 h 462"/>
                <a:gd name="T32" fmla="*/ 1151 w 1459"/>
                <a:gd name="T33" fmla="*/ 280 h 462"/>
                <a:gd name="T34" fmla="*/ 1177 w 1459"/>
                <a:gd name="T35" fmla="*/ 256 h 462"/>
                <a:gd name="T36" fmla="*/ 1249 w 1459"/>
                <a:gd name="T37" fmla="*/ 245 h 462"/>
                <a:gd name="T38" fmla="*/ 1288 w 1459"/>
                <a:gd name="T39" fmla="*/ 253 h 462"/>
                <a:gd name="T40" fmla="*/ 1280 w 1459"/>
                <a:gd name="T41" fmla="*/ 285 h 462"/>
                <a:gd name="T42" fmla="*/ 1245 w 1459"/>
                <a:gd name="T43" fmla="*/ 306 h 462"/>
                <a:gd name="T44" fmla="*/ 1199 w 1459"/>
                <a:gd name="T45" fmla="*/ 308 h 462"/>
                <a:gd name="T46" fmla="*/ 1165 w 1459"/>
                <a:gd name="T47" fmla="*/ 300 h 462"/>
                <a:gd name="T48" fmla="*/ 1127 w 1459"/>
                <a:gd name="T49" fmla="*/ 312 h 462"/>
                <a:gd name="T50" fmla="*/ 1150 w 1459"/>
                <a:gd name="T51" fmla="*/ 312 h 462"/>
                <a:gd name="T52" fmla="*/ 1182 w 1459"/>
                <a:gd name="T53" fmla="*/ 316 h 462"/>
                <a:gd name="T54" fmla="*/ 1217 w 1459"/>
                <a:gd name="T55" fmla="*/ 323 h 462"/>
                <a:gd name="T56" fmla="*/ 1271 w 1459"/>
                <a:gd name="T57" fmla="*/ 309 h 462"/>
                <a:gd name="T58" fmla="*/ 1294 w 1459"/>
                <a:gd name="T59" fmla="*/ 288 h 462"/>
                <a:gd name="T60" fmla="*/ 1352 w 1459"/>
                <a:gd name="T61" fmla="*/ 266 h 462"/>
                <a:gd name="T62" fmla="*/ 1365 w 1459"/>
                <a:gd name="T63" fmla="*/ 302 h 462"/>
                <a:gd name="T64" fmla="*/ 1305 w 1459"/>
                <a:gd name="T65" fmla="*/ 361 h 462"/>
                <a:gd name="T66" fmla="*/ 1226 w 1459"/>
                <a:gd name="T67" fmla="*/ 425 h 462"/>
                <a:gd name="T68" fmla="*/ 1168 w 1459"/>
                <a:gd name="T69" fmla="*/ 458 h 462"/>
                <a:gd name="T70" fmla="*/ 1131 w 1459"/>
                <a:gd name="T71" fmla="*/ 370 h 462"/>
                <a:gd name="T72" fmla="*/ 1136 w 1459"/>
                <a:gd name="T73" fmla="*/ 342 h 462"/>
                <a:gd name="T74" fmla="*/ 1190 w 1459"/>
                <a:gd name="T75" fmla="*/ 358 h 462"/>
                <a:gd name="T76" fmla="*/ 1214 w 1459"/>
                <a:gd name="T77" fmla="*/ 367 h 462"/>
                <a:gd name="T78" fmla="*/ 1296 w 1459"/>
                <a:gd name="T79" fmla="*/ 341 h 462"/>
                <a:gd name="T80" fmla="*/ 1292 w 1459"/>
                <a:gd name="T81" fmla="*/ 338 h 462"/>
                <a:gd name="T82" fmla="*/ 1258 w 1459"/>
                <a:gd name="T83" fmla="*/ 351 h 462"/>
                <a:gd name="T84" fmla="*/ 1197 w 1459"/>
                <a:gd name="T85" fmla="*/ 349 h 462"/>
                <a:gd name="T86" fmla="*/ 1120 w 1459"/>
                <a:gd name="T87" fmla="*/ 327 h 462"/>
                <a:gd name="T88" fmla="*/ 1033 w 1459"/>
                <a:gd name="T89" fmla="*/ 331 h 462"/>
                <a:gd name="T90" fmla="*/ 1021 w 1459"/>
                <a:gd name="T91" fmla="*/ 282 h 462"/>
                <a:gd name="T92" fmla="*/ 1005 w 1459"/>
                <a:gd name="T93" fmla="*/ 75 h 462"/>
                <a:gd name="T94" fmla="*/ 891 w 1459"/>
                <a:gd name="T95" fmla="*/ 51 h 462"/>
                <a:gd name="T96" fmla="*/ 670 w 1459"/>
                <a:gd name="T97" fmla="*/ 44 h 462"/>
                <a:gd name="T98" fmla="*/ 404 w 1459"/>
                <a:gd name="T99" fmla="*/ 58 h 462"/>
                <a:gd name="T100" fmla="*/ 288 w 1459"/>
                <a:gd name="T101" fmla="*/ 81 h 462"/>
                <a:gd name="T102" fmla="*/ 262 w 1459"/>
                <a:gd name="T103" fmla="*/ 92 h 462"/>
                <a:gd name="T104" fmla="*/ 166 w 1459"/>
                <a:gd name="T105" fmla="*/ 179 h 462"/>
                <a:gd name="T106" fmla="*/ 42 w 1459"/>
                <a:gd name="T107" fmla="*/ 288 h 462"/>
                <a:gd name="T108" fmla="*/ 9 w 1459"/>
                <a:gd name="T109" fmla="*/ 310 h 462"/>
                <a:gd name="T110" fmla="*/ 52 w 1459"/>
                <a:gd name="T111" fmla="*/ 265 h 462"/>
                <a:gd name="T112" fmla="*/ 164 w 1459"/>
                <a:gd name="T113" fmla="*/ 166 h 462"/>
                <a:gd name="T114" fmla="*/ 243 w 1459"/>
                <a:gd name="T115" fmla="*/ 9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9" h="462">
                  <a:moveTo>
                    <a:pt x="243" y="98"/>
                  </a:moveTo>
                  <a:lnTo>
                    <a:pt x="251" y="92"/>
                  </a:lnTo>
                  <a:lnTo>
                    <a:pt x="262" y="86"/>
                  </a:lnTo>
                  <a:lnTo>
                    <a:pt x="277" y="79"/>
                  </a:lnTo>
                  <a:lnTo>
                    <a:pt x="295" y="71"/>
                  </a:lnTo>
                  <a:lnTo>
                    <a:pt x="314" y="63"/>
                  </a:lnTo>
                  <a:lnTo>
                    <a:pt x="337" y="56"/>
                  </a:lnTo>
                  <a:lnTo>
                    <a:pt x="363" y="48"/>
                  </a:lnTo>
                  <a:lnTo>
                    <a:pt x="390" y="40"/>
                  </a:lnTo>
                  <a:lnTo>
                    <a:pt x="420" y="32"/>
                  </a:lnTo>
                  <a:lnTo>
                    <a:pt x="453" y="25"/>
                  </a:lnTo>
                  <a:lnTo>
                    <a:pt x="486" y="18"/>
                  </a:lnTo>
                  <a:lnTo>
                    <a:pt x="522" y="13"/>
                  </a:lnTo>
                  <a:lnTo>
                    <a:pt x="559" y="8"/>
                  </a:lnTo>
                  <a:lnTo>
                    <a:pt x="597" y="3"/>
                  </a:lnTo>
                  <a:lnTo>
                    <a:pt x="636" y="1"/>
                  </a:lnTo>
                  <a:lnTo>
                    <a:pt x="676" y="0"/>
                  </a:lnTo>
                  <a:lnTo>
                    <a:pt x="715" y="0"/>
                  </a:lnTo>
                  <a:lnTo>
                    <a:pt x="755" y="0"/>
                  </a:lnTo>
                  <a:lnTo>
                    <a:pt x="794" y="0"/>
                  </a:lnTo>
                  <a:lnTo>
                    <a:pt x="833" y="0"/>
                  </a:lnTo>
                  <a:lnTo>
                    <a:pt x="872" y="1"/>
                  </a:lnTo>
                  <a:lnTo>
                    <a:pt x="910" y="2"/>
                  </a:lnTo>
                  <a:lnTo>
                    <a:pt x="948" y="5"/>
                  </a:lnTo>
                  <a:lnTo>
                    <a:pt x="986" y="7"/>
                  </a:lnTo>
                  <a:lnTo>
                    <a:pt x="1022" y="10"/>
                  </a:lnTo>
                  <a:lnTo>
                    <a:pt x="1058" y="15"/>
                  </a:lnTo>
                  <a:lnTo>
                    <a:pt x="1093" y="21"/>
                  </a:lnTo>
                  <a:lnTo>
                    <a:pt x="1127" y="26"/>
                  </a:lnTo>
                  <a:lnTo>
                    <a:pt x="1159" y="33"/>
                  </a:lnTo>
                  <a:lnTo>
                    <a:pt x="1190" y="41"/>
                  </a:lnTo>
                  <a:lnTo>
                    <a:pt x="1220" y="52"/>
                  </a:lnTo>
                  <a:lnTo>
                    <a:pt x="1248" y="62"/>
                  </a:lnTo>
                  <a:lnTo>
                    <a:pt x="1272" y="74"/>
                  </a:lnTo>
                  <a:lnTo>
                    <a:pt x="1295" y="85"/>
                  </a:lnTo>
                  <a:lnTo>
                    <a:pt x="1316" y="98"/>
                  </a:lnTo>
                  <a:lnTo>
                    <a:pt x="1335" y="111"/>
                  </a:lnTo>
                  <a:lnTo>
                    <a:pt x="1354" y="123"/>
                  </a:lnTo>
                  <a:lnTo>
                    <a:pt x="1371" y="137"/>
                  </a:lnTo>
                  <a:lnTo>
                    <a:pt x="1387" y="150"/>
                  </a:lnTo>
                  <a:lnTo>
                    <a:pt x="1401" y="162"/>
                  </a:lnTo>
                  <a:lnTo>
                    <a:pt x="1414" y="174"/>
                  </a:lnTo>
                  <a:lnTo>
                    <a:pt x="1424" y="184"/>
                  </a:lnTo>
                  <a:lnTo>
                    <a:pt x="1434" y="195"/>
                  </a:lnTo>
                  <a:lnTo>
                    <a:pt x="1441" y="204"/>
                  </a:lnTo>
                  <a:lnTo>
                    <a:pt x="1448" y="212"/>
                  </a:lnTo>
                  <a:lnTo>
                    <a:pt x="1453" y="218"/>
                  </a:lnTo>
                  <a:lnTo>
                    <a:pt x="1456" y="222"/>
                  </a:lnTo>
                  <a:lnTo>
                    <a:pt x="1459" y="225"/>
                  </a:lnTo>
                  <a:lnTo>
                    <a:pt x="1453" y="228"/>
                  </a:lnTo>
                  <a:lnTo>
                    <a:pt x="1445" y="232"/>
                  </a:lnTo>
                  <a:lnTo>
                    <a:pt x="1437" y="237"/>
                  </a:lnTo>
                  <a:lnTo>
                    <a:pt x="1428" y="244"/>
                  </a:lnTo>
                  <a:lnTo>
                    <a:pt x="1416" y="253"/>
                  </a:lnTo>
                  <a:lnTo>
                    <a:pt x="1403" y="265"/>
                  </a:lnTo>
                  <a:lnTo>
                    <a:pt x="1390" y="278"/>
                  </a:lnTo>
                  <a:lnTo>
                    <a:pt x="1375" y="293"/>
                  </a:lnTo>
                  <a:lnTo>
                    <a:pt x="1360" y="260"/>
                  </a:lnTo>
                  <a:lnTo>
                    <a:pt x="1357" y="263"/>
                  </a:lnTo>
                  <a:lnTo>
                    <a:pt x="1357" y="261"/>
                  </a:lnTo>
                  <a:lnTo>
                    <a:pt x="1358" y="259"/>
                  </a:lnTo>
                  <a:lnTo>
                    <a:pt x="1358" y="258"/>
                  </a:lnTo>
                  <a:lnTo>
                    <a:pt x="1360" y="257"/>
                  </a:lnTo>
                  <a:lnTo>
                    <a:pt x="1361" y="252"/>
                  </a:lnTo>
                  <a:lnTo>
                    <a:pt x="1361" y="248"/>
                  </a:lnTo>
                  <a:lnTo>
                    <a:pt x="1360" y="244"/>
                  </a:lnTo>
                  <a:lnTo>
                    <a:pt x="1360" y="243"/>
                  </a:lnTo>
                  <a:lnTo>
                    <a:pt x="1358" y="243"/>
                  </a:lnTo>
                  <a:lnTo>
                    <a:pt x="1358" y="242"/>
                  </a:lnTo>
                  <a:lnTo>
                    <a:pt x="1343" y="220"/>
                  </a:lnTo>
                  <a:lnTo>
                    <a:pt x="1324" y="194"/>
                  </a:lnTo>
                  <a:lnTo>
                    <a:pt x="1304" y="165"/>
                  </a:lnTo>
                  <a:lnTo>
                    <a:pt x="1284" y="136"/>
                  </a:lnTo>
                  <a:lnTo>
                    <a:pt x="1264" y="109"/>
                  </a:lnTo>
                  <a:lnTo>
                    <a:pt x="1248" y="88"/>
                  </a:lnTo>
                  <a:lnTo>
                    <a:pt x="1235" y="73"/>
                  </a:lnTo>
                  <a:lnTo>
                    <a:pt x="1228" y="66"/>
                  </a:lnTo>
                  <a:lnTo>
                    <a:pt x="1220" y="63"/>
                  </a:lnTo>
                  <a:lnTo>
                    <a:pt x="1205" y="62"/>
                  </a:lnTo>
                  <a:lnTo>
                    <a:pt x="1186" y="60"/>
                  </a:lnTo>
                  <a:lnTo>
                    <a:pt x="1163" y="59"/>
                  </a:lnTo>
                  <a:lnTo>
                    <a:pt x="1138" y="58"/>
                  </a:lnTo>
                  <a:lnTo>
                    <a:pt x="1116" y="58"/>
                  </a:lnTo>
                  <a:lnTo>
                    <a:pt x="1097" y="59"/>
                  </a:lnTo>
                  <a:lnTo>
                    <a:pt x="1084" y="62"/>
                  </a:lnTo>
                  <a:lnTo>
                    <a:pt x="1071" y="70"/>
                  </a:lnTo>
                  <a:lnTo>
                    <a:pt x="1065" y="81"/>
                  </a:lnTo>
                  <a:lnTo>
                    <a:pt x="1061" y="91"/>
                  </a:lnTo>
                  <a:lnTo>
                    <a:pt x="1061" y="99"/>
                  </a:lnTo>
                  <a:lnTo>
                    <a:pt x="1061" y="98"/>
                  </a:lnTo>
                  <a:lnTo>
                    <a:pt x="1058" y="317"/>
                  </a:lnTo>
                  <a:lnTo>
                    <a:pt x="1067" y="317"/>
                  </a:lnTo>
                  <a:lnTo>
                    <a:pt x="1067" y="312"/>
                  </a:lnTo>
                  <a:lnTo>
                    <a:pt x="1074" y="310"/>
                  </a:lnTo>
                  <a:lnTo>
                    <a:pt x="1083" y="308"/>
                  </a:lnTo>
                  <a:lnTo>
                    <a:pt x="1095" y="304"/>
                  </a:lnTo>
                  <a:lnTo>
                    <a:pt x="1106" y="301"/>
                  </a:lnTo>
                  <a:lnTo>
                    <a:pt x="1118" y="297"/>
                  </a:lnTo>
                  <a:lnTo>
                    <a:pt x="1128" y="293"/>
                  </a:lnTo>
                  <a:lnTo>
                    <a:pt x="1138" y="288"/>
                  </a:lnTo>
                  <a:lnTo>
                    <a:pt x="1145" y="285"/>
                  </a:lnTo>
                  <a:lnTo>
                    <a:pt x="1151" y="280"/>
                  </a:lnTo>
                  <a:lnTo>
                    <a:pt x="1156" y="276"/>
                  </a:lnTo>
                  <a:lnTo>
                    <a:pt x="1159" y="272"/>
                  </a:lnTo>
                  <a:lnTo>
                    <a:pt x="1163" y="268"/>
                  </a:lnTo>
                  <a:lnTo>
                    <a:pt x="1167" y="264"/>
                  </a:lnTo>
                  <a:lnTo>
                    <a:pt x="1172" y="259"/>
                  </a:lnTo>
                  <a:lnTo>
                    <a:pt x="1177" y="256"/>
                  </a:lnTo>
                  <a:lnTo>
                    <a:pt x="1186" y="252"/>
                  </a:lnTo>
                  <a:lnTo>
                    <a:pt x="1194" y="250"/>
                  </a:lnTo>
                  <a:lnTo>
                    <a:pt x="1205" y="248"/>
                  </a:lnTo>
                  <a:lnTo>
                    <a:pt x="1219" y="247"/>
                  </a:lnTo>
                  <a:lnTo>
                    <a:pt x="1234" y="245"/>
                  </a:lnTo>
                  <a:lnTo>
                    <a:pt x="1249" y="245"/>
                  </a:lnTo>
                  <a:lnTo>
                    <a:pt x="1264" y="245"/>
                  </a:lnTo>
                  <a:lnTo>
                    <a:pt x="1275" y="248"/>
                  </a:lnTo>
                  <a:lnTo>
                    <a:pt x="1285" y="250"/>
                  </a:lnTo>
                  <a:lnTo>
                    <a:pt x="1287" y="251"/>
                  </a:lnTo>
                  <a:lnTo>
                    <a:pt x="1288" y="252"/>
                  </a:lnTo>
                  <a:lnTo>
                    <a:pt x="1288" y="253"/>
                  </a:lnTo>
                  <a:lnTo>
                    <a:pt x="1288" y="253"/>
                  </a:lnTo>
                  <a:lnTo>
                    <a:pt x="1289" y="259"/>
                  </a:lnTo>
                  <a:lnTo>
                    <a:pt x="1289" y="266"/>
                  </a:lnTo>
                  <a:lnTo>
                    <a:pt x="1287" y="273"/>
                  </a:lnTo>
                  <a:lnTo>
                    <a:pt x="1284" y="281"/>
                  </a:lnTo>
                  <a:lnTo>
                    <a:pt x="1280" y="285"/>
                  </a:lnTo>
                  <a:lnTo>
                    <a:pt x="1277" y="289"/>
                  </a:lnTo>
                  <a:lnTo>
                    <a:pt x="1273" y="293"/>
                  </a:lnTo>
                  <a:lnTo>
                    <a:pt x="1267" y="297"/>
                  </a:lnTo>
                  <a:lnTo>
                    <a:pt x="1262" y="301"/>
                  </a:lnTo>
                  <a:lnTo>
                    <a:pt x="1254" y="304"/>
                  </a:lnTo>
                  <a:lnTo>
                    <a:pt x="1245" y="306"/>
                  </a:lnTo>
                  <a:lnTo>
                    <a:pt x="1235" y="309"/>
                  </a:lnTo>
                  <a:lnTo>
                    <a:pt x="1226" y="310"/>
                  </a:lnTo>
                  <a:lnTo>
                    <a:pt x="1218" y="310"/>
                  </a:lnTo>
                  <a:lnTo>
                    <a:pt x="1211" y="310"/>
                  </a:lnTo>
                  <a:lnTo>
                    <a:pt x="1205" y="309"/>
                  </a:lnTo>
                  <a:lnTo>
                    <a:pt x="1199" y="308"/>
                  </a:lnTo>
                  <a:lnTo>
                    <a:pt x="1195" y="306"/>
                  </a:lnTo>
                  <a:lnTo>
                    <a:pt x="1190" y="305"/>
                  </a:lnTo>
                  <a:lnTo>
                    <a:pt x="1187" y="304"/>
                  </a:lnTo>
                  <a:lnTo>
                    <a:pt x="1180" y="302"/>
                  </a:lnTo>
                  <a:lnTo>
                    <a:pt x="1173" y="300"/>
                  </a:lnTo>
                  <a:lnTo>
                    <a:pt x="1165" y="300"/>
                  </a:lnTo>
                  <a:lnTo>
                    <a:pt x="1154" y="301"/>
                  </a:lnTo>
                  <a:lnTo>
                    <a:pt x="1150" y="302"/>
                  </a:lnTo>
                  <a:lnTo>
                    <a:pt x="1144" y="304"/>
                  </a:lnTo>
                  <a:lnTo>
                    <a:pt x="1137" y="306"/>
                  </a:lnTo>
                  <a:lnTo>
                    <a:pt x="1131" y="310"/>
                  </a:lnTo>
                  <a:lnTo>
                    <a:pt x="1127" y="312"/>
                  </a:lnTo>
                  <a:lnTo>
                    <a:pt x="1122" y="316"/>
                  </a:lnTo>
                  <a:lnTo>
                    <a:pt x="1120" y="317"/>
                  </a:lnTo>
                  <a:lnTo>
                    <a:pt x="1119" y="318"/>
                  </a:lnTo>
                  <a:lnTo>
                    <a:pt x="1146" y="310"/>
                  </a:lnTo>
                  <a:lnTo>
                    <a:pt x="1148" y="311"/>
                  </a:lnTo>
                  <a:lnTo>
                    <a:pt x="1150" y="312"/>
                  </a:lnTo>
                  <a:lnTo>
                    <a:pt x="1152" y="313"/>
                  </a:lnTo>
                  <a:lnTo>
                    <a:pt x="1157" y="313"/>
                  </a:lnTo>
                  <a:lnTo>
                    <a:pt x="1165" y="312"/>
                  </a:lnTo>
                  <a:lnTo>
                    <a:pt x="1171" y="312"/>
                  </a:lnTo>
                  <a:lnTo>
                    <a:pt x="1176" y="314"/>
                  </a:lnTo>
                  <a:lnTo>
                    <a:pt x="1182" y="316"/>
                  </a:lnTo>
                  <a:lnTo>
                    <a:pt x="1187" y="317"/>
                  </a:lnTo>
                  <a:lnTo>
                    <a:pt x="1191" y="319"/>
                  </a:lnTo>
                  <a:lnTo>
                    <a:pt x="1196" y="320"/>
                  </a:lnTo>
                  <a:lnTo>
                    <a:pt x="1203" y="321"/>
                  </a:lnTo>
                  <a:lnTo>
                    <a:pt x="1209" y="323"/>
                  </a:lnTo>
                  <a:lnTo>
                    <a:pt x="1217" y="323"/>
                  </a:lnTo>
                  <a:lnTo>
                    <a:pt x="1226" y="321"/>
                  </a:lnTo>
                  <a:lnTo>
                    <a:pt x="1236" y="320"/>
                  </a:lnTo>
                  <a:lnTo>
                    <a:pt x="1245" y="319"/>
                  </a:lnTo>
                  <a:lnTo>
                    <a:pt x="1255" y="316"/>
                  </a:lnTo>
                  <a:lnTo>
                    <a:pt x="1264" y="313"/>
                  </a:lnTo>
                  <a:lnTo>
                    <a:pt x="1271" y="309"/>
                  </a:lnTo>
                  <a:lnTo>
                    <a:pt x="1278" y="305"/>
                  </a:lnTo>
                  <a:lnTo>
                    <a:pt x="1285" y="300"/>
                  </a:lnTo>
                  <a:lnTo>
                    <a:pt x="1289" y="294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8"/>
                  </a:lnTo>
                  <a:lnTo>
                    <a:pt x="1294" y="287"/>
                  </a:lnTo>
                  <a:lnTo>
                    <a:pt x="1350" y="267"/>
                  </a:lnTo>
                  <a:lnTo>
                    <a:pt x="1350" y="267"/>
                  </a:lnTo>
                  <a:lnTo>
                    <a:pt x="1350" y="267"/>
                  </a:lnTo>
                  <a:lnTo>
                    <a:pt x="1352" y="266"/>
                  </a:lnTo>
                  <a:lnTo>
                    <a:pt x="1352" y="266"/>
                  </a:lnTo>
                  <a:lnTo>
                    <a:pt x="1353" y="266"/>
                  </a:lnTo>
                  <a:lnTo>
                    <a:pt x="1368" y="297"/>
                  </a:lnTo>
                  <a:lnTo>
                    <a:pt x="1368" y="298"/>
                  </a:lnTo>
                  <a:lnTo>
                    <a:pt x="1369" y="298"/>
                  </a:lnTo>
                  <a:lnTo>
                    <a:pt x="1365" y="302"/>
                  </a:lnTo>
                  <a:lnTo>
                    <a:pt x="1362" y="305"/>
                  </a:lnTo>
                  <a:lnTo>
                    <a:pt x="1358" y="309"/>
                  </a:lnTo>
                  <a:lnTo>
                    <a:pt x="1354" y="313"/>
                  </a:lnTo>
                  <a:lnTo>
                    <a:pt x="1338" y="331"/>
                  </a:lnTo>
                  <a:lnTo>
                    <a:pt x="1322" y="346"/>
                  </a:lnTo>
                  <a:lnTo>
                    <a:pt x="1305" y="361"/>
                  </a:lnTo>
                  <a:lnTo>
                    <a:pt x="1292" y="373"/>
                  </a:lnTo>
                  <a:lnTo>
                    <a:pt x="1277" y="386"/>
                  </a:lnTo>
                  <a:lnTo>
                    <a:pt x="1264" y="397"/>
                  </a:lnTo>
                  <a:lnTo>
                    <a:pt x="1250" y="408"/>
                  </a:lnTo>
                  <a:lnTo>
                    <a:pt x="1239" y="417"/>
                  </a:lnTo>
                  <a:lnTo>
                    <a:pt x="1226" y="425"/>
                  </a:lnTo>
                  <a:lnTo>
                    <a:pt x="1216" y="432"/>
                  </a:lnTo>
                  <a:lnTo>
                    <a:pt x="1205" y="439"/>
                  </a:lnTo>
                  <a:lnTo>
                    <a:pt x="1195" y="445"/>
                  </a:lnTo>
                  <a:lnTo>
                    <a:pt x="1186" y="450"/>
                  </a:lnTo>
                  <a:lnTo>
                    <a:pt x="1176" y="455"/>
                  </a:lnTo>
                  <a:lnTo>
                    <a:pt x="1168" y="458"/>
                  </a:lnTo>
                  <a:lnTo>
                    <a:pt x="1161" y="462"/>
                  </a:lnTo>
                  <a:lnTo>
                    <a:pt x="1157" y="432"/>
                  </a:lnTo>
                  <a:lnTo>
                    <a:pt x="1153" y="414"/>
                  </a:lnTo>
                  <a:lnTo>
                    <a:pt x="1148" y="396"/>
                  </a:lnTo>
                  <a:lnTo>
                    <a:pt x="1139" y="382"/>
                  </a:lnTo>
                  <a:lnTo>
                    <a:pt x="1131" y="370"/>
                  </a:lnTo>
                  <a:lnTo>
                    <a:pt x="1122" y="361"/>
                  </a:lnTo>
                  <a:lnTo>
                    <a:pt x="1113" y="351"/>
                  </a:lnTo>
                  <a:lnTo>
                    <a:pt x="1105" y="344"/>
                  </a:lnTo>
                  <a:lnTo>
                    <a:pt x="1097" y="340"/>
                  </a:lnTo>
                  <a:lnTo>
                    <a:pt x="1119" y="341"/>
                  </a:lnTo>
                  <a:lnTo>
                    <a:pt x="1136" y="342"/>
                  </a:lnTo>
                  <a:lnTo>
                    <a:pt x="1151" y="344"/>
                  </a:lnTo>
                  <a:lnTo>
                    <a:pt x="1163" y="347"/>
                  </a:lnTo>
                  <a:lnTo>
                    <a:pt x="1172" y="350"/>
                  </a:lnTo>
                  <a:lnTo>
                    <a:pt x="1179" y="353"/>
                  </a:lnTo>
                  <a:lnTo>
                    <a:pt x="1186" y="356"/>
                  </a:lnTo>
                  <a:lnTo>
                    <a:pt x="1190" y="358"/>
                  </a:lnTo>
                  <a:lnTo>
                    <a:pt x="1194" y="361"/>
                  </a:lnTo>
                  <a:lnTo>
                    <a:pt x="1197" y="362"/>
                  </a:lnTo>
                  <a:lnTo>
                    <a:pt x="1201" y="364"/>
                  </a:lnTo>
                  <a:lnTo>
                    <a:pt x="1205" y="365"/>
                  </a:lnTo>
                  <a:lnTo>
                    <a:pt x="1210" y="366"/>
                  </a:lnTo>
                  <a:lnTo>
                    <a:pt x="1214" y="367"/>
                  </a:lnTo>
                  <a:lnTo>
                    <a:pt x="1220" y="367"/>
                  </a:lnTo>
                  <a:lnTo>
                    <a:pt x="1227" y="367"/>
                  </a:lnTo>
                  <a:lnTo>
                    <a:pt x="1248" y="364"/>
                  </a:lnTo>
                  <a:lnTo>
                    <a:pt x="1266" y="358"/>
                  </a:lnTo>
                  <a:lnTo>
                    <a:pt x="1282" y="350"/>
                  </a:lnTo>
                  <a:lnTo>
                    <a:pt x="1296" y="341"/>
                  </a:lnTo>
                  <a:lnTo>
                    <a:pt x="1308" y="332"/>
                  </a:lnTo>
                  <a:lnTo>
                    <a:pt x="1316" y="324"/>
                  </a:lnTo>
                  <a:lnTo>
                    <a:pt x="1322" y="317"/>
                  </a:lnTo>
                  <a:lnTo>
                    <a:pt x="1324" y="314"/>
                  </a:lnTo>
                  <a:lnTo>
                    <a:pt x="1292" y="338"/>
                  </a:lnTo>
                  <a:lnTo>
                    <a:pt x="1292" y="338"/>
                  </a:lnTo>
                  <a:lnTo>
                    <a:pt x="1290" y="339"/>
                  </a:lnTo>
                  <a:lnTo>
                    <a:pt x="1289" y="340"/>
                  </a:lnTo>
                  <a:lnTo>
                    <a:pt x="1285" y="342"/>
                  </a:lnTo>
                  <a:lnTo>
                    <a:pt x="1279" y="346"/>
                  </a:lnTo>
                  <a:lnTo>
                    <a:pt x="1270" y="348"/>
                  </a:lnTo>
                  <a:lnTo>
                    <a:pt x="1258" y="351"/>
                  </a:lnTo>
                  <a:lnTo>
                    <a:pt x="1244" y="354"/>
                  </a:lnTo>
                  <a:lnTo>
                    <a:pt x="1226" y="355"/>
                  </a:lnTo>
                  <a:lnTo>
                    <a:pt x="1217" y="355"/>
                  </a:lnTo>
                  <a:lnTo>
                    <a:pt x="1209" y="354"/>
                  </a:lnTo>
                  <a:lnTo>
                    <a:pt x="1203" y="351"/>
                  </a:lnTo>
                  <a:lnTo>
                    <a:pt x="1197" y="349"/>
                  </a:lnTo>
                  <a:lnTo>
                    <a:pt x="1190" y="344"/>
                  </a:lnTo>
                  <a:lnTo>
                    <a:pt x="1182" y="341"/>
                  </a:lnTo>
                  <a:lnTo>
                    <a:pt x="1172" y="336"/>
                  </a:lnTo>
                  <a:lnTo>
                    <a:pt x="1159" y="333"/>
                  </a:lnTo>
                  <a:lnTo>
                    <a:pt x="1142" y="329"/>
                  </a:lnTo>
                  <a:lnTo>
                    <a:pt x="1120" y="327"/>
                  </a:lnTo>
                  <a:lnTo>
                    <a:pt x="1092" y="327"/>
                  </a:lnTo>
                  <a:lnTo>
                    <a:pt x="1059" y="327"/>
                  </a:lnTo>
                  <a:lnTo>
                    <a:pt x="1053" y="328"/>
                  </a:lnTo>
                  <a:lnTo>
                    <a:pt x="1046" y="328"/>
                  </a:lnTo>
                  <a:lnTo>
                    <a:pt x="1039" y="329"/>
                  </a:lnTo>
                  <a:lnTo>
                    <a:pt x="1033" y="331"/>
                  </a:lnTo>
                  <a:lnTo>
                    <a:pt x="1033" y="329"/>
                  </a:lnTo>
                  <a:lnTo>
                    <a:pt x="1012" y="333"/>
                  </a:lnTo>
                  <a:lnTo>
                    <a:pt x="1007" y="327"/>
                  </a:lnTo>
                  <a:lnTo>
                    <a:pt x="1018" y="318"/>
                  </a:lnTo>
                  <a:lnTo>
                    <a:pt x="1018" y="316"/>
                  </a:lnTo>
                  <a:lnTo>
                    <a:pt x="1021" y="282"/>
                  </a:lnTo>
                  <a:lnTo>
                    <a:pt x="1024" y="214"/>
                  </a:lnTo>
                  <a:lnTo>
                    <a:pt x="1025" y="142"/>
                  </a:lnTo>
                  <a:lnTo>
                    <a:pt x="1023" y="94"/>
                  </a:lnTo>
                  <a:lnTo>
                    <a:pt x="1020" y="88"/>
                  </a:lnTo>
                  <a:lnTo>
                    <a:pt x="1014" y="82"/>
                  </a:lnTo>
                  <a:lnTo>
                    <a:pt x="1005" y="75"/>
                  </a:lnTo>
                  <a:lnTo>
                    <a:pt x="993" y="70"/>
                  </a:lnTo>
                  <a:lnTo>
                    <a:pt x="978" y="66"/>
                  </a:lnTo>
                  <a:lnTo>
                    <a:pt x="961" y="61"/>
                  </a:lnTo>
                  <a:lnTo>
                    <a:pt x="940" y="58"/>
                  </a:lnTo>
                  <a:lnTo>
                    <a:pt x="917" y="54"/>
                  </a:lnTo>
                  <a:lnTo>
                    <a:pt x="891" y="51"/>
                  </a:lnTo>
                  <a:lnTo>
                    <a:pt x="862" y="48"/>
                  </a:lnTo>
                  <a:lnTo>
                    <a:pt x="829" y="47"/>
                  </a:lnTo>
                  <a:lnTo>
                    <a:pt x="794" y="45"/>
                  </a:lnTo>
                  <a:lnTo>
                    <a:pt x="756" y="45"/>
                  </a:lnTo>
                  <a:lnTo>
                    <a:pt x="714" y="44"/>
                  </a:lnTo>
                  <a:lnTo>
                    <a:pt x="670" y="44"/>
                  </a:lnTo>
                  <a:lnTo>
                    <a:pt x="623" y="45"/>
                  </a:lnTo>
                  <a:lnTo>
                    <a:pt x="569" y="46"/>
                  </a:lnTo>
                  <a:lnTo>
                    <a:pt x="519" y="48"/>
                  </a:lnTo>
                  <a:lnTo>
                    <a:pt x="477" y="51"/>
                  </a:lnTo>
                  <a:lnTo>
                    <a:pt x="438" y="54"/>
                  </a:lnTo>
                  <a:lnTo>
                    <a:pt x="404" y="58"/>
                  </a:lnTo>
                  <a:lnTo>
                    <a:pt x="375" y="61"/>
                  </a:lnTo>
                  <a:lnTo>
                    <a:pt x="351" y="66"/>
                  </a:lnTo>
                  <a:lnTo>
                    <a:pt x="330" y="69"/>
                  </a:lnTo>
                  <a:lnTo>
                    <a:pt x="313" y="73"/>
                  </a:lnTo>
                  <a:lnTo>
                    <a:pt x="298" y="77"/>
                  </a:lnTo>
                  <a:lnTo>
                    <a:pt x="288" y="81"/>
                  </a:lnTo>
                  <a:lnTo>
                    <a:pt x="279" y="83"/>
                  </a:lnTo>
                  <a:lnTo>
                    <a:pt x="273" y="85"/>
                  </a:lnTo>
                  <a:lnTo>
                    <a:pt x="269" y="88"/>
                  </a:lnTo>
                  <a:lnTo>
                    <a:pt x="267" y="89"/>
                  </a:lnTo>
                  <a:lnTo>
                    <a:pt x="266" y="90"/>
                  </a:lnTo>
                  <a:lnTo>
                    <a:pt x="262" y="92"/>
                  </a:lnTo>
                  <a:lnTo>
                    <a:pt x="256" y="99"/>
                  </a:lnTo>
                  <a:lnTo>
                    <a:pt x="243" y="109"/>
                  </a:lnTo>
                  <a:lnTo>
                    <a:pt x="227" y="124"/>
                  </a:lnTo>
                  <a:lnTo>
                    <a:pt x="208" y="141"/>
                  </a:lnTo>
                  <a:lnTo>
                    <a:pt x="188" y="159"/>
                  </a:lnTo>
                  <a:lnTo>
                    <a:pt x="166" y="179"/>
                  </a:lnTo>
                  <a:lnTo>
                    <a:pt x="143" y="198"/>
                  </a:lnTo>
                  <a:lnTo>
                    <a:pt x="120" y="219"/>
                  </a:lnTo>
                  <a:lnTo>
                    <a:pt x="96" y="238"/>
                  </a:lnTo>
                  <a:lnTo>
                    <a:pt x="76" y="257"/>
                  </a:lnTo>
                  <a:lnTo>
                    <a:pt x="57" y="273"/>
                  </a:lnTo>
                  <a:lnTo>
                    <a:pt x="42" y="288"/>
                  </a:lnTo>
                  <a:lnTo>
                    <a:pt x="30" y="298"/>
                  </a:lnTo>
                  <a:lnTo>
                    <a:pt x="22" y="305"/>
                  </a:lnTo>
                  <a:lnTo>
                    <a:pt x="19" y="308"/>
                  </a:lnTo>
                  <a:lnTo>
                    <a:pt x="20" y="309"/>
                  </a:lnTo>
                  <a:lnTo>
                    <a:pt x="14" y="310"/>
                  </a:lnTo>
                  <a:lnTo>
                    <a:pt x="9" y="310"/>
                  </a:lnTo>
                  <a:lnTo>
                    <a:pt x="3" y="311"/>
                  </a:lnTo>
                  <a:lnTo>
                    <a:pt x="0" y="311"/>
                  </a:lnTo>
                  <a:lnTo>
                    <a:pt x="9" y="303"/>
                  </a:lnTo>
                  <a:lnTo>
                    <a:pt x="22" y="291"/>
                  </a:lnTo>
                  <a:lnTo>
                    <a:pt x="35" y="279"/>
                  </a:lnTo>
                  <a:lnTo>
                    <a:pt x="52" y="265"/>
                  </a:lnTo>
                  <a:lnTo>
                    <a:pt x="70" y="249"/>
                  </a:lnTo>
                  <a:lnTo>
                    <a:pt x="88" y="233"/>
                  </a:lnTo>
                  <a:lnTo>
                    <a:pt x="108" y="217"/>
                  </a:lnTo>
                  <a:lnTo>
                    <a:pt x="126" y="199"/>
                  </a:lnTo>
                  <a:lnTo>
                    <a:pt x="146" y="182"/>
                  </a:lnTo>
                  <a:lnTo>
                    <a:pt x="164" y="166"/>
                  </a:lnTo>
                  <a:lnTo>
                    <a:pt x="183" y="150"/>
                  </a:lnTo>
                  <a:lnTo>
                    <a:pt x="199" y="136"/>
                  </a:lnTo>
                  <a:lnTo>
                    <a:pt x="214" y="123"/>
                  </a:lnTo>
                  <a:lnTo>
                    <a:pt x="226" y="112"/>
                  </a:lnTo>
                  <a:lnTo>
                    <a:pt x="236" y="104"/>
                  </a:lnTo>
                  <a:lnTo>
                    <a:pt x="243" y="9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8" name="Freeform 106"/>
            <p:cNvSpPr>
              <a:spLocks/>
            </p:cNvSpPr>
            <p:nvPr/>
          </p:nvSpPr>
          <p:spPr bwMode="auto">
            <a:xfrm>
              <a:off x="4076" y="3063"/>
              <a:ext cx="300" cy="247"/>
            </a:xfrm>
            <a:custGeom>
              <a:avLst/>
              <a:gdLst>
                <a:gd name="T0" fmla="*/ 281 w 282"/>
                <a:gd name="T1" fmla="*/ 189 h 233"/>
                <a:gd name="T2" fmla="*/ 280 w 282"/>
                <a:gd name="T3" fmla="*/ 191 h 233"/>
                <a:gd name="T4" fmla="*/ 278 w 282"/>
                <a:gd name="T5" fmla="*/ 191 h 233"/>
                <a:gd name="T6" fmla="*/ 269 w 282"/>
                <a:gd name="T7" fmla="*/ 194 h 233"/>
                <a:gd name="T8" fmla="*/ 254 w 282"/>
                <a:gd name="T9" fmla="*/ 200 h 233"/>
                <a:gd name="T10" fmla="*/ 239 w 282"/>
                <a:gd name="T11" fmla="*/ 206 h 233"/>
                <a:gd name="T12" fmla="*/ 233 w 282"/>
                <a:gd name="T13" fmla="*/ 203 h 233"/>
                <a:gd name="T14" fmla="*/ 234 w 282"/>
                <a:gd name="T15" fmla="*/ 189 h 233"/>
                <a:gd name="T16" fmla="*/ 232 w 282"/>
                <a:gd name="T17" fmla="*/ 180 h 233"/>
                <a:gd name="T18" fmla="*/ 226 w 282"/>
                <a:gd name="T19" fmla="*/ 175 h 233"/>
                <a:gd name="T20" fmla="*/ 212 w 282"/>
                <a:gd name="T21" fmla="*/ 169 h 233"/>
                <a:gd name="T22" fmla="*/ 183 w 282"/>
                <a:gd name="T23" fmla="*/ 166 h 233"/>
                <a:gd name="T24" fmla="*/ 150 w 282"/>
                <a:gd name="T25" fmla="*/ 167 h 233"/>
                <a:gd name="T26" fmla="*/ 122 w 282"/>
                <a:gd name="T27" fmla="*/ 170 h 233"/>
                <a:gd name="T28" fmla="*/ 104 w 282"/>
                <a:gd name="T29" fmla="*/ 177 h 233"/>
                <a:gd name="T30" fmla="*/ 91 w 282"/>
                <a:gd name="T31" fmla="*/ 188 h 233"/>
                <a:gd name="T32" fmla="*/ 82 w 282"/>
                <a:gd name="T33" fmla="*/ 197 h 233"/>
                <a:gd name="T34" fmla="*/ 75 w 282"/>
                <a:gd name="T35" fmla="*/ 204 h 233"/>
                <a:gd name="T36" fmla="*/ 65 w 282"/>
                <a:gd name="T37" fmla="*/ 211 h 233"/>
                <a:gd name="T38" fmla="*/ 48 w 282"/>
                <a:gd name="T39" fmla="*/ 218 h 233"/>
                <a:gd name="T40" fmla="*/ 28 w 282"/>
                <a:gd name="T41" fmla="*/ 224 h 233"/>
                <a:gd name="T42" fmla="*/ 8 w 282"/>
                <a:gd name="T43" fmla="*/ 230 h 233"/>
                <a:gd name="T44" fmla="*/ 2 w 282"/>
                <a:gd name="T45" fmla="*/ 31 h 233"/>
                <a:gd name="T46" fmla="*/ 2 w 282"/>
                <a:gd name="T47" fmla="*/ 30 h 233"/>
                <a:gd name="T48" fmla="*/ 3 w 282"/>
                <a:gd name="T49" fmla="*/ 21 h 233"/>
                <a:gd name="T50" fmla="*/ 20 w 282"/>
                <a:gd name="T51" fmla="*/ 4 h 233"/>
                <a:gd name="T52" fmla="*/ 48 w 282"/>
                <a:gd name="T53" fmla="*/ 1 h 233"/>
                <a:gd name="T54" fmla="*/ 92 w 282"/>
                <a:gd name="T55" fmla="*/ 1 h 233"/>
                <a:gd name="T56" fmla="*/ 134 w 282"/>
                <a:gd name="T57" fmla="*/ 3 h 233"/>
                <a:gd name="T58" fmla="*/ 157 w 282"/>
                <a:gd name="T59" fmla="*/ 7 h 233"/>
                <a:gd name="T60" fmla="*/ 174 w 282"/>
                <a:gd name="T61" fmla="*/ 27 h 233"/>
                <a:gd name="T62" fmla="*/ 206 w 282"/>
                <a:gd name="T63" fmla="*/ 72 h 233"/>
                <a:gd name="T64" fmla="*/ 245 w 282"/>
                <a:gd name="T65" fmla="*/ 127 h 233"/>
                <a:gd name="T66" fmla="*/ 282 w 282"/>
                <a:gd name="T67" fmla="*/ 180 h 233"/>
                <a:gd name="T68" fmla="*/ 282 w 282"/>
                <a:gd name="T69" fmla="*/ 183 h 233"/>
                <a:gd name="T70" fmla="*/ 282 w 282"/>
                <a:gd name="T71" fmla="*/ 18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233">
                  <a:moveTo>
                    <a:pt x="282" y="188"/>
                  </a:moveTo>
                  <a:lnTo>
                    <a:pt x="281" y="189"/>
                  </a:lnTo>
                  <a:lnTo>
                    <a:pt x="281" y="190"/>
                  </a:lnTo>
                  <a:lnTo>
                    <a:pt x="280" y="191"/>
                  </a:lnTo>
                  <a:lnTo>
                    <a:pt x="280" y="191"/>
                  </a:lnTo>
                  <a:lnTo>
                    <a:pt x="278" y="191"/>
                  </a:lnTo>
                  <a:lnTo>
                    <a:pt x="274" y="193"/>
                  </a:lnTo>
                  <a:lnTo>
                    <a:pt x="269" y="194"/>
                  </a:lnTo>
                  <a:lnTo>
                    <a:pt x="262" y="198"/>
                  </a:lnTo>
                  <a:lnTo>
                    <a:pt x="254" y="200"/>
                  </a:lnTo>
                  <a:lnTo>
                    <a:pt x="245" y="204"/>
                  </a:lnTo>
                  <a:lnTo>
                    <a:pt x="239" y="206"/>
                  </a:lnTo>
                  <a:lnTo>
                    <a:pt x="232" y="208"/>
                  </a:lnTo>
                  <a:lnTo>
                    <a:pt x="233" y="203"/>
                  </a:lnTo>
                  <a:lnTo>
                    <a:pt x="234" y="196"/>
                  </a:lnTo>
                  <a:lnTo>
                    <a:pt x="234" y="189"/>
                  </a:lnTo>
                  <a:lnTo>
                    <a:pt x="233" y="183"/>
                  </a:lnTo>
                  <a:lnTo>
                    <a:pt x="232" y="180"/>
                  </a:lnTo>
                  <a:lnTo>
                    <a:pt x="229" y="177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12" y="169"/>
                  </a:lnTo>
                  <a:lnTo>
                    <a:pt x="198" y="167"/>
                  </a:lnTo>
                  <a:lnTo>
                    <a:pt x="183" y="166"/>
                  </a:lnTo>
                  <a:lnTo>
                    <a:pt x="166" y="166"/>
                  </a:lnTo>
                  <a:lnTo>
                    <a:pt x="150" y="167"/>
                  </a:lnTo>
                  <a:lnTo>
                    <a:pt x="135" y="168"/>
                  </a:lnTo>
                  <a:lnTo>
                    <a:pt x="122" y="170"/>
                  </a:lnTo>
                  <a:lnTo>
                    <a:pt x="113" y="173"/>
                  </a:lnTo>
                  <a:lnTo>
                    <a:pt x="104" y="177"/>
                  </a:lnTo>
                  <a:lnTo>
                    <a:pt x="97" y="182"/>
                  </a:lnTo>
                  <a:lnTo>
                    <a:pt x="91" y="188"/>
                  </a:lnTo>
                  <a:lnTo>
                    <a:pt x="85" y="193"/>
                  </a:lnTo>
                  <a:lnTo>
                    <a:pt x="82" y="197"/>
                  </a:lnTo>
                  <a:lnTo>
                    <a:pt x="78" y="200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5" y="211"/>
                  </a:lnTo>
                  <a:lnTo>
                    <a:pt x="56" y="214"/>
                  </a:lnTo>
                  <a:lnTo>
                    <a:pt x="48" y="218"/>
                  </a:lnTo>
                  <a:lnTo>
                    <a:pt x="38" y="221"/>
                  </a:lnTo>
                  <a:lnTo>
                    <a:pt x="28" y="224"/>
                  </a:lnTo>
                  <a:lnTo>
                    <a:pt x="18" y="227"/>
                  </a:lnTo>
                  <a:lnTo>
                    <a:pt x="8" y="230"/>
                  </a:lnTo>
                  <a:lnTo>
                    <a:pt x="0" y="2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8" y="11"/>
                  </a:lnTo>
                  <a:lnTo>
                    <a:pt x="20" y="4"/>
                  </a:lnTo>
                  <a:lnTo>
                    <a:pt x="31" y="2"/>
                  </a:lnTo>
                  <a:lnTo>
                    <a:pt x="48" y="1"/>
                  </a:lnTo>
                  <a:lnTo>
                    <a:pt x="70" y="0"/>
                  </a:lnTo>
                  <a:lnTo>
                    <a:pt x="92" y="1"/>
                  </a:lnTo>
                  <a:lnTo>
                    <a:pt x="114" y="2"/>
                  </a:lnTo>
                  <a:lnTo>
                    <a:pt x="134" y="3"/>
                  </a:lnTo>
                  <a:lnTo>
                    <a:pt x="149" y="6"/>
                  </a:lnTo>
                  <a:lnTo>
                    <a:pt x="157" y="7"/>
                  </a:lnTo>
                  <a:lnTo>
                    <a:pt x="163" y="14"/>
                  </a:lnTo>
                  <a:lnTo>
                    <a:pt x="174" y="27"/>
                  </a:lnTo>
                  <a:lnTo>
                    <a:pt x="188" y="48"/>
                  </a:lnTo>
                  <a:lnTo>
                    <a:pt x="206" y="72"/>
                  </a:lnTo>
                  <a:lnTo>
                    <a:pt x="225" y="99"/>
                  </a:lnTo>
                  <a:lnTo>
                    <a:pt x="245" y="127"/>
                  </a:lnTo>
                  <a:lnTo>
                    <a:pt x="264" y="154"/>
                  </a:lnTo>
                  <a:lnTo>
                    <a:pt x="282" y="180"/>
                  </a:lnTo>
                  <a:lnTo>
                    <a:pt x="282" y="181"/>
                  </a:lnTo>
                  <a:lnTo>
                    <a:pt x="282" y="183"/>
                  </a:lnTo>
                  <a:lnTo>
                    <a:pt x="282" y="185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00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9" name="Freeform 107"/>
            <p:cNvSpPr>
              <a:spLocks/>
            </p:cNvSpPr>
            <p:nvPr/>
          </p:nvSpPr>
          <p:spPr bwMode="auto">
            <a:xfrm>
              <a:off x="2791" y="3232"/>
              <a:ext cx="168" cy="70"/>
            </a:xfrm>
            <a:custGeom>
              <a:avLst/>
              <a:gdLst>
                <a:gd name="T0" fmla="*/ 134 w 159"/>
                <a:gd name="T1" fmla="*/ 56 h 65"/>
                <a:gd name="T2" fmla="*/ 124 w 159"/>
                <a:gd name="T3" fmla="*/ 55 h 65"/>
                <a:gd name="T4" fmla="*/ 116 w 159"/>
                <a:gd name="T5" fmla="*/ 55 h 65"/>
                <a:gd name="T6" fmla="*/ 109 w 159"/>
                <a:gd name="T7" fmla="*/ 57 h 65"/>
                <a:gd name="T8" fmla="*/ 102 w 159"/>
                <a:gd name="T9" fmla="*/ 60 h 65"/>
                <a:gd name="T10" fmla="*/ 99 w 159"/>
                <a:gd name="T11" fmla="*/ 61 h 65"/>
                <a:gd name="T12" fmla="*/ 94 w 159"/>
                <a:gd name="T13" fmla="*/ 62 h 65"/>
                <a:gd name="T14" fmla="*/ 89 w 159"/>
                <a:gd name="T15" fmla="*/ 63 h 65"/>
                <a:gd name="T16" fmla="*/ 84 w 159"/>
                <a:gd name="T17" fmla="*/ 64 h 65"/>
                <a:gd name="T18" fmla="*/ 78 w 159"/>
                <a:gd name="T19" fmla="*/ 65 h 65"/>
                <a:gd name="T20" fmla="*/ 71 w 159"/>
                <a:gd name="T21" fmla="*/ 65 h 65"/>
                <a:gd name="T22" fmla="*/ 63 w 159"/>
                <a:gd name="T23" fmla="*/ 64 h 65"/>
                <a:gd name="T24" fmla="*/ 54 w 159"/>
                <a:gd name="T25" fmla="*/ 63 h 65"/>
                <a:gd name="T26" fmla="*/ 43 w 159"/>
                <a:gd name="T27" fmla="*/ 61 h 65"/>
                <a:gd name="T28" fmla="*/ 35 w 159"/>
                <a:gd name="T29" fmla="*/ 59 h 65"/>
                <a:gd name="T30" fmla="*/ 27 w 159"/>
                <a:gd name="T31" fmla="*/ 56 h 65"/>
                <a:gd name="T32" fmla="*/ 21 w 159"/>
                <a:gd name="T33" fmla="*/ 52 h 65"/>
                <a:gd name="T34" fmla="*/ 16 w 159"/>
                <a:gd name="T35" fmla="*/ 48 h 65"/>
                <a:gd name="T36" fmla="*/ 11 w 159"/>
                <a:gd name="T37" fmla="*/ 45 h 65"/>
                <a:gd name="T38" fmla="*/ 8 w 159"/>
                <a:gd name="T39" fmla="*/ 40 h 65"/>
                <a:gd name="T40" fmla="*/ 5 w 159"/>
                <a:gd name="T41" fmla="*/ 37 h 65"/>
                <a:gd name="T42" fmla="*/ 2 w 159"/>
                <a:gd name="T43" fmla="*/ 29 h 65"/>
                <a:gd name="T44" fmla="*/ 0 w 159"/>
                <a:gd name="T45" fmla="*/ 21 h 65"/>
                <a:gd name="T46" fmla="*/ 0 w 159"/>
                <a:gd name="T47" fmla="*/ 15 h 65"/>
                <a:gd name="T48" fmla="*/ 0 w 159"/>
                <a:gd name="T49" fmla="*/ 9 h 65"/>
                <a:gd name="T50" fmla="*/ 0 w 159"/>
                <a:gd name="T51" fmla="*/ 9 h 65"/>
                <a:gd name="T52" fmla="*/ 1 w 159"/>
                <a:gd name="T53" fmla="*/ 8 h 65"/>
                <a:gd name="T54" fmla="*/ 2 w 159"/>
                <a:gd name="T55" fmla="*/ 7 h 65"/>
                <a:gd name="T56" fmla="*/ 3 w 159"/>
                <a:gd name="T57" fmla="*/ 6 h 65"/>
                <a:gd name="T58" fmla="*/ 12 w 159"/>
                <a:gd name="T59" fmla="*/ 3 h 65"/>
                <a:gd name="T60" fmla="*/ 25 w 159"/>
                <a:gd name="T61" fmla="*/ 1 h 65"/>
                <a:gd name="T62" fmla="*/ 39 w 159"/>
                <a:gd name="T63" fmla="*/ 0 h 65"/>
                <a:gd name="T64" fmla="*/ 54 w 159"/>
                <a:gd name="T65" fmla="*/ 1 h 65"/>
                <a:gd name="T66" fmla="*/ 69 w 159"/>
                <a:gd name="T67" fmla="*/ 1 h 65"/>
                <a:gd name="T68" fmla="*/ 83 w 159"/>
                <a:gd name="T69" fmla="*/ 3 h 65"/>
                <a:gd name="T70" fmla="*/ 95 w 159"/>
                <a:gd name="T71" fmla="*/ 4 h 65"/>
                <a:gd name="T72" fmla="*/ 103 w 159"/>
                <a:gd name="T73" fmla="*/ 7 h 65"/>
                <a:gd name="T74" fmla="*/ 110 w 159"/>
                <a:gd name="T75" fmla="*/ 10 h 65"/>
                <a:gd name="T76" fmla="*/ 116 w 159"/>
                <a:gd name="T77" fmla="*/ 15 h 65"/>
                <a:gd name="T78" fmla="*/ 121 w 159"/>
                <a:gd name="T79" fmla="*/ 19 h 65"/>
                <a:gd name="T80" fmla="*/ 125 w 159"/>
                <a:gd name="T81" fmla="*/ 24 h 65"/>
                <a:gd name="T82" fmla="*/ 129 w 159"/>
                <a:gd name="T83" fmla="*/ 27 h 65"/>
                <a:gd name="T84" fmla="*/ 133 w 159"/>
                <a:gd name="T85" fmla="*/ 32 h 65"/>
                <a:gd name="T86" fmla="*/ 138 w 159"/>
                <a:gd name="T87" fmla="*/ 35 h 65"/>
                <a:gd name="T88" fmla="*/ 144 w 159"/>
                <a:gd name="T89" fmla="*/ 40 h 65"/>
                <a:gd name="T90" fmla="*/ 148 w 159"/>
                <a:gd name="T91" fmla="*/ 44 h 65"/>
                <a:gd name="T92" fmla="*/ 153 w 159"/>
                <a:gd name="T93" fmla="*/ 46 h 65"/>
                <a:gd name="T94" fmla="*/ 156 w 159"/>
                <a:gd name="T95" fmla="*/ 47 h 65"/>
                <a:gd name="T96" fmla="*/ 159 w 159"/>
                <a:gd name="T97" fmla="*/ 48 h 65"/>
                <a:gd name="T98" fmla="*/ 155 w 159"/>
                <a:gd name="T99" fmla="*/ 52 h 65"/>
                <a:gd name="T100" fmla="*/ 152 w 159"/>
                <a:gd name="T101" fmla="*/ 55 h 65"/>
                <a:gd name="T102" fmla="*/ 148 w 159"/>
                <a:gd name="T103" fmla="*/ 59 h 65"/>
                <a:gd name="T104" fmla="*/ 146 w 159"/>
                <a:gd name="T105" fmla="*/ 61 h 65"/>
                <a:gd name="T106" fmla="*/ 144 w 159"/>
                <a:gd name="T107" fmla="*/ 60 h 65"/>
                <a:gd name="T108" fmla="*/ 140 w 159"/>
                <a:gd name="T109" fmla="*/ 59 h 65"/>
                <a:gd name="T110" fmla="*/ 138 w 159"/>
                <a:gd name="T111" fmla="*/ 57 h 65"/>
                <a:gd name="T112" fmla="*/ 134 w 159"/>
                <a:gd name="T1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65">
                  <a:moveTo>
                    <a:pt x="134" y="56"/>
                  </a:moveTo>
                  <a:lnTo>
                    <a:pt x="124" y="55"/>
                  </a:lnTo>
                  <a:lnTo>
                    <a:pt x="116" y="55"/>
                  </a:lnTo>
                  <a:lnTo>
                    <a:pt x="109" y="57"/>
                  </a:lnTo>
                  <a:lnTo>
                    <a:pt x="102" y="60"/>
                  </a:lnTo>
                  <a:lnTo>
                    <a:pt x="99" y="61"/>
                  </a:lnTo>
                  <a:lnTo>
                    <a:pt x="94" y="62"/>
                  </a:lnTo>
                  <a:lnTo>
                    <a:pt x="89" y="63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1" y="65"/>
                  </a:lnTo>
                  <a:lnTo>
                    <a:pt x="63" y="64"/>
                  </a:lnTo>
                  <a:lnTo>
                    <a:pt x="54" y="63"/>
                  </a:lnTo>
                  <a:lnTo>
                    <a:pt x="43" y="61"/>
                  </a:lnTo>
                  <a:lnTo>
                    <a:pt x="35" y="59"/>
                  </a:lnTo>
                  <a:lnTo>
                    <a:pt x="27" y="56"/>
                  </a:lnTo>
                  <a:lnTo>
                    <a:pt x="21" y="52"/>
                  </a:lnTo>
                  <a:lnTo>
                    <a:pt x="16" y="48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12" y="3"/>
                  </a:lnTo>
                  <a:lnTo>
                    <a:pt x="25" y="1"/>
                  </a:lnTo>
                  <a:lnTo>
                    <a:pt x="39" y="0"/>
                  </a:lnTo>
                  <a:lnTo>
                    <a:pt x="54" y="1"/>
                  </a:lnTo>
                  <a:lnTo>
                    <a:pt x="69" y="1"/>
                  </a:lnTo>
                  <a:lnTo>
                    <a:pt x="83" y="3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5"/>
                  </a:lnTo>
                  <a:lnTo>
                    <a:pt x="121" y="19"/>
                  </a:lnTo>
                  <a:lnTo>
                    <a:pt x="125" y="24"/>
                  </a:lnTo>
                  <a:lnTo>
                    <a:pt x="129" y="27"/>
                  </a:lnTo>
                  <a:lnTo>
                    <a:pt x="133" y="32"/>
                  </a:lnTo>
                  <a:lnTo>
                    <a:pt x="138" y="35"/>
                  </a:lnTo>
                  <a:lnTo>
                    <a:pt x="144" y="40"/>
                  </a:lnTo>
                  <a:lnTo>
                    <a:pt x="148" y="44"/>
                  </a:lnTo>
                  <a:lnTo>
                    <a:pt x="153" y="46"/>
                  </a:lnTo>
                  <a:lnTo>
                    <a:pt x="156" y="47"/>
                  </a:lnTo>
                  <a:lnTo>
                    <a:pt x="159" y="48"/>
                  </a:lnTo>
                  <a:lnTo>
                    <a:pt x="155" y="52"/>
                  </a:lnTo>
                  <a:lnTo>
                    <a:pt x="152" y="55"/>
                  </a:lnTo>
                  <a:lnTo>
                    <a:pt x="148" y="59"/>
                  </a:lnTo>
                  <a:lnTo>
                    <a:pt x="146" y="61"/>
                  </a:lnTo>
                  <a:lnTo>
                    <a:pt x="144" y="60"/>
                  </a:lnTo>
                  <a:lnTo>
                    <a:pt x="140" y="59"/>
                  </a:lnTo>
                  <a:lnTo>
                    <a:pt x="138" y="57"/>
                  </a:lnTo>
                  <a:lnTo>
                    <a:pt x="134" y="5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0" name="Freeform 108"/>
            <p:cNvSpPr>
              <a:spLocks/>
            </p:cNvSpPr>
            <p:nvPr/>
          </p:nvSpPr>
          <p:spPr bwMode="auto">
            <a:xfrm>
              <a:off x="2465" y="3315"/>
              <a:ext cx="1540" cy="353"/>
            </a:xfrm>
            <a:custGeom>
              <a:avLst/>
              <a:gdLst>
                <a:gd name="T0" fmla="*/ 14 w 1446"/>
                <a:gd name="T1" fmla="*/ 243 h 333"/>
                <a:gd name="T2" fmla="*/ 30 w 1446"/>
                <a:gd name="T3" fmla="*/ 222 h 333"/>
                <a:gd name="T4" fmla="*/ 58 w 1446"/>
                <a:gd name="T5" fmla="*/ 192 h 333"/>
                <a:gd name="T6" fmla="*/ 93 w 1446"/>
                <a:gd name="T7" fmla="*/ 155 h 333"/>
                <a:gd name="T8" fmla="*/ 136 w 1446"/>
                <a:gd name="T9" fmla="*/ 117 h 333"/>
                <a:gd name="T10" fmla="*/ 181 w 1446"/>
                <a:gd name="T11" fmla="*/ 83 h 333"/>
                <a:gd name="T12" fmla="*/ 226 w 1446"/>
                <a:gd name="T13" fmla="*/ 55 h 333"/>
                <a:gd name="T14" fmla="*/ 268 w 1446"/>
                <a:gd name="T15" fmla="*/ 39 h 333"/>
                <a:gd name="T16" fmla="*/ 297 w 1446"/>
                <a:gd name="T17" fmla="*/ 37 h 333"/>
                <a:gd name="T18" fmla="*/ 317 w 1446"/>
                <a:gd name="T19" fmla="*/ 37 h 333"/>
                <a:gd name="T20" fmla="*/ 335 w 1446"/>
                <a:gd name="T21" fmla="*/ 36 h 333"/>
                <a:gd name="T22" fmla="*/ 352 w 1446"/>
                <a:gd name="T23" fmla="*/ 35 h 333"/>
                <a:gd name="T24" fmla="*/ 422 w 1446"/>
                <a:gd name="T25" fmla="*/ 32 h 333"/>
                <a:gd name="T26" fmla="*/ 446 w 1446"/>
                <a:gd name="T27" fmla="*/ 21 h 333"/>
                <a:gd name="T28" fmla="*/ 465 w 1446"/>
                <a:gd name="T29" fmla="*/ 18 h 333"/>
                <a:gd name="T30" fmla="*/ 498 w 1446"/>
                <a:gd name="T31" fmla="*/ 15 h 333"/>
                <a:gd name="T32" fmla="*/ 545 w 1446"/>
                <a:gd name="T33" fmla="*/ 11 h 333"/>
                <a:gd name="T34" fmla="*/ 606 w 1446"/>
                <a:gd name="T35" fmla="*/ 7 h 333"/>
                <a:gd name="T36" fmla="*/ 684 w 1446"/>
                <a:gd name="T37" fmla="*/ 3 h 333"/>
                <a:gd name="T38" fmla="*/ 775 w 1446"/>
                <a:gd name="T39" fmla="*/ 1 h 333"/>
                <a:gd name="T40" fmla="*/ 882 w 1446"/>
                <a:gd name="T41" fmla="*/ 0 h 333"/>
                <a:gd name="T42" fmla="*/ 998 w 1446"/>
                <a:gd name="T43" fmla="*/ 1 h 333"/>
                <a:gd name="T44" fmla="*/ 1102 w 1446"/>
                <a:gd name="T45" fmla="*/ 3 h 333"/>
                <a:gd name="T46" fmla="*/ 1191 w 1446"/>
                <a:gd name="T47" fmla="*/ 7 h 333"/>
                <a:gd name="T48" fmla="*/ 1266 w 1446"/>
                <a:gd name="T49" fmla="*/ 10 h 333"/>
                <a:gd name="T50" fmla="*/ 1327 w 1446"/>
                <a:gd name="T51" fmla="*/ 14 h 333"/>
                <a:gd name="T52" fmla="*/ 1374 w 1446"/>
                <a:gd name="T53" fmla="*/ 17 h 333"/>
                <a:gd name="T54" fmla="*/ 1407 w 1446"/>
                <a:gd name="T55" fmla="*/ 21 h 333"/>
                <a:gd name="T56" fmla="*/ 1428 w 1446"/>
                <a:gd name="T57" fmla="*/ 23 h 333"/>
                <a:gd name="T58" fmla="*/ 1446 w 1446"/>
                <a:gd name="T59" fmla="*/ 38 h 333"/>
                <a:gd name="T60" fmla="*/ 1405 w 1446"/>
                <a:gd name="T61" fmla="*/ 61 h 333"/>
                <a:gd name="T62" fmla="*/ 1365 w 1446"/>
                <a:gd name="T63" fmla="*/ 91 h 333"/>
                <a:gd name="T64" fmla="*/ 1327 w 1446"/>
                <a:gd name="T65" fmla="*/ 126 h 333"/>
                <a:gd name="T66" fmla="*/ 1294 w 1446"/>
                <a:gd name="T67" fmla="*/ 161 h 333"/>
                <a:gd name="T68" fmla="*/ 1266 w 1446"/>
                <a:gd name="T69" fmla="*/ 196 h 333"/>
                <a:gd name="T70" fmla="*/ 1245 w 1446"/>
                <a:gd name="T71" fmla="*/ 223 h 333"/>
                <a:gd name="T72" fmla="*/ 1231 w 1446"/>
                <a:gd name="T73" fmla="*/ 243 h 333"/>
                <a:gd name="T74" fmla="*/ 1225 w 1446"/>
                <a:gd name="T75" fmla="*/ 251 h 333"/>
                <a:gd name="T76" fmla="*/ 1219 w 1446"/>
                <a:gd name="T77" fmla="*/ 270 h 333"/>
                <a:gd name="T78" fmla="*/ 1223 w 1446"/>
                <a:gd name="T79" fmla="*/ 285 h 333"/>
                <a:gd name="T80" fmla="*/ 1186 w 1446"/>
                <a:gd name="T81" fmla="*/ 288 h 333"/>
                <a:gd name="T82" fmla="*/ 1126 w 1446"/>
                <a:gd name="T83" fmla="*/ 295 h 333"/>
                <a:gd name="T84" fmla="*/ 1048 w 1446"/>
                <a:gd name="T85" fmla="*/ 302 h 333"/>
                <a:gd name="T86" fmla="*/ 953 w 1446"/>
                <a:gd name="T87" fmla="*/ 310 h 333"/>
                <a:gd name="T88" fmla="*/ 848 w 1446"/>
                <a:gd name="T89" fmla="*/ 318 h 333"/>
                <a:gd name="T90" fmla="*/ 734 w 1446"/>
                <a:gd name="T91" fmla="*/ 325 h 333"/>
                <a:gd name="T92" fmla="*/ 617 w 1446"/>
                <a:gd name="T93" fmla="*/ 329 h 333"/>
                <a:gd name="T94" fmla="*/ 499 w 1446"/>
                <a:gd name="T95" fmla="*/ 333 h 333"/>
                <a:gd name="T96" fmla="*/ 387 w 1446"/>
                <a:gd name="T97" fmla="*/ 333 h 333"/>
                <a:gd name="T98" fmla="*/ 291 w 1446"/>
                <a:gd name="T99" fmla="*/ 329 h 333"/>
                <a:gd name="T100" fmla="*/ 209 w 1446"/>
                <a:gd name="T101" fmla="*/ 324 h 333"/>
                <a:gd name="T102" fmla="*/ 141 w 1446"/>
                <a:gd name="T103" fmla="*/ 317 h 333"/>
                <a:gd name="T104" fmla="*/ 85 w 1446"/>
                <a:gd name="T105" fmla="*/ 309 h 333"/>
                <a:gd name="T106" fmla="*/ 44 w 1446"/>
                <a:gd name="T107" fmla="*/ 302 h 333"/>
                <a:gd name="T108" fmla="*/ 16 w 1446"/>
                <a:gd name="T109" fmla="*/ 296 h 333"/>
                <a:gd name="T110" fmla="*/ 0 w 1446"/>
                <a:gd name="T111" fmla="*/ 293 h 333"/>
                <a:gd name="T112" fmla="*/ 4 w 1446"/>
                <a:gd name="T113" fmla="*/ 274 h 333"/>
                <a:gd name="T114" fmla="*/ 8 w 1446"/>
                <a:gd name="T115" fmla="*/ 25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6" h="333">
                  <a:moveTo>
                    <a:pt x="11" y="249"/>
                  </a:moveTo>
                  <a:lnTo>
                    <a:pt x="14" y="243"/>
                  </a:lnTo>
                  <a:lnTo>
                    <a:pt x="20" y="235"/>
                  </a:lnTo>
                  <a:lnTo>
                    <a:pt x="30" y="222"/>
                  </a:lnTo>
                  <a:lnTo>
                    <a:pt x="43" y="208"/>
                  </a:lnTo>
                  <a:lnTo>
                    <a:pt x="58" y="192"/>
                  </a:lnTo>
                  <a:lnTo>
                    <a:pt x="75" y="174"/>
                  </a:lnTo>
                  <a:lnTo>
                    <a:pt x="93" y="155"/>
                  </a:lnTo>
                  <a:lnTo>
                    <a:pt x="114" y="136"/>
                  </a:lnTo>
                  <a:lnTo>
                    <a:pt x="136" y="117"/>
                  </a:lnTo>
                  <a:lnTo>
                    <a:pt x="158" y="99"/>
                  </a:lnTo>
                  <a:lnTo>
                    <a:pt x="181" y="83"/>
                  </a:lnTo>
                  <a:lnTo>
                    <a:pt x="203" y="68"/>
                  </a:lnTo>
                  <a:lnTo>
                    <a:pt x="226" y="55"/>
                  </a:lnTo>
                  <a:lnTo>
                    <a:pt x="247" y="45"/>
                  </a:lnTo>
                  <a:lnTo>
                    <a:pt x="268" y="39"/>
                  </a:lnTo>
                  <a:lnTo>
                    <a:pt x="287" y="37"/>
                  </a:lnTo>
                  <a:lnTo>
                    <a:pt x="297" y="37"/>
                  </a:lnTo>
                  <a:lnTo>
                    <a:pt x="308" y="37"/>
                  </a:lnTo>
                  <a:lnTo>
                    <a:pt x="317" y="37"/>
                  </a:lnTo>
                  <a:lnTo>
                    <a:pt x="327" y="36"/>
                  </a:lnTo>
                  <a:lnTo>
                    <a:pt x="335" y="36"/>
                  </a:lnTo>
                  <a:lnTo>
                    <a:pt x="345" y="35"/>
                  </a:lnTo>
                  <a:lnTo>
                    <a:pt x="352" y="35"/>
                  </a:lnTo>
                  <a:lnTo>
                    <a:pt x="360" y="33"/>
                  </a:lnTo>
                  <a:lnTo>
                    <a:pt x="422" y="32"/>
                  </a:lnTo>
                  <a:lnTo>
                    <a:pt x="442" y="21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5" y="18"/>
                  </a:lnTo>
                  <a:lnTo>
                    <a:pt x="480" y="16"/>
                  </a:lnTo>
                  <a:lnTo>
                    <a:pt x="498" y="15"/>
                  </a:lnTo>
                  <a:lnTo>
                    <a:pt x="520" y="13"/>
                  </a:lnTo>
                  <a:lnTo>
                    <a:pt x="545" y="11"/>
                  </a:lnTo>
                  <a:lnTo>
                    <a:pt x="574" y="9"/>
                  </a:lnTo>
                  <a:lnTo>
                    <a:pt x="606" y="7"/>
                  </a:lnTo>
                  <a:lnTo>
                    <a:pt x="643" y="6"/>
                  </a:lnTo>
                  <a:lnTo>
                    <a:pt x="684" y="3"/>
                  </a:lnTo>
                  <a:lnTo>
                    <a:pt x="727" y="2"/>
                  </a:lnTo>
                  <a:lnTo>
                    <a:pt x="775" y="1"/>
                  </a:lnTo>
                  <a:lnTo>
                    <a:pt x="826" y="0"/>
                  </a:lnTo>
                  <a:lnTo>
                    <a:pt x="882" y="0"/>
                  </a:lnTo>
                  <a:lnTo>
                    <a:pt x="941" y="0"/>
                  </a:lnTo>
                  <a:lnTo>
                    <a:pt x="998" y="1"/>
                  </a:lnTo>
                  <a:lnTo>
                    <a:pt x="1052" y="2"/>
                  </a:lnTo>
                  <a:lnTo>
                    <a:pt x="1102" y="3"/>
                  </a:lnTo>
                  <a:lnTo>
                    <a:pt x="1148" y="5"/>
                  </a:lnTo>
                  <a:lnTo>
                    <a:pt x="1191" y="7"/>
                  </a:lnTo>
                  <a:lnTo>
                    <a:pt x="1231" y="8"/>
                  </a:lnTo>
                  <a:lnTo>
                    <a:pt x="1266" y="10"/>
                  </a:lnTo>
                  <a:lnTo>
                    <a:pt x="1298" y="11"/>
                  </a:lnTo>
                  <a:lnTo>
                    <a:pt x="1327" y="14"/>
                  </a:lnTo>
                  <a:lnTo>
                    <a:pt x="1352" y="16"/>
                  </a:lnTo>
                  <a:lnTo>
                    <a:pt x="1374" y="17"/>
                  </a:lnTo>
                  <a:lnTo>
                    <a:pt x="1392" y="20"/>
                  </a:lnTo>
                  <a:lnTo>
                    <a:pt x="1407" y="21"/>
                  </a:lnTo>
                  <a:lnTo>
                    <a:pt x="1420" y="22"/>
                  </a:lnTo>
                  <a:lnTo>
                    <a:pt x="1428" y="23"/>
                  </a:lnTo>
                  <a:lnTo>
                    <a:pt x="1434" y="24"/>
                  </a:lnTo>
                  <a:lnTo>
                    <a:pt x="1446" y="38"/>
                  </a:lnTo>
                  <a:lnTo>
                    <a:pt x="1426" y="48"/>
                  </a:lnTo>
                  <a:lnTo>
                    <a:pt x="1405" y="61"/>
                  </a:lnTo>
                  <a:lnTo>
                    <a:pt x="1384" y="75"/>
                  </a:lnTo>
                  <a:lnTo>
                    <a:pt x="1365" y="91"/>
                  </a:lnTo>
                  <a:lnTo>
                    <a:pt x="1345" y="108"/>
                  </a:lnTo>
                  <a:lnTo>
                    <a:pt x="1327" y="126"/>
                  </a:lnTo>
                  <a:lnTo>
                    <a:pt x="1310" y="144"/>
                  </a:lnTo>
                  <a:lnTo>
                    <a:pt x="1294" y="161"/>
                  </a:lnTo>
                  <a:lnTo>
                    <a:pt x="1279" y="179"/>
                  </a:lnTo>
                  <a:lnTo>
                    <a:pt x="1266" y="196"/>
                  </a:lnTo>
                  <a:lnTo>
                    <a:pt x="1254" y="211"/>
                  </a:lnTo>
                  <a:lnTo>
                    <a:pt x="1245" y="223"/>
                  </a:lnTo>
                  <a:lnTo>
                    <a:pt x="1237" y="235"/>
                  </a:lnTo>
                  <a:lnTo>
                    <a:pt x="1231" y="243"/>
                  </a:lnTo>
                  <a:lnTo>
                    <a:pt x="1226" y="249"/>
                  </a:lnTo>
                  <a:lnTo>
                    <a:pt x="1225" y="251"/>
                  </a:lnTo>
                  <a:lnTo>
                    <a:pt x="1221" y="261"/>
                  </a:lnTo>
                  <a:lnTo>
                    <a:pt x="1219" y="270"/>
                  </a:lnTo>
                  <a:lnTo>
                    <a:pt x="1221" y="278"/>
                  </a:lnTo>
                  <a:lnTo>
                    <a:pt x="1223" y="285"/>
                  </a:lnTo>
                  <a:lnTo>
                    <a:pt x="1208" y="286"/>
                  </a:lnTo>
                  <a:lnTo>
                    <a:pt x="1186" y="288"/>
                  </a:lnTo>
                  <a:lnTo>
                    <a:pt x="1158" y="291"/>
                  </a:lnTo>
                  <a:lnTo>
                    <a:pt x="1126" y="295"/>
                  </a:lnTo>
                  <a:lnTo>
                    <a:pt x="1089" y="298"/>
                  </a:lnTo>
                  <a:lnTo>
                    <a:pt x="1048" y="302"/>
                  </a:lnTo>
                  <a:lnTo>
                    <a:pt x="1002" y="305"/>
                  </a:lnTo>
                  <a:lnTo>
                    <a:pt x="953" y="310"/>
                  </a:lnTo>
                  <a:lnTo>
                    <a:pt x="903" y="313"/>
                  </a:lnTo>
                  <a:lnTo>
                    <a:pt x="848" y="318"/>
                  </a:lnTo>
                  <a:lnTo>
                    <a:pt x="792" y="321"/>
                  </a:lnTo>
                  <a:lnTo>
                    <a:pt x="734" y="325"/>
                  </a:lnTo>
                  <a:lnTo>
                    <a:pt x="677" y="327"/>
                  </a:lnTo>
                  <a:lnTo>
                    <a:pt x="617" y="329"/>
                  </a:lnTo>
                  <a:lnTo>
                    <a:pt x="558" y="332"/>
                  </a:lnTo>
                  <a:lnTo>
                    <a:pt x="499" y="333"/>
                  </a:lnTo>
                  <a:lnTo>
                    <a:pt x="442" y="333"/>
                  </a:lnTo>
                  <a:lnTo>
                    <a:pt x="387" y="333"/>
                  </a:lnTo>
                  <a:lnTo>
                    <a:pt x="338" y="332"/>
                  </a:lnTo>
                  <a:lnTo>
                    <a:pt x="291" y="329"/>
                  </a:lnTo>
                  <a:lnTo>
                    <a:pt x="248" y="327"/>
                  </a:lnTo>
                  <a:lnTo>
                    <a:pt x="209" y="324"/>
                  </a:lnTo>
                  <a:lnTo>
                    <a:pt x="173" y="320"/>
                  </a:lnTo>
                  <a:lnTo>
                    <a:pt x="141" y="317"/>
                  </a:lnTo>
                  <a:lnTo>
                    <a:pt x="111" y="313"/>
                  </a:lnTo>
                  <a:lnTo>
                    <a:pt x="85" y="309"/>
                  </a:lnTo>
                  <a:lnTo>
                    <a:pt x="64" y="305"/>
                  </a:lnTo>
                  <a:lnTo>
                    <a:pt x="44" y="302"/>
                  </a:lnTo>
                  <a:lnTo>
                    <a:pt x="29" y="298"/>
                  </a:lnTo>
                  <a:lnTo>
                    <a:pt x="16" y="296"/>
                  </a:lnTo>
                  <a:lnTo>
                    <a:pt x="6" y="294"/>
                  </a:lnTo>
                  <a:lnTo>
                    <a:pt x="0" y="293"/>
                  </a:lnTo>
                  <a:lnTo>
                    <a:pt x="1" y="283"/>
                  </a:lnTo>
                  <a:lnTo>
                    <a:pt x="4" y="274"/>
                  </a:lnTo>
                  <a:lnTo>
                    <a:pt x="6" y="264"/>
                  </a:lnTo>
                  <a:lnTo>
                    <a:pt x="8" y="256"/>
                  </a:lnTo>
                  <a:lnTo>
                    <a:pt x="11" y="24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1" name="Freeform 109"/>
            <p:cNvSpPr>
              <a:spLocks/>
            </p:cNvSpPr>
            <p:nvPr/>
          </p:nvSpPr>
          <p:spPr bwMode="auto">
            <a:xfrm>
              <a:off x="2465" y="3628"/>
              <a:ext cx="1308" cy="208"/>
            </a:xfrm>
            <a:custGeom>
              <a:avLst/>
              <a:gdLst>
                <a:gd name="T0" fmla="*/ 8 w 1228"/>
                <a:gd name="T1" fmla="*/ 10 h 196"/>
                <a:gd name="T2" fmla="*/ 32 w 1228"/>
                <a:gd name="T3" fmla="*/ 16 h 196"/>
                <a:gd name="T4" fmla="*/ 69 w 1228"/>
                <a:gd name="T5" fmla="*/ 22 h 196"/>
                <a:gd name="T6" fmla="*/ 118 w 1228"/>
                <a:gd name="T7" fmla="*/ 30 h 196"/>
                <a:gd name="T8" fmla="*/ 180 w 1228"/>
                <a:gd name="T9" fmla="*/ 37 h 196"/>
                <a:gd name="T10" fmla="*/ 255 w 1228"/>
                <a:gd name="T11" fmla="*/ 43 h 196"/>
                <a:gd name="T12" fmla="*/ 342 w 1228"/>
                <a:gd name="T13" fmla="*/ 47 h 196"/>
                <a:gd name="T14" fmla="*/ 444 w 1228"/>
                <a:gd name="T15" fmla="*/ 48 h 196"/>
                <a:gd name="T16" fmla="*/ 559 w 1228"/>
                <a:gd name="T17" fmla="*/ 47 h 196"/>
                <a:gd name="T18" fmla="*/ 680 w 1228"/>
                <a:gd name="T19" fmla="*/ 43 h 196"/>
                <a:gd name="T20" fmla="*/ 798 w 1228"/>
                <a:gd name="T21" fmla="*/ 36 h 196"/>
                <a:gd name="T22" fmla="*/ 909 w 1228"/>
                <a:gd name="T23" fmla="*/ 29 h 196"/>
                <a:gd name="T24" fmla="*/ 1011 w 1228"/>
                <a:gd name="T25" fmla="*/ 21 h 196"/>
                <a:gd name="T26" fmla="*/ 1097 w 1228"/>
                <a:gd name="T27" fmla="*/ 13 h 196"/>
                <a:gd name="T28" fmla="*/ 1166 w 1228"/>
                <a:gd name="T29" fmla="*/ 6 h 196"/>
                <a:gd name="T30" fmla="*/ 1214 w 1228"/>
                <a:gd name="T31" fmla="*/ 1 h 196"/>
                <a:gd name="T32" fmla="*/ 1223 w 1228"/>
                <a:gd name="T33" fmla="*/ 17 h 196"/>
                <a:gd name="T34" fmla="*/ 1211 w 1228"/>
                <a:gd name="T35" fmla="*/ 64 h 196"/>
                <a:gd name="T36" fmla="*/ 1204 w 1228"/>
                <a:gd name="T37" fmla="*/ 102 h 196"/>
                <a:gd name="T38" fmla="*/ 1207 w 1228"/>
                <a:gd name="T39" fmla="*/ 123 h 196"/>
                <a:gd name="T40" fmla="*/ 1203 w 1228"/>
                <a:gd name="T41" fmla="*/ 157 h 196"/>
                <a:gd name="T42" fmla="*/ 1158 w 1228"/>
                <a:gd name="T43" fmla="*/ 161 h 196"/>
                <a:gd name="T44" fmla="*/ 1108 w 1228"/>
                <a:gd name="T45" fmla="*/ 166 h 196"/>
                <a:gd name="T46" fmla="*/ 1050 w 1228"/>
                <a:gd name="T47" fmla="*/ 170 h 196"/>
                <a:gd name="T48" fmla="*/ 987 w 1228"/>
                <a:gd name="T49" fmla="*/ 175 h 196"/>
                <a:gd name="T50" fmla="*/ 917 w 1228"/>
                <a:gd name="T51" fmla="*/ 180 h 196"/>
                <a:gd name="T52" fmla="*/ 840 w 1228"/>
                <a:gd name="T53" fmla="*/ 184 h 196"/>
                <a:gd name="T54" fmla="*/ 757 w 1228"/>
                <a:gd name="T55" fmla="*/ 188 h 196"/>
                <a:gd name="T56" fmla="*/ 669 w 1228"/>
                <a:gd name="T57" fmla="*/ 192 h 196"/>
                <a:gd name="T58" fmla="*/ 521 w 1228"/>
                <a:gd name="T59" fmla="*/ 196 h 196"/>
                <a:gd name="T60" fmla="*/ 395 w 1228"/>
                <a:gd name="T61" fmla="*/ 195 h 196"/>
                <a:gd name="T62" fmla="*/ 292 w 1228"/>
                <a:gd name="T63" fmla="*/ 191 h 196"/>
                <a:gd name="T64" fmla="*/ 209 w 1228"/>
                <a:gd name="T65" fmla="*/ 184 h 196"/>
                <a:gd name="T66" fmla="*/ 144 w 1228"/>
                <a:gd name="T67" fmla="*/ 177 h 196"/>
                <a:gd name="T68" fmla="*/ 97 w 1228"/>
                <a:gd name="T69" fmla="*/ 169 h 196"/>
                <a:gd name="T70" fmla="*/ 66 w 1228"/>
                <a:gd name="T71" fmla="*/ 163 h 196"/>
                <a:gd name="T72" fmla="*/ 50 w 1228"/>
                <a:gd name="T73" fmla="*/ 159 h 196"/>
                <a:gd name="T74" fmla="*/ 39 w 1228"/>
                <a:gd name="T75" fmla="*/ 135 h 196"/>
                <a:gd name="T76" fmla="*/ 28 w 1228"/>
                <a:gd name="T77" fmla="*/ 116 h 196"/>
                <a:gd name="T78" fmla="*/ 31 w 1228"/>
                <a:gd name="T79" fmla="*/ 102 h 196"/>
                <a:gd name="T80" fmla="*/ 17 w 1228"/>
                <a:gd name="T81" fmla="*/ 61 h 196"/>
                <a:gd name="T82" fmla="*/ 0 w 1228"/>
                <a:gd name="T83" fmla="*/ 9 h 196"/>
                <a:gd name="T84" fmla="*/ 0 w 1228"/>
                <a:gd name="T85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" h="196">
                  <a:moveTo>
                    <a:pt x="0" y="8"/>
                  </a:moveTo>
                  <a:lnTo>
                    <a:pt x="8" y="10"/>
                  </a:lnTo>
                  <a:lnTo>
                    <a:pt x="19" y="13"/>
                  </a:lnTo>
                  <a:lnTo>
                    <a:pt x="32" y="16"/>
                  </a:lnTo>
                  <a:lnTo>
                    <a:pt x="49" y="18"/>
                  </a:lnTo>
                  <a:lnTo>
                    <a:pt x="69" y="22"/>
                  </a:lnTo>
                  <a:lnTo>
                    <a:pt x="92" y="26"/>
                  </a:lnTo>
                  <a:lnTo>
                    <a:pt x="118" y="30"/>
                  </a:lnTo>
                  <a:lnTo>
                    <a:pt x="148" y="33"/>
                  </a:lnTo>
                  <a:lnTo>
                    <a:pt x="180" y="37"/>
                  </a:lnTo>
                  <a:lnTo>
                    <a:pt x="216" y="40"/>
                  </a:lnTo>
                  <a:lnTo>
                    <a:pt x="255" y="43"/>
                  </a:lnTo>
                  <a:lnTo>
                    <a:pt x="296" y="45"/>
                  </a:lnTo>
                  <a:lnTo>
                    <a:pt x="342" y="47"/>
                  </a:lnTo>
                  <a:lnTo>
                    <a:pt x="391" y="48"/>
                  </a:lnTo>
                  <a:lnTo>
                    <a:pt x="444" y="48"/>
                  </a:lnTo>
                  <a:lnTo>
                    <a:pt x="499" y="48"/>
                  </a:lnTo>
                  <a:lnTo>
                    <a:pt x="559" y="47"/>
                  </a:lnTo>
                  <a:lnTo>
                    <a:pt x="620" y="45"/>
                  </a:lnTo>
                  <a:lnTo>
                    <a:pt x="680" y="43"/>
                  </a:lnTo>
                  <a:lnTo>
                    <a:pt x="740" y="39"/>
                  </a:lnTo>
                  <a:lnTo>
                    <a:pt x="798" y="36"/>
                  </a:lnTo>
                  <a:lnTo>
                    <a:pt x="855" y="32"/>
                  </a:lnTo>
                  <a:lnTo>
                    <a:pt x="909" y="29"/>
                  </a:lnTo>
                  <a:lnTo>
                    <a:pt x="962" y="24"/>
                  </a:lnTo>
                  <a:lnTo>
                    <a:pt x="1011" y="21"/>
                  </a:lnTo>
                  <a:lnTo>
                    <a:pt x="1057" y="16"/>
                  </a:lnTo>
                  <a:lnTo>
                    <a:pt x="1097" y="13"/>
                  </a:lnTo>
                  <a:lnTo>
                    <a:pt x="1135" y="9"/>
                  </a:lnTo>
                  <a:lnTo>
                    <a:pt x="1166" y="6"/>
                  </a:lnTo>
                  <a:lnTo>
                    <a:pt x="1193" y="3"/>
                  </a:lnTo>
                  <a:lnTo>
                    <a:pt x="1214" y="1"/>
                  </a:lnTo>
                  <a:lnTo>
                    <a:pt x="1228" y="0"/>
                  </a:lnTo>
                  <a:lnTo>
                    <a:pt x="1223" y="17"/>
                  </a:lnTo>
                  <a:lnTo>
                    <a:pt x="1217" y="40"/>
                  </a:lnTo>
                  <a:lnTo>
                    <a:pt x="1211" y="64"/>
                  </a:lnTo>
                  <a:lnTo>
                    <a:pt x="1207" y="86"/>
                  </a:lnTo>
                  <a:lnTo>
                    <a:pt x="1204" y="102"/>
                  </a:lnTo>
                  <a:lnTo>
                    <a:pt x="1204" y="115"/>
                  </a:lnTo>
                  <a:lnTo>
                    <a:pt x="1207" y="123"/>
                  </a:lnTo>
                  <a:lnTo>
                    <a:pt x="1209" y="128"/>
                  </a:lnTo>
                  <a:lnTo>
                    <a:pt x="1203" y="157"/>
                  </a:lnTo>
                  <a:lnTo>
                    <a:pt x="1181" y="159"/>
                  </a:lnTo>
                  <a:lnTo>
                    <a:pt x="1158" y="161"/>
                  </a:lnTo>
                  <a:lnTo>
                    <a:pt x="1134" y="163"/>
                  </a:lnTo>
                  <a:lnTo>
                    <a:pt x="1108" y="166"/>
                  </a:lnTo>
                  <a:lnTo>
                    <a:pt x="1080" y="168"/>
                  </a:lnTo>
                  <a:lnTo>
                    <a:pt x="1050" y="170"/>
                  </a:lnTo>
                  <a:lnTo>
                    <a:pt x="1020" y="173"/>
                  </a:lnTo>
                  <a:lnTo>
                    <a:pt x="987" y="175"/>
                  </a:lnTo>
                  <a:lnTo>
                    <a:pt x="953" y="177"/>
                  </a:lnTo>
                  <a:lnTo>
                    <a:pt x="917" y="180"/>
                  </a:lnTo>
                  <a:lnTo>
                    <a:pt x="879" y="182"/>
                  </a:lnTo>
                  <a:lnTo>
                    <a:pt x="840" y="184"/>
                  </a:lnTo>
                  <a:lnTo>
                    <a:pt x="800" y="187"/>
                  </a:lnTo>
                  <a:lnTo>
                    <a:pt x="757" y="188"/>
                  </a:lnTo>
                  <a:lnTo>
                    <a:pt x="714" y="190"/>
                  </a:lnTo>
                  <a:lnTo>
                    <a:pt x="669" y="192"/>
                  </a:lnTo>
                  <a:lnTo>
                    <a:pt x="591" y="195"/>
                  </a:lnTo>
                  <a:lnTo>
                    <a:pt x="521" y="196"/>
                  </a:lnTo>
                  <a:lnTo>
                    <a:pt x="455" y="196"/>
                  </a:lnTo>
                  <a:lnTo>
                    <a:pt x="395" y="195"/>
                  </a:lnTo>
                  <a:lnTo>
                    <a:pt x="341" y="193"/>
                  </a:lnTo>
                  <a:lnTo>
                    <a:pt x="292" y="191"/>
                  </a:lnTo>
                  <a:lnTo>
                    <a:pt x="248" y="188"/>
                  </a:lnTo>
                  <a:lnTo>
                    <a:pt x="209" y="184"/>
                  </a:lnTo>
                  <a:lnTo>
                    <a:pt x="174" y="181"/>
                  </a:lnTo>
                  <a:lnTo>
                    <a:pt x="144" y="177"/>
                  </a:lnTo>
                  <a:lnTo>
                    <a:pt x="119" y="173"/>
                  </a:lnTo>
                  <a:lnTo>
                    <a:pt x="97" y="169"/>
                  </a:lnTo>
                  <a:lnTo>
                    <a:pt x="80" y="166"/>
                  </a:lnTo>
                  <a:lnTo>
                    <a:pt x="66" y="163"/>
                  </a:lnTo>
                  <a:lnTo>
                    <a:pt x="55" y="160"/>
                  </a:lnTo>
                  <a:lnTo>
                    <a:pt x="50" y="159"/>
                  </a:lnTo>
                  <a:lnTo>
                    <a:pt x="39" y="135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28" y="116"/>
                  </a:lnTo>
                  <a:lnTo>
                    <a:pt x="32" y="106"/>
                  </a:lnTo>
                  <a:lnTo>
                    <a:pt x="31" y="102"/>
                  </a:lnTo>
                  <a:lnTo>
                    <a:pt x="27" y="90"/>
                  </a:lnTo>
                  <a:lnTo>
                    <a:pt x="17" y="6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2" name="Freeform 110"/>
            <p:cNvSpPr>
              <a:spLocks/>
            </p:cNvSpPr>
            <p:nvPr/>
          </p:nvSpPr>
          <p:spPr bwMode="auto">
            <a:xfrm>
              <a:off x="2629" y="3873"/>
              <a:ext cx="247" cy="38"/>
            </a:xfrm>
            <a:custGeom>
              <a:avLst/>
              <a:gdLst>
                <a:gd name="T0" fmla="*/ 47 w 230"/>
                <a:gd name="T1" fmla="*/ 37 h 37"/>
                <a:gd name="T2" fmla="*/ 41 w 230"/>
                <a:gd name="T3" fmla="*/ 36 h 37"/>
                <a:gd name="T4" fmla="*/ 34 w 230"/>
                <a:gd name="T5" fmla="*/ 35 h 37"/>
                <a:gd name="T6" fmla="*/ 28 w 230"/>
                <a:gd name="T7" fmla="*/ 31 h 37"/>
                <a:gd name="T8" fmla="*/ 23 w 230"/>
                <a:gd name="T9" fmla="*/ 28 h 37"/>
                <a:gd name="T10" fmla="*/ 17 w 230"/>
                <a:gd name="T11" fmla="*/ 22 h 37"/>
                <a:gd name="T12" fmla="*/ 11 w 230"/>
                <a:gd name="T13" fmla="*/ 16 h 37"/>
                <a:gd name="T14" fmla="*/ 5 w 230"/>
                <a:gd name="T15" fmla="*/ 8 h 37"/>
                <a:gd name="T16" fmla="*/ 0 w 230"/>
                <a:gd name="T17" fmla="*/ 0 h 37"/>
                <a:gd name="T18" fmla="*/ 9 w 230"/>
                <a:gd name="T19" fmla="*/ 1 h 37"/>
                <a:gd name="T20" fmla="*/ 19 w 230"/>
                <a:gd name="T21" fmla="*/ 2 h 37"/>
                <a:gd name="T22" fmla="*/ 30 w 230"/>
                <a:gd name="T23" fmla="*/ 3 h 37"/>
                <a:gd name="T24" fmla="*/ 41 w 230"/>
                <a:gd name="T25" fmla="*/ 5 h 37"/>
                <a:gd name="T26" fmla="*/ 53 w 230"/>
                <a:gd name="T27" fmla="*/ 6 h 37"/>
                <a:gd name="T28" fmla="*/ 64 w 230"/>
                <a:gd name="T29" fmla="*/ 7 h 37"/>
                <a:gd name="T30" fmla="*/ 77 w 230"/>
                <a:gd name="T31" fmla="*/ 8 h 37"/>
                <a:gd name="T32" fmla="*/ 91 w 230"/>
                <a:gd name="T33" fmla="*/ 9 h 37"/>
                <a:gd name="T34" fmla="*/ 103 w 230"/>
                <a:gd name="T35" fmla="*/ 10 h 37"/>
                <a:gd name="T36" fmla="*/ 117 w 230"/>
                <a:gd name="T37" fmla="*/ 12 h 37"/>
                <a:gd name="T38" fmla="*/ 132 w 230"/>
                <a:gd name="T39" fmla="*/ 12 h 37"/>
                <a:gd name="T40" fmla="*/ 147 w 230"/>
                <a:gd name="T41" fmla="*/ 13 h 37"/>
                <a:gd name="T42" fmla="*/ 162 w 230"/>
                <a:gd name="T43" fmla="*/ 14 h 37"/>
                <a:gd name="T44" fmla="*/ 178 w 230"/>
                <a:gd name="T45" fmla="*/ 14 h 37"/>
                <a:gd name="T46" fmla="*/ 194 w 230"/>
                <a:gd name="T47" fmla="*/ 15 h 37"/>
                <a:gd name="T48" fmla="*/ 212 w 230"/>
                <a:gd name="T49" fmla="*/ 15 h 37"/>
                <a:gd name="T50" fmla="*/ 216 w 230"/>
                <a:gd name="T51" fmla="*/ 22 h 37"/>
                <a:gd name="T52" fmla="*/ 221 w 230"/>
                <a:gd name="T53" fmla="*/ 28 h 37"/>
                <a:gd name="T54" fmla="*/ 225 w 230"/>
                <a:gd name="T55" fmla="*/ 32 h 37"/>
                <a:gd name="T56" fmla="*/ 230 w 230"/>
                <a:gd name="T57" fmla="*/ 37 h 37"/>
                <a:gd name="T58" fmla="*/ 47 w 230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37">
                  <a:moveTo>
                    <a:pt x="47" y="37"/>
                  </a:moveTo>
                  <a:lnTo>
                    <a:pt x="41" y="36"/>
                  </a:lnTo>
                  <a:lnTo>
                    <a:pt x="34" y="35"/>
                  </a:lnTo>
                  <a:lnTo>
                    <a:pt x="28" y="31"/>
                  </a:lnTo>
                  <a:lnTo>
                    <a:pt x="23" y="28"/>
                  </a:lnTo>
                  <a:lnTo>
                    <a:pt x="17" y="22"/>
                  </a:lnTo>
                  <a:lnTo>
                    <a:pt x="11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2"/>
                  </a:lnTo>
                  <a:lnTo>
                    <a:pt x="30" y="3"/>
                  </a:lnTo>
                  <a:lnTo>
                    <a:pt x="41" y="5"/>
                  </a:lnTo>
                  <a:lnTo>
                    <a:pt x="53" y="6"/>
                  </a:lnTo>
                  <a:lnTo>
                    <a:pt x="64" y="7"/>
                  </a:lnTo>
                  <a:lnTo>
                    <a:pt x="77" y="8"/>
                  </a:lnTo>
                  <a:lnTo>
                    <a:pt x="91" y="9"/>
                  </a:lnTo>
                  <a:lnTo>
                    <a:pt x="103" y="10"/>
                  </a:lnTo>
                  <a:lnTo>
                    <a:pt x="117" y="12"/>
                  </a:lnTo>
                  <a:lnTo>
                    <a:pt x="132" y="12"/>
                  </a:lnTo>
                  <a:lnTo>
                    <a:pt x="147" y="13"/>
                  </a:lnTo>
                  <a:lnTo>
                    <a:pt x="162" y="14"/>
                  </a:lnTo>
                  <a:lnTo>
                    <a:pt x="178" y="14"/>
                  </a:lnTo>
                  <a:lnTo>
                    <a:pt x="194" y="15"/>
                  </a:lnTo>
                  <a:lnTo>
                    <a:pt x="212" y="15"/>
                  </a:lnTo>
                  <a:lnTo>
                    <a:pt x="216" y="22"/>
                  </a:lnTo>
                  <a:lnTo>
                    <a:pt x="221" y="28"/>
                  </a:lnTo>
                  <a:lnTo>
                    <a:pt x="225" y="32"/>
                  </a:lnTo>
                  <a:lnTo>
                    <a:pt x="230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3" name="Freeform 111"/>
            <p:cNvSpPr>
              <a:spLocks/>
            </p:cNvSpPr>
            <p:nvPr/>
          </p:nvSpPr>
          <p:spPr bwMode="auto">
            <a:xfrm>
              <a:off x="2876" y="3890"/>
              <a:ext cx="77" cy="21"/>
            </a:xfrm>
            <a:custGeom>
              <a:avLst/>
              <a:gdLst>
                <a:gd name="T0" fmla="*/ 36 w 72"/>
                <a:gd name="T1" fmla="*/ 21 h 21"/>
                <a:gd name="T2" fmla="*/ 31 w 72"/>
                <a:gd name="T3" fmla="*/ 21 h 21"/>
                <a:gd name="T4" fmla="*/ 26 w 72"/>
                <a:gd name="T5" fmla="*/ 20 h 21"/>
                <a:gd name="T6" fmla="*/ 21 w 72"/>
                <a:gd name="T7" fmla="*/ 17 h 21"/>
                <a:gd name="T8" fmla="*/ 16 w 72"/>
                <a:gd name="T9" fmla="*/ 15 h 21"/>
                <a:gd name="T10" fmla="*/ 12 w 72"/>
                <a:gd name="T11" fmla="*/ 12 h 21"/>
                <a:gd name="T12" fmla="*/ 8 w 72"/>
                <a:gd name="T13" fmla="*/ 8 h 21"/>
                <a:gd name="T14" fmla="*/ 4 w 72"/>
                <a:gd name="T15" fmla="*/ 5 h 21"/>
                <a:gd name="T16" fmla="*/ 0 w 72"/>
                <a:gd name="T17" fmla="*/ 0 h 21"/>
                <a:gd name="T18" fmla="*/ 8 w 72"/>
                <a:gd name="T19" fmla="*/ 0 h 21"/>
                <a:gd name="T20" fmla="*/ 17 w 72"/>
                <a:gd name="T21" fmla="*/ 1 h 21"/>
                <a:gd name="T22" fmla="*/ 26 w 72"/>
                <a:gd name="T23" fmla="*/ 1 h 21"/>
                <a:gd name="T24" fmla="*/ 35 w 72"/>
                <a:gd name="T25" fmla="*/ 1 h 21"/>
                <a:gd name="T26" fmla="*/ 44 w 72"/>
                <a:gd name="T27" fmla="*/ 1 h 21"/>
                <a:gd name="T28" fmla="*/ 53 w 72"/>
                <a:gd name="T29" fmla="*/ 1 h 21"/>
                <a:gd name="T30" fmla="*/ 62 w 72"/>
                <a:gd name="T31" fmla="*/ 1 h 21"/>
                <a:gd name="T32" fmla="*/ 72 w 72"/>
                <a:gd name="T33" fmla="*/ 1 h 21"/>
                <a:gd name="T34" fmla="*/ 68 w 72"/>
                <a:gd name="T35" fmla="*/ 5 h 21"/>
                <a:gd name="T36" fmla="*/ 64 w 72"/>
                <a:gd name="T37" fmla="*/ 8 h 21"/>
                <a:gd name="T38" fmla="*/ 60 w 72"/>
                <a:gd name="T39" fmla="*/ 12 h 21"/>
                <a:gd name="T40" fmla="*/ 56 w 72"/>
                <a:gd name="T41" fmla="*/ 15 h 21"/>
                <a:gd name="T42" fmla="*/ 51 w 72"/>
                <a:gd name="T43" fmla="*/ 17 h 21"/>
                <a:gd name="T44" fmla="*/ 46 w 72"/>
                <a:gd name="T45" fmla="*/ 20 h 21"/>
                <a:gd name="T46" fmla="*/ 41 w 72"/>
                <a:gd name="T47" fmla="*/ 21 h 21"/>
                <a:gd name="T48" fmla="*/ 36 w 72"/>
                <a:gd name="T4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21">
                  <a:moveTo>
                    <a:pt x="36" y="21"/>
                  </a:moveTo>
                  <a:lnTo>
                    <a:pt x="31" y="21"/>
                  </a:lnTo>
                  <a:lnTo>
                    <a:pt x="26" y="20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68" y="5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6" y="15"/>
                  </a:lnTo>
                  <a:lnTo>
                    <a:pt x="51" y="17"/>
                  </a:lnTo>
                  <a:lnTo>
                    <a:pt x="46" y="20"/>
                  </a:lnTo>
                  <a:lnTo>
                    <a:pt x="41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4" name="Freeform 112"/>
            <p:cNvSpPr>
              <a:spLocks/>
            </p:cNvSpPr>
            <p:nvPr/>
          </p:nvSpPr>
          <p:spPr bwMode="auto">
            <a:xfrm>
              <a:off x="2499" y="3790"/>
              <a:ext cx="1408" cy="87"/>
            </a:xfrm>
            <a:custGeom>
              <a:avLst/>
              <a:gdLst>
                <a:gd name="T0" fmla="*/ 469 w 1322"/>
                <a:gd name="T1" fmla="*/ 82 h 82"/>
                <a:gd name="T2" fmla="*/ 347 w 1322"/>
                <a:gd name="T3" fmla="*/ 80 h 82"/>
                <a:gd name="T4" fmla="*/ 248 w 1322"/>
                <a:gd name="T5" fmla="*/ 76 h 82"/>
                <a:gd name="T6" fmla="*/ 168 w 1322"/>
                <a:gd name="T7" fmla="*/ 70 h 82"/>
                <a:gd name="T8" fmla="*/ 105 w 1322"/>
                <a:gd name="T9" fmla="*/ 62 h 82"/>
                <a:gd name="T10" fmla="*/ 59 w 1322"/>
                <a:gd name="T11" fmla="*/ 54 h 82"/>
                <a:gd name="T12" fmla="*/ 27 w 1322"/>
                <a:gd name="T13" fmla="*/ 47 h 82"/>
                <a:gd name="T14" fmla="*/ 6 w 1322"/>
                <a:gd name="T15" fmla="*/ 41 h 82"/>
                <a:gd name="T16" fmla="*/ 15 w 1322"/>
                <a:gd name="T17" fmla="*/ 19 h 82"/>
                <a:gd name="T18" fmla="*/ 33 w 1322"/>
                <a:gd name="T19" fmla="*/ 24 h 82"/>
                <a:gd name="T20" fmla="*/ 66 w 1322"/>
                <a:gd name="T21" fmla="*/ 30 h 82"/>
                <a:gd name="T22" fmla="*/ 114 w 1322"/>
                <a:gd name="T23" fmla="*/ 38 h 82"/>
                <a:gd name="T24" fmla="*/ 180 w 1322"/>
                <a:gd name="T25" fmla="*/ 45 h 82"/>
                <a:gd name="T26" fmla="*/ 263 w 1322"/>
                <a:gd name="T27" fmla="*/ 51 h 82"/>
                <a:gd name="T28" fmla="*/ 367 w 1322"/>
                <a:gd name="T29" fmla="*/ 55 h 82"/>
                <a:gd name="T30" fmla="*/ 491 w 1322"/>
                <a:gd name="T31" fmla="*/ 55 h 82"/>
                <a:gd name="T32" fmla="*/ 638 w 1322"/>
                <a:gd name="T33" fmla="*/ 52 h 82"/>
                <a:gd name="T34" fmla="*/ 788 w 1322"/>
                <a:gd name="T35" fmla="*/ 45 h 82"/>
                <a:gd name="T36" fmla="*/ 918 w 1322"/>
                <a:gd name="T37" fmla="*/ 38 h 82"/>
                <a:gd name="T38" fmla="*/ 1031 w 1322"/>
                <a:gd name="T39" fmla="*/ 30 h 82"/>
                <a:gd name="T40" fmla="*/ 1124 w 1322"/>
                <a:gd name="T41" fmla="*/ 22 h 82"/>
                <a:gd name="T42" fmla="*/ 1199 w 1322"/>
                <a:gd name="T43" fmla="*/ 15 h 82"/>
                <a:gd name="T44" fmla="*/ 1255 w 1322"/>
                <a:gd name="T45" fmla="*/ 8 h 82"/>
                <a:gd name="T46" fmla="*/ 1295 w 1322"/>
                <a:gd name="T47" fmla="*/ 3 h 82"/>
                <a:gd name="T48" fmla="*/ 1317 w 1322"/>
                <a:gd name="T49" fmla="*/ 0 h 82"/>
                <a:gd name="T50" fmla="*/ 1317 w 1322"/>
                <a:gd name="T51" fmla="*/ 14 h 82"/>
                <a:gd name="T52" fmla="*/ 1302 w 1322"/>
                <a:gd name="T53" fmla="*/ 16 h 82"/>
                <a:gd name="T54" fmla="*/ 1280 w 1322"/>
                <a:gd name="T55" fmla="*/ 21 h 82"/>
                <a:gd name="T56" fmla="*/ 1253 w 1322"/>
                <a:gd name="T57" fmla="*/ 25 h 82"/>
                <a:gd name="T58" fmla="*/ 1221 w 1322"/>
                <a:gd name="T59" fmla="*/ 30 h 82"/>
                <a:gd name="T60" fmla="*/ 1183 w 1322"/>
                <a:gd name="T61" fmla="*/ 34 h 82"/>
                <a:gd name="T62" fmla="*/ 1141 w 1322"/>
                <a:gd name="T63" fmla="*/ 40 h 82"/>
                <a:gd name="T64" fmla="*/ 1094 w 1322"/>
                <a:gd name="T65" fmla="*/ 46 h 82"/>
                <a:gd name="T66" fmla="*/ 1042 w 1322"/>
                <a:gd name="T67" fmla="*/ 52 h 82"/>
                <a:gd name="T68" fmla="*/ 987 w 1322"/>
                <a:gd name="T69" fmla="*/ 57 h 82"/>
                <a:gd name="T70" fmla="*/ 928 w 1322"/>
                <a:gd name="T71" fmla="*/ 63 h 82"/>
                <a:gd name="T72" fmla="*/ 865 w 1322"/>
                <a:gd name="T73" fmla="*/ 68 h 82"/>
                <a:gd name="T74" fmla="*/ 798 w 1322"/>
                <a:gd name="T75" fmla="*/ 72 h 82"/>
                <a:gd name="T76" fmla="*/ 728 w 1322"/>
                <a:gd name="T77" fmla="*/ 76 h 82"/>
                <a:gd name="T78" fmla="*/ 655 w 1322"/>
                <a:gd name="T79" fmla="*/ 79 h 82"/>
                <a:gd name="T80" fmla="*/ 579 w 1322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2" h="82">
                  <a:moveTo>
                    <a:pt x="540" y="82"/>
                  </a:moveTo>
                  <a:lnTo>
                    <a:pt x="469" y="82"/>
                  </a:lnTo>
                  <a:lnTo>
                    <a:pt x="406" y="82"/>
                  </a:lnTo>
                  <a:lnTo>
                    <a:pt x="347" y="80"/>
                  </a:lnTo>
                  <a:lnTo>
                    <a:pt x="295" y="78"/>
                  </a:lnTo>
                  <a:lnTo>
                    <a:pt x="248" y="76"/>
                  </a:lnTo>
                  <a:lnTo>
                    <a:pt x="206" y="72"/>
                  </a:lnTo>
                  <a:lnTo>
                    <a:pt x="168" y="70"/>
                  </a:lnTo>
                  <a:lnTo>
                    <a:pt x="134" y="65"/>
                  </a:lnTo>
                  <a:lnTo>
                    <a:pt x="105" y="62"/>
                  </a:lnTo>
                  <a:lnTo>
                    <a:pt x="81" y="59"/>
                  </a:lnTo>
                  <a:lnTo>
                    <a:pt x="59" y="54"/>
                  </a:lnTo>
                  <a:lnTo>
                    <a:pt x="42" y="51"/>
                  </a:lnTo>
                  <a:lnTo>
                    <a:pt x="27" y="47"/>
                  </a:lnTo>
                  <a:lnTo>
                    <a:pt x="15" y="44"/>
                  </a:lnTo>
                  <a:lnTo>
                    <a:pt x="6" y="41"/>
                  </a:lnTo>
                  <a:lnTo>
                    <a:pt x="0" y="39"/>
                  </a:lnTo>
                  <a:lnTo>
                    <a:pt x="15" y="19"/>
                  </a:lnTo>
                  <a:lnTo>
                    <a:pt x="22" y="22"/>
                  </a:lnTo>
                  <a:lnTo>
                    <a:pt x="33" y="24"/>
                  </a:lnTo>
                  <a:lnTo>
                    <a:pt x="48" y="26"/>
                  </a:lnTo>
                  <a:lnTo>
                    <a:pt x="66" y="30"/>
                  </a:lnTo>
                  <a:lnTo>
                    <a:pt x="88" y="33"/>
                  </a:lnTo>
                  <a:lnTo>
                    <a:pt x="114" y="38"/>
                  </a:lnTo>
                  <a:lnTo>
                    <a:pt x="144" y="41"/>
                  </a:lnTo>
                  <a:lnTo>
                    <a:pt x="180" y="45"/>
                  </a:lnTo>
                  <a:lnTo>
                    <a:pt x="219" y="48"/>
                  </a:lnTo>
                  <a:lnTo>
                    <a:pt x="263" y="51"/>
                  </a:lnTo>
                  <a:lnTo>
                    <a:pt x="313" y="53"/>
                  </a:lnTo>
                  <a:lnTo>
                    <a:pt x="367" y="55"/>
                  </a:lnTo>
                  <a:lnTo>
                    <a:pt x="427" y="55"/>
                  </a:lnTo>
                  <a:lnTo>
                    <a:pt x="491" y="55"/>
                  </a:lnTo>
                  <a:lnTo>
                    <a:pt x="562" y="54"/>
                  </a:lnTo>
                  <a:lnTo>
                    <a:pt x="638" y="52"/>
                  </a:lnTo>
                  <a:lnTo>
                    <a:pt x="715" y="48"/>
                  </a:lnTo>
                  <a:lnTo>
                    <a:pt x="788" y="45"/>
                  </a:lnTo>
                  <a:lnTo>
                    <a:pt x="856" y="41"/>
                  </a:lnTo>
                  <a:lnTo>
                    <a:pt x="918" y="38"/>
                  </a:lnTo>
                  <a:lnTo>
                    <a:pt x="977" y="33"/>
                  </a:lnTo>
                  <a:lnTo>
                    <a:pt x="1031" y="30"/>
                  </a:lnTo>
                  <a:lnTo>
                    <a:pt x="1079" y="25"/>
                  </a:lnTo>
                  <a:lnTo>
                    <a:pt x="1124" y="22"/>
                  </a:lnTo>
                  <a:lnTo>
                    <a:pt x="1163" y="18"/>
                  </a:lnTo>
                  <a:lnTo>
                    <a:pt x="1199" y="15"/>
                  </a:lnTo>
                  <a:lnTo>
                    <a:pt x="1229" y="11"/>
                  </a:lnTo>
                  <a:lnTo>
                    <a:pt x="1255" y="8"/>
                  </a:lnTo>
                  <a:lnTo>
                    <a:pt x="1277" y="6"/>
                  </a:lnTo>
                  <a:lnTo>
                    <a:pt x="1295" y="3"/>
                  </a:lnTo>
                  <a:lnTo>
                    <a:pt x="1307" y="1"/>
                  </a:lnTo>
                  <a:lnTo>
                    <a:pt x="1317" y="0"/>
                  </a:lnTo>
                  <a:lnTo>
                    <a:pt x="1322" y="12"/>
                  </a:lnTo>
                  <a:lnTo>
                    <a:pt x="1317" y="14"/>
                  </a:lnTo>
                  <a:lnTo>
                    <a:pt x="1310" y="15"/>
                  </a:lnTo>
                  <a:lnTo>
                    <a:pt x="1302" y="16"/>
                  </a:lnTo>
                  <a:lnTo>
                    <a:pt x="1291" y="18"/>
                  </a:lnTo>
                  <a:lnTo>
                    <a:pt x="1280" y="21"/>
                  </a:lnTo>
                  <a:lnTo>
                    <a:pt x="1267" y="23"/>
                  </a:lnTo>
                  <a:lnTo>
                    <a:pt x="1253" y="25"/>
                  </a:lnTo>
                  <a:lnTo>
                    <a:pt x="1237" y="27"/>
                  </a:lnTo>
                  <a:lnTo>
                    <a:pt x="1221" y="30"/>
                  </a:lnTo>
                  <a:lnTo>
                    <a:pt x="1202" y="32"/>
                  </a:lnTo>
                  <a:lnTo>
                    <a:pt x="1183" y="34"/>
                  </a:lnTo>
                  <a:lnTo>
                    <a:pt x="1162" y="38"/>
                  </a:lnTo>
                  <a:lnTo>
                    <a:pt x="1141" y="40"/>
                  </a:lnTo>
                  <a:lnTo>
                    <a:pt x="1118" y="44"/>
                  </a:lnTo>
                  <a:lnTo>
                    <a:pt x="1094" y="46"/>
                  </a:lnTo>
                  <a:lnTo>
                    <a:pt x="1069" y="49"/>
                  </a:lnTo>
                  <a:lnTo>
                    <a:pt x="1042" y="52"/>
                  </a:lnTo>
                  <a:lnTo>
                    <a:pt x="1016" y="55"/>
                  </a:lnTo>
                  <a:lnTo>
                    <a:pt x="987" y="57"/>
                  </a:lnTo>
                  <a:lnTo>
                    <a:pt x="958" y="61"/>
                  </a:lnTo>
                  <a:lnTo>
                    <a:pt x="928" y="63"/>
                  </a:lnTo>
                  <a:lnTo>
                    <a:pt x="897" y="65"/>
                  </a:lnTo>
                  <a:lnTo>
                    <a:pt x="865" y="68"/>
                  </a:lnTo>
                  <a:lnTo>
                    <a:pt x="831" y="70"/>
                  </a:lnTo>
                  <a:lnTo>
                    <a:pt x="798" y="72"/>
                  </a:lnTo>
                  <a:lnTo>
                    <a:pt x="763" y="75"/>
                  </a:lnTo>
                  <a:lnTo>
                    <a:pt x="728" y="76"/>
                  </a:lnTo>
                  <a:lnTo>
                    <a:pt x="692" y="78"/>
                  </a:lnTo>
                  <a:lnTo>
                    <a:pt x="655" y="79"/>
                  </a:lnTo>
                  <a:lnTo>
                    <a:pt x="617" y="80"/>
                  </a:lnTo>
                  <a:lnTo>
                    <a:pt x="579" y="82"/>
                  </a:lnTo>
                  <a:lnTo>
                    <a:pt x="540" y="82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5" name="Freeform 113"/>
            <p:cNvSpPr>
              <a:spLocks/>
            </p:cNvSpPr>
            <p:nvPr/>
          </p:nvSpPr>
          <p:spPr bwMode="auto">
            <a:xfrm>
              <a:off x="3722" y="3843"/>
              <a:ext cx="58" cy="68"/>
            </a:xfrm>
            <a:custGeom>
              <a:avLst/>
              <a:gdLst>
                <a:gd name="T0" fmla="*/ 0 w 54"/>
                <a:gd name="T1" fmla="*/ 1 h 63"/>
                <a:gd name="T2" fmla="*/ 4 w 54"/>
                <a:gd name="T3" fmla="*/ 1 h 63"/>
                <a:gd name="T4" fmla="*/ 7 w 54"/>
                <a:gd name="T5" fmla="*/ 0 h 63"/>
                <a:gd name="T6" fmla="*/ 10 w 54"/>
                <a:gd name="T7" fmla="*/ 0 h 63"/>
                <a:gd name="T8" fmla="*/ 14 w 54"/>
                <a:gd name="T9" fmla="*/ 0 h 63"/>
                <a:gd name="T10" fmla="*/ 19 w 54"/>
                <a:gd name="T11" fmla="*/ 10 h 63"/>
                <a:gd name="T12" fmla="*/ 22 w 54"/>
                <a:gd name="T13" fmla="*/ 20 h 63"/>
                <a:gd name="T14" fmla="*/ 28 w 54"/>
                <a:gd name="T15" fmla="*/ 28 h 63"/>
                <a:gd name="T16" fmla="*/ 32 w 54"/>
                <a:gd name="T17" fmla="*/ 38 h 63"/>
                <a:gd name="T18" fmla="*/ 38 w 54"/>
                <a:gd name="T19" fmla="*/ 44 h 63"/>
                <a:gd name="T20" fmla="*/ 43 w 54"/>
                <a:gd name="T21" fmla="*/ 51 h 63"/>
                <a:gd name="T22" fmla="*/ 49 w 54"/>
                <a:gd name="T23" fmla="*/ 58 h 63"/>
                <a:gd name="T24" fmla="*/ 54 w 54"/>
                <a:gd name="T25" fmla="*/ 63 h 63"/>
                <a:gd name="T26" fmla="*/ 47 w 54"/>
                <a:gd name="T27" fmla="*/ 61 h 63"/>
                <a:gd name="T28" fmla="*/ 39 w 54"/>
                <a:gd name="T29" fmla="*/ 57 h 63"/>
                <a:gd name="T30" fmla="*/ 32 w 54"/>
                <a:gd name="T31" fmla="*/ 51 h 63"/>
                <a:gd name="T32" fmla="*/ 25 w 54"/>
                <a:gd name="T33" fmla="*/ 44 h 63"/>
                <a:gd name="T34" fmla="*/ 19 w 54"/>
                <a:gd name="T35" fmla="*/ 35 h 63"/>
                <a:gd name="T36" fmla="*/ 12 w 54"/>
                <a:gd name="T37" fmla="*/ 26 h 63"/>
                <a:gd name="T38" fmla="*/ 6 w 54"/>
                <a:gd name="T39" fmla="*/ 13 h 63"/>
                <a:gd name="T40" fmla="*/ 0 w 54"/>
                <a:gd name="T4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3">
                  <a:moveTo>
                    <a:pt x="0" y="1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22" y="20"/>
                  </a:lnTo>
                  <a:lnTo>
                    <a:pt x="28" y="28"/>
                  </a:lnTo>
                  <a:lnTo>
                    <a:pt x="32" y="38"/>
                  </a:lnTo>
                  <a:lnTo>
                    <a:pt x="38" y="44"/>
                  </a:lnTo>
                  <a:lnTo>
                    <a:pt x="43" y="51"/>
                  </a:lnTo>
                  <a:lnTo>
                    <a:pt x="49" y="58"/>
                  </a:lnTo>
                  <a:lnTo>
                    <a:pt x="54" y="63"/>
                  </a:lnTo>
                  <a:lnTo>
                    <a:pt x="47" y="61"/>
                  </a:lnTo>
                  <a:lnTo>
                    <a:pt x="39" y="57"/>
                  </a:lnTo>
                  <a:lnTo>
                    <a:pt x="32" y="51"/>
                  </a:lnTo>
                  <a:lnTo>
                    <a:pt x="25" y="44"/>
                  </a:lnTo>
                  <a:lnTo>
                    <a:pt x="19" y="35"/>
                  </a:lnTo>
                  <a:lnTo>
                    <a:pt x="12" y="26"/>
                  </a:lnTo>
                  <a:lnTo>
                    <a:pt x="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6" name="Freeform 114"/>
            <p:cNvSpPr>
              <a:spLocks/>
            </p:cNvSpPr>
            <p:nvPr/>
          </p:nvSpPr>
          <p:spPr bwMode="auto">
            <a:xfrm>
              <a:off x="3927" y="3442"/>
              <a:ext cx="185" cy="469"/>
            </a:xfrm>
            <a:custGeom>
              <a:avLst/>
              <a:gdLst>
                <a:gd name="T0" fmla="*/ 87 w 174"/>
                <a:gd name="T1" fmla="*/ 439 h 439"/>
                <a:gd name="T2" fmla="*/ 79 w 174"/>
                <a:gd name="T3" fmla="*/ 438 h 439"/>
                <a:gd name="T4" fmla="*/ 72 w 174"/>
                <a:gd name="T5" fmla="*/ 435 h 439"/>
                <a:gd name="T6" fmla="*/ 64 w 174"/>
                <a:gd name="T7" fmla="*/ 431 h 439"/>
                <a:gd name="T8" fmla="*/ 57 w 174"/>
                <a:gd name="T9" fmla="*/ 424 h 439"/>
                <a:gd name="T10" fmla="*/ 46 w 174"/>
                <a:gd name="T11" fmla="*/ 409 h 439"/>
                <a:gd name="T12" fmla="*/ 34 w 174"/>
                <a:gd name="T13" fmla="*/ 390 h 439"/>
                <a:gd name="T14" fmla="*/ 25 w 174"/>
                <a:gd name="T15" fmla="*/ 369 h 439"/>
                <a:gd name="T16" fmla="*/ 17 w 174"/>
                <a:gd name="T17" fmla="*/ 342 h 439"/>
                <a:gd name="T18" fmla="*/ 10 w 174"/>
                <a:gd name="T19" fmla="*/ 314 h 439"/>
                <a:gd name="T20" fmla="*/ 5 w 174"/>
                <a:gd name="T21" fmla="*/ 284 h 439"/>
                <a:gd name="T22" fmla="*/ 2 w 174"/>
                <a:gd name="T23" fmla="*/ 253 h 439"/>
                <a:gd name="T24" fmla="*/ 1 w 174"/>
                <a:gd name="T25" fmla="*/ 220 h 439"/>
                <a:gd name="T26" fmla="*/ 1 w 174"/>
                <a:gd name="T27" fmla="*/ 217 h 439"/>
                <a:gd name="T28" fmla="*/ 0 w 174"/>
                <a:gd name="T29" fmla="*/ 217 h 439"/>
                <a:gd name="T30" fmla="*/ 4 w 174"/>
                <a:gd name="T31" fmla="*/ 190 h 439"/>
                <a:gd name="T32" fmla="*/ 10 w 174"/>
                <a:gd name="T33" fmla="*/ 161 h 439"/>
                <a:gd name="T34" fmla="*/ 17 w 174"/>
                <a:gd name="T35" fmla="*/ 132 h 439"/>
                <a:gd name="T36" fmla="*/ 25 w 174"/>
                <a:gd name="T37" fmla="*/ 105 h 439"/>
                <a:gd name="T38" fmla="*/ 34 w 174"/>
                <a:gd name="T39" fmla="*/ 77 h 439"/>
                <a:gd name="T40" fmla="*/ 45 w 174"/>
                <a:gd name="T41" fmla="*/ 51 h 439"/>
                <a:gd name="T42" fmla="*/ 55 w 174"/>
                <a:gd name="T43" fmla="*/ 28 h 439"/>
                <a:gd name="T44" fmla="*/ 66 w 174"/>
                <a:gd name="T45" fmla="*/ 7 h 439"/>
                <a:gd name="T46" fmla="*/ 69 w 174"/>
                <a:gd name="T47" fmla="*/ 9 h 439"/>
                <a:gd name="T48" fmla="*/ 74 w 174"/>
                <a:gd name="T49" fmla="*/ 5 h 439"/>
                <a:gd name="T50" fmla="*/ 78 w 174"/>
                <a:gd name="T51" fmla="*/ 2 h 439"/>
                <a:gd name="T52" fmla="*/ 83 w 174"/>
                <a:gd name="T53" fmla="*/ 0 h 439"/>
                <a:gd name="T54" fmla="*/ 87 w 174"/>
                <a:gd name="T55" fmla="*/ 0 h 439"/>
                <a:gd name="T56" fmla="*/ 95 w 174"/>
                <a:gd name="T57" fmla="*/ 1 h 439"/>
                <a:gd name="T58" fmla="*/ 103 w 174"/>
                <a:gd name="T59" fmla="*/ 3 h 439"/>
                <a:gd name="T60" fmla="*/ 110 w 174"/>
                <a:gd name="T61" fmla="*/ 9 h 439"/>
                <a:gd name="T62" fmla="*/ 118 w 174"/>
                <a:gd name="T63" fmla="*/ 15 h 439"/>
                <a:gd name="T64" fmla="*/ 129 w 174"/>
                <a:gd name="T65" fmla="*/ 29 h 439"/>
                <a:gd name="T66" fmla="*/ 139 w 174"/>
                <a:gd name="T67" fmla="*/ 45 h 439"/>
                <a:gd name="T68" fmla="*/ 148 w 174"/>
                <a:gd name="T69" fmla="*/ 64 h 439"/>
                <a:gd name="T70" fmla="*/ 156 w 174"/>
                <a:gd name="T71" fmla="*/ 87 h 439"/>
                <a:gd name="T72" fmla="*/ 162 w 174"/>
                <a:gd name="T73" fmla="*/ 112 h 439"/>
                <a:gd name="T74" fmla="*/ 168 w 174"/>
                <a:gd name="T75" fmla="*/ 138 h 439"/>
                <a:gd name="T76" fmla="*/ 171 w 174"/>
                <a:gd name="T77" fmla="*/ 167 h 439"/>
                <a:gd name="T78" fmla="*/ 174 w 174"/>
                <a:gd name="T79" fmla="*/ 196 h 439"/>
                <a:gd name="T80" fmla="*/ 171 w 174"/>
                <a:gd name="T81" fmla="*/ 232 h 439"/>
                <a:gd name="T82" fmla="*/ 169 w 174"/>
                <a:gd name="T83" fmla="*/ 265 h 439"/>
                <a:gd name="T84" fmla="*/ 167 w 174"/>
                <a:gd name="T85" fmla="*/ 291 h 439"/>
                <a:gd name="T86" fmla="*/ 166 w 174"/>
                <a:gd name="T87" fmla="*/ 310 h 439"/>
                <a:gd name="T88" fmla="*/ 160 w 174"/>
                <a:gd name="T89" fmla="*/ 336 h 439"/>
                <a:gd name="T90" fmla="*/ 153 w 174"/>
                <a:gd name="T91" fmla="*/ 362 h 439"/>
                <a:gd name="T92" fmla="*/ 144 w 174"/>
                <a:gd name="T93" fmla="*/ 384 h 439"/>
                <a:gd name="T94" fmla="*/ 134 w 174"/>
                <a:gd name="T95" fmla="*/ 402 h 439"/>
                <a:gd name="T96" fmla="*/ 124 w 174"/>
                <a:gd name="T97" fmla="*/ 418 h 439"/>
                <a:gd name="T98" fmla="*/ 112 w 174"/>
                <a:gd name="T99" fmla="*/ 430 h 439"/>
                <a:gd name="T100" fmla="*/ 100 w 174"/>
                <a:gd name="T101" fmla="*/ 437 h 439"/>
                <a:gd name="T102" fmla="*/ 87 w 174"/>
                <a:gd name="T10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439">
                  <a:moveTo>
                    <a:pt x="87" y="439"/>
                  </a:moveTo>
                  <a:lnTo>
                    <a:pt x="79" y="438"/>
                  </a:lnTo>
                  <a:lnTo>
                    <a:pt x="72" y="435"/>
                  </a:lnTo>
                  <a:lnTo>
                    <a:pt x="64" y="431"/>
                  </a:lnTo>
                  <a:lnTo>
                    <a:pt x="57" y="424"/>
                  </a:lnTo>
                  <a:lnTo>
                    <a:pt x="46" y="409"/>
                  </a:lnTo>
                  <a:lnTo>
                    <a:pt x="34" y="390"/>
                  </a:lnTo>
                  <a:lnTo>
                    <a:pt x="25" y="369"/>
                  </a:lnTo>
                  <a:lnTo>
                    <a:pt x="17" y="342"/>
                  </a:lnTo>
                  <a:lnTo>
                    <a:pt x="10" y="314"/>
                  </a:lnTo>
                  <a:lnTo>
                    <a:pt x="5" y="284"/>
                  </a:lnTo>
                  <a:lnTo>
                    <a:pt x="2" y="253"/>
                  </a:lnTo>
                  <a:lnTo>
                    <a:pt x="1" y="220"/>
                  </a:lnTo>
                  <a:lnTo>
                    <a:pt x="1" y="217"/>
                  </a:lnTo>
                  <a:lnTo>
                    <a:pt x="0" y="217"/>
                  </a:lnTo>
                  <a:lnTo>
                    <a:pt x="4" y="190"/>
                  </a:lnTo>
                  <a:lnTo>
                    <a:pt x="10" y="161"/>
                  </a:lnTo>
                  <a:lnTo>
                    <a:pt x="17" y="132"/>
                  </a:lnTo>
                  <a:lnTo>
                    <a:pt x="25" y="105"/>
                  </a:lnTo>
                  <a:lnTo>
                    <a:pt x="34" y="77"/>
                  </a:lnTo>
                  <a:lnTo>
                    <a:pt x="45" y="51"/>
                  </a:lnTo>
                  <a:lnTo>
                    <a:pt x="55" y="28"/>
                  </a:lnTo>
                  <a:lnTo>
                    <a:pt x="66" y="7"/>
                  </a:lnTo>
                  <a:lnTo>
                    <a:pt x="69" y="9"/>
                  </a:lnTo>
                  <a:lnTo>
                    <a:pt x="74" y="5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3"/>
                  </a:lnTo>
                  <a:lnTo>
                    <a:pt x="110" y="9"/>
                  </a:lnTo>
                  <a:lnTo>
                    <a:pt x="118" y="15"/>
                  </a:lnTo>
                  <a:lnTo>
                    <a:pt x="129" y="29"/>
                  </a:lnTo>
                  <a:lnTo>
                    <a:pt x="139" y="45"/>
                  </a:lnTo>
                  <a:lnTo>
                    <a:pt x="148" y="64"/>
                  </a:lnTo>
                  <a:lnTo>
                    <a:pt x="156" y="87"/>
                  </a:lnTo>
                  <a:lnTo>
                    <a:pt x="162" y="112"/>
                  </a:lnTo>
                  <a:lnTo>
                    <a:pt x="168" y="138"/>
                  </a:lnTo>
                  <a:lnTo>
                    <a:pt x="171" y="167"/>
                  </a:lnTo>
                  <a:lnTo>
                    <a:pt x="174" y="196"/>
                  </a:lnTo>
                  <a:lnTo>
                    <a:pt x="171" y="232"/>
                  </a:lnTo>
                  <a:lnTo>
                    <a:pt x="169" y="265"/>
                  </a:lnTo>
                  <a:lnTo>
                    <a:pt x="167" y="291"/>
                  </a:lnTo>
                  <a:lnTo>
                    <a:pt x="166" y="310"/>
                  </a:lnTo>
                  <a:lnTo>
                    <a:pt x="160" y="336"/>
                  </a:lnTo>
                  <a:lnTo>
                    <a:pt x="153" y="362"/>
                  </a:lnTo>
                  <a:lnTo>
                    <a:pt x="144" y="384"/>
                  </a:lnTo>
                  <a:lnTo>
                    <a:pt x="134" y="402"/>
                  </a:lnTo>
                  <a:lnTo>
                    <a:pt x="124" y="418"/>
                  </a:lnTo>
                  <a:lnTo>
                    <a:pt x="112" y="430"/>
                  </a:lnTo>
                  <a:lnTo>
                    <a:pt x="100" y="437"/>
                  </a:lnTo>
                  <a:lnTo>
                    <a:pt x="87" y="439"/>
                  </a:lnTo>
                  <a:close/>
                </a:path>
              </a:pathLst>
            </a:custGeom>
            <a:solidFill>
              <a:srgbClr val="23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7" name="Freeform 115"/>
            <p:cNvSpPr>
              <a:spLocks/>
            </p:cNvSpPr>
            <p:nvPr/>
          </p:nvSpPr>
          <p:spPr bwMode="auto">
            <a:xfrm>
              <a:off x="4118" y="3498"/>
              <a:ext cx="69" cy="300"/>
            </a:xfrm>
            <a:custGeom>
              <a:avLst/>
              <a:gdLst>
                <a:gd name="T0" fmla="*/ 7 w 64"/>
                <a:gd name="T1" fmla="*/ 120 h 281"/>
                <a:gd name="T2" fmla="*/ 14 w 64"/>
                <a:gd name="T3" fmla="*/ 22 h 281"/>
                <a:gd name="T4" fmla="*/ 14 w 64"/>
                <a:gd name="T5" fmla="*/ 19 h 281"/>
                <a:gd name="T6" fmla="*/ 14 w 64"/>
                <a:gd name="T7" fmla="*/ 16 h 281"/>
                <a:gd name="T8" fmla="*/ 14 w 64"/>
                <a:gd name="T9" fmla="*/ 11 h 281"/>
                <a:gd name="T10" fmla="*/ 14 w 64"/>
                <a:gd name="T11" fmla="*/ 4 h 281"/>
                <a:gd name="T12" fmla="*/ 17 w 64"/>
                <a:gd name="T13" fmla="*/ 4 h 281"/>
                <a:gd name="T14" fmla="*/ 18 w 64"/>
                <a:gd name="T15" fmla="*/ 4 h 281"/>
                <a:gd name="T16" fmla="*/ 20 w 64"/>
                <a:gd name="T17" fmla="*/ 4 h 281"/>
                <a:gd name="T18" fmla="*/ 22 w 64"/>
                <a:gd name="T19" fmla="*/ 3 h 281"/>
                <a:gd name="T20" fmla="*/ 29 w 64"/>
                <a:gd name="T21" fmla="*/ 3 h 281"/>
                <a:gd name="T22" fmla="*/ 36 w 64"/>
                <a:gd name="T23" fmla="*/ 2 h 281"/>
                <a:gd name="T24" fmla="*/ 45 w 64"/>
                <a:gd name="T25" fmla="*/ 1 h 281"/>
                <a:gd name="T26" fmla="*/ 55 w 64"/>
                <a:gd name="T27" fmla="*/ 0 h 281"/>
                <a:gd name="T28" fmla="*/ 64 w 64"/>
                <a:gd name="T29" fmla="*/ 1 h 281"/>
                <a:gd name="T30" fmla="*/ 64 w 64"/>
                <a:gd name="T31" fmla="*/ 267 h 281"/>
                <a:gd name="T32" fmla="*/ 54 w 64"/>
                <a:gd name="T33" fmla="*/ 269 h 281"/>
                <a:gd name="T34" fmla="*/ 44 w 64"/>
                <a:gd name="T35" fmla="*/ 272 h 281"/>
                <a:gd name="T36" fmla="*/ 36 w 64"/>
                <a:gd name="T37" fmla="*/ 273 h 281"/>
                <a:gd name="T38" fmla="*/ 28 w 64"/>
                <a:gd name="T39" fmla="*/ 275 h 281"/>
                <a:gd name="T40" fmla="*/ 21 w 64"/>
                <a:gd name="T41" fmla="*/ 277 h 281"/>
                <a:gd name="T42" fmla="*/ 15 w 64"/>
                <a:gd name="T43" fmla="*/ 279 h 281"/>
                <a:gd name="T44" fmla="*/ 10 w 64"/>
                <a:gd name="T45" fmla="*/ 280 h 281"/>
                <a:gd name="T46" fmla="*/ 6 w 64"/>
                <a:gd name="T47" fmla="*/ 281 h 281"/>
                <a:gd name="T48" fmla="*/ 0 w 64"/>
                <a:gd name="T49" fmla="*/ 268 h 281"/>
                <a:gd name="T50" fmla="*/ 4 w 64"/>
                <a:gd name="T51" fmla="*/ 244 h 281"/>
                <a:gd name="T52" fmla="*/ 7 w 64"/>
                <a:gd name="T53" fmla="*/ 220 h 281"/>
                <a:gd name="T54" fmla="*/ 9 w 64"/>
                <a:gd name="T55" fmla="*/ 193 h 281"/>
                <a:gd name="T56" fmla="*/ 10 w 64"/>
                <a:gd name="T57" fmla="*/ 168 h 281"/>
                <a:gd name="T58" fmla="*/ 10 w 64"/>
                <a:gd name="T59" fmla="*/ 155 h 281"/>
                <a:gd name="T60" fmla="*/ 9 w 64"/>
                <a:gd name="T61" fmla="*/ 143 h 281"/>
                <a:gd name="T62" fmla="*/ 9 w 64"/>
                <a:gd name="T63" fmla="*/ 131 h 281"/>
                <a:gd name="T64" fmla="*/ 7 w 64"/>
                <a:gd name="T65" fmla="*/ 12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281">
                  <a:moveTo>
                    <a:pt x="7" y="120"/>
                  </a:moveTo>
                  <a:lnTo>
                    <a:pt x="14" y="22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6" y="2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64" y="267"/>
                  </a:lnTo>
                  <a:lnTo>
                    <a:pt x="54" y="269"/>
                  </a:lnTo>
                  <a:lnTo>
                    <a:pt x="44" y="272"/>
                  </a:lnTo>
                  <a:lnTo>
                    <a:pt x="36" y="273"/>
                  </a:lnTo>
                  <a:lnTo>
                    <a:pt x="28" y="275"/>
                  </a:lnTo>
                  <a:lnTo>
                    <a:pt x="21" y="277"/>
                  </a:lnTo>
                  <a:lnTo>
                    <a:pt x="15" y="279"/>
                  </a:lnTo>
                  <a:lnTo>
                    <a:pt x="10" y="280"/>
                  </a:lnTo>
                  <a:lnTo>
                    <a:pt x="6" y="281"/>
                  </a:lnTo>
                  <a:lnTo>
                    <a:pt x="0" y="268"/>
                  </a:lnTo>
                  <a:lnTo>
                    <a:pt x="4" y="244"/>
                  </a:lnTo>
                  <a:lnTo>
                    <a:pt x="7" y="220"/>
                  </a:lnTo>
                  <a:lnTo>
                    <a:pt x="9" y="193"/>
                  </a:lnTo>
                  <a:lnTo>
                    <a:pt x="10" y="168"/>
                  </a:lnTo>
                  <a:lnTo>
                    <a:pt x="10" y="155"/>
                  </a:lnTo>
                  <a:lnTo>
                    <a:pt x="9" y="143"/>
                  </a:lnTo>
                  <a:lnTo>
                    <a:pt x="9" y="131"/>
                  </a:lnTo>
                  <a:lnTo>
                    <a:pt x="7" y="120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8" name="Freeform 116"/>
            <p:cNvSpPr>
              <a:spLocks/>
            </p:cNvSpPr>
            <p:nvPr/>
          </p:nvSpPr>
          <p:spPr bwMode="auto">
            <a:xfrm>
              <a:off x="4400" y="3753"/>
              <a:ext cx="51" cy="69"/>
            </a:xfrm>
            <a:custGeom>
              <a:avLst/>
              <a:gdLst>
                <a:gd name="T0" fmla="*/ 0 w 49"/>
                <a:gd name="T1" fmla="*/ 2 h 65"/>
                <a:gd name="T2" fmla="*/ 3 w 49"/>
                <a:gd name="T3" fmla="*/ 2 h 65"/>
                <a:gd name="T4" fmla="*/ 6 w 49"/>
                <a:gd name="T5" fmla="*/ 2 h 65"/>
                <a:gd name="T6" fmla="*/ 10 w 49"/>
                <a:gd name="T7" fmla="*/ 2 h 65"/>
                <a:gd name="T8" fmla="*/ 12 w 49"/>
                <a:gd name="T9" fmla="*/ 0 h 65"/>
                <a:gd name="T10" fmla="*/ 15 w 49"/>
                <a:gd name="T11" fmla="*/ 11 h 65"/>
                <a:gd name="T12" fmla="*/ 20 w 49"/>
                <a:gd name="T13" fmla="*/ 21 h 65"/>
                <a:gd name="T14" fmla="*/ 23 w 49"/>
                <a:gd name="T15" fmla="*/ 30 h 65"/>
                <a:gd name="T16" fmla="*/ 29 w 49"/>
                <a:gd name="T17" fmla="*/ 40 h 65"/>
                <a:gd name="T18" fmla="*/ 34 w 49"/>
                <a:gd name="T19" fmla="*/ 46 h 65"/>
                <a:gd name="T20" fmla="*/ 38 w 49"/>
                <a:gd name="T21" fmla="*/ 53 h 65"/>
                <a:gd name="T22" fmla="*/ 44 w 49"/>
                <a:gd name="T23" fmla="*/ 60 h 65"/>
                <a:gd name="T24" fmla="*/ 49 w 49"/>
                <a:gd name="T25" fmla="*/ 65 h 65"/>
                <a:gd name="T26" fmla="*/ 42 w 49"/>
                <a:gd name="T27" fmla="*/ 63 h 65"/>
                <a:gd name="T28" fmla="*/ 36 w 49"/>
                <a:gd name="T29" fmla="*/ 58 h 65"/>
                <a:gd name="T30" fmla="*/ 29 w 49"/>
                <a:gd name="T31" fmla="*/ 52 h 65"/>
                <a:gd name="T32" fmla="*/ 23 w 49"/>
                <a:gd name="T33" fmla="*/ 45 h 65"/>
                <a:gd name="T34" fmla="*/ 18 w 49"/>
                <a:gd name="T35" fmla="*/ 36 h 65"/>
                <a:gd name="T36" fmla="*/ 12 w 49"/>
                <a:gd name="T37" fmla="*/ 26 h 65"/>
                <a:gd name="T38" fmla="*/ 6 w 49"/>
                <a:gd name="T39" fmla="*/ 14 h 65"/>
                <a:gd name="T40" fmla="*/ 0 w 49"/>
                <a:gd name="T4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65">
                  <a:moveTo>
                    <a:pt x="0" y="2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11"/>
                  </a:lnTo>
                  <a:lnTo>
                    <a:pt x="20" y="21"/>
                  </a:lnTo>
                  <a:lnTo>
                    <a:pt x="23" y="30"/>
                  </a:lnTo>
                  <a:lnTo>
                    <a:pt x="29" y="40"/>
                  </a:lnTo>
                  <a:lnTo>
                    <a:pt x="34" y="46"/>
                  </a:lnTo>
                  <a:lnTo>
                    <a:pt x="38" y="53"/>
                  </a:lnTo>
                  <a:lnTo>
                    <a:pt x="44" y="60"/>
                  </a:lnTo>
                  <a:lnTo>
                    <a:pt x="49" y="65"/>
                  </a:lnTo>
                  <a:lnTo>
                    <a:pt x="42" y="63"/>
                  </a:lnTo>
                  <a:lnTo>
                    <a:pt x="36" y="58"/>
                  </a:lnTo>
                  <a:lnTo>
                    <a:pt x="29" y="52"/>
                  </a:lnTo>
                  <a:lnTo>
                    <a:pt x="23" y="45"/>
                  </a:lnTo>
                  <a:lnTo>
                    <a:pt x="18" y="36"/>
                  </a:lnTo>
                  <a:lnTo>
                    <a:pt x="12" y="26"/>
                  </a:lnTo>
                  <a:lnTo>
                    <a:pt x="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9" name="Freeform 117"/>
            <p:cNvSpPr>
              <a:spLocks/>
            </p:cNvSpPr>
            <p:nvPr/>
          </p:nvSpPr>
          <p:spPr bwMode="auto">
            <a:xfrm>
              <a:off x="4600" y="3393"/>
              <a:ext cx="149" cy="431"/>
            </a:xfrm>
            <a:custGeom>
              <a:avLst/>
              <a:gdLst>
                <a:gd name="T0" fmla="*/ 66 w 142"/>
                <a:gd name="T1" fmla="*/ 404 h 404"/>
                <a:gd name="T2" fmla="*/ 57 w 142"/>
                <a:gd name="T3" fmla="*/ 402 h 404"/>
                <a:gd name="T4" fmla="*/ 47 w 142"/>
                <a:gd name="T5" fmla="*/ 397 h 404"/>
                <a:gd name="T6" fmla="*/ 38 w 142"/>
                <a:gd name="T7" fmla="*/ 388 h 404"/>
                <a:gd name="T8" fmla="*/ 29 w 142"/>
                <a:gd name="T9" fmla="*/ 376 h 404"/>
                <a:gd name="T10" fmla="*/ 21 w 142"/>
                <a:gd name="T11" fmla="*/ 363 h 404"/>
                <a:gd name="T12" fmla="*/ 13 w 142"/>
                <a:gd name="T13" fmla="*/ 345 h 404"/>
                <a:gd name="T14" fmla="*/ 6 w 142"/>
                <a:gd name="T15" fmla="*/ 327 h 404"/>
                <a:gd name="T16" fmla="*/ 0 w 142"/>
                <a:gd name="T17" fmla="*/ 305 h 404"/>
                <a:gd name="T18" fmla="*/ 2 w 142"/>
                <a:gd name="T19" fmla="*/ 304 h 404"/>
                <a:gd name="T20" fmla="*/ 2 w 142"/>
                <a:gd name="T21" fmla="*/ 300 h 404"/>
                <a:gd name="T22" fmla="*/ 2 w 142"/>
                <a:gd name="T23" fmla="*/ 270 h 404"/>
                <a:gd name="T24" fmla="*/ 2 w 142"/>
                <a:gd name="T25" fmla="*/ 235 h 404"/>
                <a:gd name="T26" fmla="*/ 5 w 142"/>
                <a:gd name="T27" fmla="*/ 194 h 404"/>
                <a:gd name="T28" fmla="*/ 8 w 142"/>
                <a:gd name="T29" fmla="*/ 152 h 404"/>
                <a:gd name="T30" fmla="*/ 14 w 142"/>
                <a:gd name="T31" fmla="*/ 110 h 404"/>
                <a:gd name="T32" fmla="*/ 22 w 142"/>
                <a:gd name="T33" fmla="*/ 70 h 404"/>
                <a:gd name="T34" fmla="*/ 32 w 142"/>
                <a:gd name="T35" fmla="*/ 34 h 404"/>
                <a:gd name="T36" fmla="*/ 45 w 142"/>
                <a:gd name="T37" fmla="*/ 5 h 404"/>
                <a:gd name="T38" fmla="*/ 46 w 142"/>
                <a:gd name="T39" fmla="*/ 7 h 404"/>
                <a:gd name="T40" fmla="*/ 51 w 142"/>
                <a:gd name="T41" fmla="*/ 3 h 404"/>
                <a:gd name="T42" fmla="*/ 54 w 142"/>
                <a:gd name="T43" fmla="*/ 1 h 404"/>
                <a:gd name="T44" fmla="*/ 59 w 142"/>
                <a:gd name="T45" fmla="*/ 0 h 404"/>
                <a:gd name="T46" fmla="*/ 65 w 142"/>
                <a:gd name="T47" fmla="*/ 0 h 404"/>
                <a:gd name="T48" fmla="*/ 66 w 142"/>
                <a:gd name="T49" fmla="*/ 0 h 404"/>
                <a:gd name="T50" fmla="*/ 73 w 142"/>
                <a:gd name="T51" fmla="*/ 1 h 404"/>
                <a:gd name="T52" fmla="*/ 80 w 142"/>
                <a:gd name="T53" fmla="*/ 2 h 404"/>
                <a:gd name="T54" fmla="*/ 85 w 142"/>
                <a:gd name="T55" fmla="*/ 7 h 404"/>
                <a:gd name="T56" fmla="*/ 92 w 142"/>
                <a:gd name="T57" fmla="*/ 12 h 404"/>
                <a:gd name="T58" fmla="*/ 103 w 142"/>
                <a:gd name="T59" fmla="*/ 26 h 404"/>
                <a:gd name="T60" fmla="*/ 113 w 142"/>
                <a:gd name="T61" fmla="*/ 42 h 404"/>
                <a:gd name="T62" fmla="*/ 121 w 142"/>
                <a:gd name="T63" fmla="*/ 63 h 404"/>
                <a:gd name="T64" fmla="*/ 128 w 142"/>
                <a:gd name="T65" fmla="*/ 87 h 404"/>
                <a:gd name="T66" fmla="*/ 134 w 142"/>
                <a:gd name="T67" fmla="*/ 113 h 404"/>
                <a:gd name="T68" fmla="*/ 138 w 142"/>
                <a:gd name="T69" fmla="*/ 140 h 404"/>
                <a:gd name="T70" fmla="*/ 141 w 142"/>
                <a:gd name="T71" fmla="*/ 170 h 404"/>
                <a:gd name="T72" fmla="*/ 142 w 142"/>
                <a:gd name="T73" fmla="*/ 200 h 404"/>
                <a:gd name="T74" fmla="*/ 141 w 142"/>
                <a:gd name="T75" fmla="*/ 209 h 404"/>
                <a:gd name="T76" fmla="*/ 140 w 142"/>
                <a:gd name="T77" fmla="*/ 219 h 404"/>
                <a:gd name="T78" fmla="*/ 138 w 142"/>
                <a:gd name="T79" fmla="*/ 226 h 404"/>
                <a:gd name="T80" fmla="*/ 138 w 142"/>
                <a:gd name="T81" fmla="*/ 229 h 404"/>
                <a:gd name="T82" fmla="*/ 138 w 142"/>
                <a:gd name="T83" fmla="*/ 235 h 404"/>
                <a:gd name="T84" fmla="*/ 138 w 142"/>
                <a:gd name="T85" fmla="*/ 246 h 404"/>
                <a:gd name="T86" fmla="*/ 137 w 142"/>
                <a:gd name="T87" fmla="*/ 261 h 404"/>
                <a:gd name="T88" fmla="*/ 137 w 142"/>
                <a:gd name="T89" fmla="*/ 277 h 404"/>
                <a:gd name="T90" fmla="*/ 131 w 142"/>
                <a:gd name="T91" fmla="*/ 305 h 404"/>
                <a:gd name="T92" fmla="*/ 125 w 142"/>
                <a:gd name="T93" fmla="*/ 330 h 404"/>
                <a:gd name="T94" fmla="*/ 117 w 142"/>
                <a:gd name="T95" fmla="*/ 352 h 404"/>
                <a:gd name="T96" fmla="*/ 107 w 142"/>
                <a:gd name="T97" fmla="*/ 370 h 404"/>
                <a:gd name="T98" fmla="*/ 98 w 142"/>
                <a:gd name="T99" fmla="*/ 384 h 404"/>
                <a:gd name="T100" fmla="*/ 88 w 142"/>
                <a:gd name="T101" fmla="*/ 395 h 404"/>
                <a:gd name="T102" fmla="*/ 76 w 142"/>
                <a:gd name="T103" fmla="*/ 402 h 404"/>
                <a:gd name="T104" fmla="*/ 66 w 142"/>
                <a:gd name="T10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404">
                  <a:moveTo>
                    <a:pt x="66" y="404"/>
                  </a:moveTo>
                  <a:lnTo>
                    <a:pt x="57" y="402"/>
                  </a:lnTo>
                  <a:lnTo>
                    <a:pt x="47" y="397"/>
                  </a:lnTo>
                  <a:lnTo>
                    <a:pt x="38" y="388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3" y="345"/>
                  </a:lnTo>
                  <a:lnTo>
                    <a:pt x="6" y="327"/>
                  </a:lnTo>
                  <a:lnTo>
                    <a:pt x="0" y="305"/>
                  </a:lnTo>
                  <a:lnTo>
                    <a:pt x="2" y="304"/>
                  </a:lnTo>
                  <a:lnTo>
                    <a:pt x="2" y="300"/>
                  </a:lnTo>
                  <a:lnTo>
                    <a:pt x="2" y="270"/>
                  </a:lnTo>
                  <a:lnTo>
                    <a:pt x="2" y="235"/>
                  </a:lnTo>
                  <a:lnTo>
                    <a:pt x="5" y="194"/>
                  </a:lnTo>
                  <a:lnTo>
                    <a:pt x="8" y="152"/>
                  </a:lnTo>
                  <a:lnTo>
                    <a:pt x="14" y="110"/>
                  </a:lnTo>
                  <a:lnTo>
                    <a:pt x="22" y="70"/>
                  </a:lnTo>
                  <a:lnTo>
                    <a:pt x="32" y="34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2" y="12"/>
                  </a:lnTo>
                  <a:lnTo>
                    <a:pt x="103" y="26"/>
                  </a:lnTo>
                  <a:lnTo>
                    <a:pt x="113" y="42"/>
                  </a:lnTo>
                  <a:lnTo>
                    <a:pt x="121" y="63"/>
                  </a:lnTo>
                  <a:lnTo>
                    <a:pt x="128" y="87"/>
                  </a:lnTo>
                  <a:lnTo>
                    <a:pt x="134" y="113"/>
                  </a:lnTo>
                  <a:lnTo>
                    <a:pt x="138" y="140"/>
                  </a:lnTo>
                  <a:lnTo>
                    <a:pt x="141" y="170"/>
                  </a:lnTo>
                  <a:lnTo>
                    <a:pt x="142" y="200"/>
                  </a:lnTo>
                  <a:lnTo>
                    <a:pt x="141" y="209"/>
                  </a:lnTo>
                  <a:lnTo>
                    <a:pt x="140" y="219"/>
                  </a:lnTo>
                  <a:lnTo>
                    <a:pt x="138" y="226"/>
                  </a:lnTo>
                  <a:lnTo>
                    <a:pt x="138" y="229"/>
                  </a:lnTo>
                  <a:lnTo>
                    <a:pt x="138" y="235"/>
                  </a:lnTo>
                  <a:lnTo>
                    <a:pt x="138" y="246"/>
                  </a:lnTo>
                  <a:lnTo>
                    <a:pt x="137" y="261"/>
                  </a:lnTo>
                  <a:lnTo>
                    <a:pt x="137" y="277"/>
                  </a:lnTo>
                  <a:lnTo>
                    <a:pt x="131" y="305"/>
                  </a:lnTo>
                  <a:lnTo>
                    <a:pt x="125" y="330"/>
                  </a:lnTo>
                  <a:lnTo>
                    <a:pt x="117" y="352"/>
                  </a:lnTo>
                  <a:lnTo>
                    <a:pt x="107" y="370"/>
                  </a:lnTo>
                  <a:lnTo>
                    <a:pt x="98" y="384"/>
                  </a:lnTo>
                  <a:lnTo>
                    <a:pt x="88" y="395"/>
                  </a:lnTo>
                  <a:lnTo>
                    <a:pt x="76" y="402"/>
                  </a:lnTo>
                  <a:lnTo>
                    <a:pt x="66" y="404"/>
                  </a:lnTo>
                  <a:close/>
                </a:path>
              </a:pathLst>
            </a:custGeom>
            <a:solidFill>
              <a:srgbClr val="23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0" name="Freeform 118"/>
            <p:cNvSpPr>
              <a:spLocks/>
            </p:cNvSpPr>
            <p:nvPr/>
          </p:nvSpPr>
          <p:spPr bwMode="auto">
            <a:xfrm>
              <a:off x="4668" y="3368"/>
              <a:ext cx="79" cy="100"/>
            </a:xfrm>
            <a:custGeom>
              <a:avLst/>
              <a:gdLst>
                <a:gd name="T0" fmla="*/ 0 w 75"/>
                <a:gd name="T1" fmla="*/ 7 h 93"/>
                <a:gd name="T2" fmla="*/ 0 w 75"/>
                <a:gd name="T3" fmla="*/ 7 h 93"/>
                <a:gd name="T4" fmla="*/ 0 w 75"/>
                <a:gd name="T5" fmla="*/ 7 h 93"/>
                <a:gd name="T6" fmla="*/ 0 w 75"/>
                <a:gd name="T7" fmla="*/ 7 h 93"/>
                <a:gd name="T8" fmla="*/ 0 w 75"/>
                <a:gd name="T9" fmla="*/ 7 h 93"/>
                <a:gd name="T10" fmla="*/ 0 w 75"/>
                <a:gd name="T11" fmla="*/ 7 h 93"/>
                <a:gd name="T12" fmla="*/ 3 w 75"/>
                <a:gd name="T13" fmla="*/ 4 h 93"/>
                <a:gd name="T14" fmla="*/ 7 w 75"/>
                <a:gd name="T15" fmla="*/ 3 h 93"/>
                <a:gd name="T16" fmla="*/ 10 w 75"/>
                <a:gd name="T17" fmla="*/ 2 h 93"/>
                <a:gd name="T18" fmla="*/ 13 w 75"/>
                <a:gd name="T19" fmla="*/ 1 h 93"/>
                <a:gd name="T20" fmla="*/ 22 w 75"/>
                <a:gd name="T21" fmla="*/ 0 h 93"/>
                <a:gd name="T22" fmla="*/ 30 w 75"/>
                <a:gd name="T23" fmla="*/ 1 h 93"/>
                <a:gd name="T24" fmla="*/ 37 w 75"/>
                <a:gd name="T25" fmla="*/ 3 h 93"/>
                <a:gd name="T26" fmla="*/ 42 w 75"/>
                <a:gd name="T27" fmla="*/ 8 h 93"/>
                <a:gd name="T28" fmla="*/ 55 w 75"/>
                <a:gd name="T29" fmla="*/ 23 h 93"/>
                <a:gd name="T30" fmla="*/ 64 w 75"/>
                <a:gd name="T31" fmla="*/ 43 h 93"/>
                <a:gd name="T32" fmla="*/ 70 w 75"/>
                <a:gd name="T33" fmla="*/ 66 h 93"/>
                <a:gd name="T34" fmla="*/ 75 w 75"/>
                <a:gd name="T35" fmla="*/ 93 h 93"/>
                <a:gd name="T36" fmla="*/ 71 w 75"/>
                <a:gd name="T37" fmla="*/ 81 h 93"/>
                <a:gd name="T38" fmla="*/ 66 w 75"/>
                <a:gd name="T39" fmla="*/ 71 h 93"/>
                <a:gd name="T40" fmla="*/ 63 w 75"/>
                <a:gd name="T41" fmla="*/ 62 h 93"/>
                <a:gd name="T42" fmla="*/ 58 w 75"/>
                <a:gd name="T43" fmla="*/ 53 h 93"/>
                <a:gd name="T44" fmla="*/ 54 w 75"/>
                <a:gd name="T45" fmla="*/ 45 h 93"/>
                <a:gd name="T46" fmla="*/ 48 w 75"/>
                <a:gd name="T47" fmla="*/ 37 h 93"/>
                <a:gd name="T48" fmla="*/ 43 w 75"/>
                <a:gd name="T49" fmla="*/ 30 h 93"/>
                <a:gd name="T50" fmla="*/ 38 w 75"/>
                <a:gd name="T51" fmla="*/ 24 h 93"/>
                <a:gd name="T52" fmla="*/ 33 w 75"/>
                <a:gd name="T53" fmla="*/ 19 h 93"/>
                <a:gd name="T54" fmla="*/ 28 w 75"/>
                <a:gd name="T55" fmla="*/ 16 h 93"/>
                <a:gd name="T56" fmla="*/ 24 w 75"/>
                <a:gd name="T57" fmla="*/ 13 h 93"/>
                <a:gd name="T58" fmla="*/ 19 w 75"/>
                <a:gd name="T59" fmla="*/ 11 h 93"/>
                <a:gd name="T60" fmla="*/ 15 w 75"/>
                <a:gd name="T61" fmla="*/ 9 h 93"/>
                <a:gd name="T62" fmla="*/ 10 w 75"/>
                <a:gd name="T63" fmla="*/ 8 h 93"/>
                <a:gd name="T64" fmla="*/ 5 w 75"/>
                <a:gd name="T65" fmla="*/ 7 h 93"/>
                <a:gd name="T66" fmla="*/ 1 w 75"/>
                <a:gd name="T67" fmla="*/ 7 h 93"/>
                <a:gd name="T68" fmla="*/ 0 w 75"/>
                <a:gd name="T6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3"/>
                  </a:lnTo>
                  <a:lnTo>
                    <a:pt x="42" y="8"/>
                  </a:lnTo>
                  <a:lnTo>
                    <a:pt x="55" y="23"/>
                  </a:lnTo>
                  <a:lnTo>
                    <a:pt x="64" y="43"/>
                  </a:lnTo>
                  <a:lnTo>
                    <a:pt x="70" y="66"/>
                  </a:lnTo>
                  <a:lnTo>
                    <a:pt x="75" y="93"/>
                  </a:lnTo>
                  <a:lnTo>
                    <a:pt x="71" y="81"/>
                  </a:lnTo>
                  <a:lnTo>
                    <a:pt x="66" y="71"/>
                  </a:lnTo>
                  <a:lnTo>
                    <a:pt x="63" y="62"/>
                  </a:lnTo>
                  <a:lnTo>
                    <a:pt x="58" y="53"/>
                  </a:lnTo>
                  <a:lnTo>
                    <a:pt x="54" y="45"/>
                  </a:lnTo>
                  <a:lnTo>
                    <a:pt x="48" y="37"/>
                  </a:lnTo>
                  <a:lnTo>
                    <a:pt x="43" y="30"/>
                  </a:lnTo>
                  <a:lnTo>
                    <a:pt x="38" y="24"/>
                  </a:lnTo>
                  <a:lnTo>
                    <a:pt x="33" y="19"/>
                  </a:lnTo>
                  <a:lnTo>
                    <a:pt x="28" y="16"/>
                  </a:lnTo>
                  <a:lnTo>
                    <a:pt x="24" y="13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1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1" name="Freeform 119"/>
            <p:cNvSpPr>
              <a:spLocks/>
            </p:cNvSpPr>
            <p:nvPr/>
          </p:nvSpPr>
          <p:spPr bwMode="auto">
            <a:xfrm>
              <a:off x="4457" y="3246"/>
              <a:ext cx="420" cy="492"/>
            </a:xfrm>
            <a:custGeom>
              <a:avLst/>
              <a:gdLst>
                <a:gd name="T0" fmla="*/ 392 w 396"/>
                <a:gd name="T1" fmla="*/ 299 h 462"/>
                <a:gd name="T2" fmla="*/ 380 w 396"/>
                <a:gd name="T3" fmla="*/ 324 h 462"/>
                <a:gd name="T4" fmla="*/ 363 w 396"/>
                <a:gd name="T5" fmla="*/ 347 h 462"/>
                <a:gd name="T6" fmla="*/ 352 w 396"/>
                <a:gd name="T7" fmla="*/ 362 h 462"/>
                <a:gd name="T8" fmla="*/ 350 w 396"/>
                <a:gd name="T9" fmla="*/ 366 h 462"/>
                <a:gd name="T10" fmla="*/ 324 w 396"/>
                <a:gd name="T11" fmla="*/ 404 h 462"/>
                <a:gd name="T12" fmla="*/ 289 w 396"/>
                <a:gd name="T13" fmla="*/ 405 h 462"/>
                <a:gd name="T14" fmla="*/ 292 w 396"/>
                <a:gd name="T15" fmla="*/ 362 h 462"/>
                <a:gd name="T16" fmla="*/ 292 w 396"/>
                <a:gd name="T17" fmla="*/ 332 h 462"/>
                <a:gd name="T18" fmla="*/ 292 w 396"/>
                <a:gd name="T19" fmla="*/ 317 h 462"/>
                <a:gd name="T20" fmla="*/ 291 w 396"/>
                <a:gd name="T21" fmla="*/ 288 h 462"/>
                <a:gd name="T22" fmla="*/ 290 w 396"/>
                <a:gd name="T23" fmla="*/ 235 h 462"/>
                <a:gd name="T24" fmla="*/ 282 w 396"/>
                <a:gd name="T25" fmla="*/ 179 h 462"/>
                <a:gd name="T26" fmla="*/ 264 w 396"/>
                <a:gd name="T27" fmla="*/ 131 h 462"/>
                <a:gd name="T28" fmla="*/ 246 w 396"/>
                <a:gd name="T29" fmla="*/ 111 h 462"/>
                <a:gd name="T30" fmla="*/ 237 w 396"/>
                <a:gd name="T31" fmla="*/ 106 h 462"/>
                <a:gd name="T32" fmla="*/ 226 w 396"/>
                <a:gd name="T33" fmla="*/ 104 h 462"/>
                <a:gd name="T34" fmla="*/ 215 w 396"/>
                <a:gd name="T35" fmla="*/ 104 h 462"/>
                <a:gd name="T36" fmla="*/ 201 w 396"/>
                <a:gd name="T37" fmla="*/ 108 h 462"/>
                <a:gd name="T38" fmla="*/ 187 w 396"/>
                <a:gd name="T39" fmla="*/ 117 h 462"/>
                <a:gd name="T40" fmla="*/ 179 w 396"/>
                <a:gd name="T41" fmla="*/ 123 h 462"/>
                <a:gd name="T42" fmla="*/ 178 w 396"/>
                <a:gd name="T43" fmla="*/ 125 h 462"/>
                <a:gd name="T44" fmla="*/ 176 w 396"/>
                <a:gd name="T45" fmla="*/ 128 h 462"/>
                <a:gd name="T46" fmla="*/ 173 w 396"/>
                <a:gd name="T47" fmla="*/ 131 h 462"/>
                <a:gd name="T48" fmla="*/ 170 w 396"/>
                <a:gd name="T49" fmla="*/ 134 h 462"/>
                <a:gd name="T50" fmla="*/ 170 w 396"/>
                <a:gd name="T51" fmla="*/ 136 h 462"/>
                <a:gd name="T52" fmla="*/ 142 w 396"/>
                <a:gd name="T53" fmla="*/ 212 h 462"/>
                <a:gd name="T54" fmla="*/ 128 w 396"/>
                <a:gd name="T55" fmla="*/ 303 h 462"/>
                <a:gd name="T56" fmla="*/ 124 w 396"/>
                <a:gd name="T57" fmla="*/ 388 h 462"/>
                <a:gd name="T58" fmla="*/ 124 w 396"/>
                <a:gd name="T59" fmla="*/ 436 h 462"/>
                <a:gd name="T60" fmla="*/ 109 w 396"/>
                <a:gd name="T61" fmla="*/ 443 h 462"/>
                <a:gd name="T62" fmla="*/ 81 w 396"/>
                <a:gd name="T63" fmla="*/ 451 h 462"/>
                <a:gd name="T64" fmla="*/ 45 w 396"/>
                <a:gd name="T65" fmla="*/ 459 h 462"/>
                <a:gd name="T66" fmla="*/ 0 w 396"/>
                <a:gd name="T67" fmla="*/ 462 h 462"/>
                <a:gd name="T68" fmla="*/ 25 w 396"/>
                <a:gd name="T69" fmla="*/ 421 h 462"/>
                <a:gd name="T70" fmla="*/ 32 w 396"/>
                <a:gd name="T71" fmla="*/ 419 h 462"/>
                <a:gd name="T72" fmla="*/ 49 w 396"/>
                <a:gd name="T73" fmla="*/ 411 h 462"/>
                <a:gd name="T74" fmla="*/ 65 w 396"/>
                <a:gd name="T75" fmla="*/ 393 h 462"/>
                <a:gd name="T76" fmla="*/ 68 w 396"/>
                <a:gd name="T77" fmla="*/ 383 h 462"/>
                <a:gd name="T78" fmla="*/ 75 w 396"/>
                <a:gd name="T79" fmla="*/ 299 h 462"/>
                <a:gd name="T80" fmla="*/ 81 w 396"/>
                <a:gd name="T81" fmla="*/ 216 h 462"/>
                <a:gd name="T82" fmla="*/ 80 w 396"/>
                <a:gd name="T83" fmla="*/ 196 h 462"/>
                <a:gd name="T84" fmla="*/ 68 w 396"/>
                <a:gd name="T85" fmla="*/ 166 h 462"/>
                <a:gd name="T86" fmla="*/ 60 w 396"/>
                <a:gd name="T87" fmla="*/ 159 h 462"/>
                <a:gd name="T88" fmla="*/ 49 w 396"/>
                <a:gd name="T89" fmla="*/ 159 h 462"/>
                <a:gd name="T90" fmla="*/ 36 w 396"/>
                <a:gd name="T91" fmla="*/ 163 h 462"/>
                <a:gd name="T92" fmla="*/ 19 w 396"/>
                <a:gd name="T93" fmla="*/ 170 h 462"/>
                <a:gd name="T94" fmla="*/ 38 w 396"/>
                <a:gd name="T95" fmla="*/ 104 h 462"/>
                <a:gd name="T96" fmla="*/ 68 w 396"/>
                <a:gd name="T97" fmla="*/ 83 h 462"/>
                <a:gd name="T98" fmla="*/ 94 w 396"/>
                <a:gd name="T99" fmla="*/ 66 h 462"/>
                <a:gd name="T100" fmla="*/ 109 w 396"/>
                <a:gd name="T101" fmla="*/ 56 h 462"/>
                <a:gd name="T102" fmla="*/ 133 w 396"/>
                <a:gd name="T103" fmla="*/ 41 h 462"/>
                <a:gd name="T104" fmla="*/ 178 w 396"/>
                <a:gd name="T105" fmla="*/ 20 h 462"/>
                <a:gd name="T106" fmla="*/ 222 w 396"/>
                <a:gd name="T107" fmla="*/ 9 h 462"/>
                <a:gd name="T108" fmla="*/ 263 w 396"/>
                <a:gd name="T109" fmla="*/ 2 h 462"/>
                <a:gd name="T110" fmla="*/ 299 w 396"/>
                <a:gd name="T111" fmla="*/ 2 h 462"/>
                <a:gd name="T112" fmla="*/ 327 w 396"/>
                <a:gd name="T113" fmla="*/ 4 h 462"/>
                <a:gd name="T114" fmla="*/ 348 w 396"/>
                <a:gd name="T115" fmla="*/ 6 h 462"/>
                <a:gd name="T116" fmla="*/ 362 w 396"/>
                <a:gd name="T117" fmla="*/ 7 h 462"/>
                <a:gd name="T118" fmla="*/ 370 w 396"/>
                <a:gd name="T119" fmla="*/ 26 h 462"/>
                <a:gd name="T120" fmla="*/ 381 w 396"/>
                <a:gd name="T121" fmla="*/ 98 h 462"/>
                <a:gd name="T122" fmla="*/ 391 w 396"/>
                <a:gd name="T123" fmla="*/ 192 h 462"/>
                <a:gd name="T124" fmla="*/ 396 w 396"/>
                <a:gd name="T125" fmla="*/ 26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2">
                  <a:moveTo>
                    <a:pt x="396" y="287"/>
                  </a:moveTo>
                  <a:lnTo>
                    <a:pt x="392" y="299"/>
                  </a:lnTo>
                  <a:lnTo>
                    <a:pt x="386" y="312"/>
                  </a:lnTo>
                  <a:lnTo>
                    <a:pt x="380" y="324"/>
                  </a:lnTo>
                  <a:lnTo>
                    <a:pt x="372" y="337"/>
                  </a:lnTo>
                  <a:lnTo>
                    <a:pt x="363" y="347"/>
                  </a:lnTo>
                  <a:lnTo>
                    <a:pt x="357" y="356"/>
                  </a:lnTo>
                  <a:lnTo>
                    <a:pt x="352" y="362"/>
                  </a:lnTo>
                  <a:lnTo>
                    <a:pt x="350" y="365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24" y="404"/>
                  </a:lnTo>
                  <a:lnTo>
                    <a:pt x="285" y="424"/>
                  </a:lnTo>
                  <a:lnTo>
                    <a:pt x="289" y="405"/>
                  </a:lnTo>
                  <a:lnTo>
                    <a:pt x="291" y="384"/>
                  </a:lnTo>
                  <a:lnTo>
                    <a:pt x="292" y="362"/>
                  </a:lnTo>
                  <a:lnTo>
                    <a:pt x="292" y="340"/>
                  </a:lnTo>
                  <a:lnTo>
                    <a:pt x="292" y="332"/>
                  </a:lnTo>
                  <a:lnTo>
                    <a:pt x="292" y="324"/>
                  </a:lnTo>
                  <a:lnTo>
                    <a:pt x="292" y="317"/>
                  </a:lnTo>
                  <a:lnTo>
                    <a:pt x="291" y="309"/>
                  </a:lnTo>
                  <a:lnTo>
                    <a:pt x="291" y="288"/>
                  </a:lnTo>
                  <a:lnTo>
                    <a:pt x="291" y="263"/>
                  </a:lnTo>
                  <a:lnTo>
                    <a:pt x="290" y="235"/>
                  </a:lnTo>
                  <a:lnTo>
                    <a:pt x="286" y="207"/>
                  </a:lnTo>
                  <a:lnTo>
                    <a:pt x="282" y="179"/>
                  </a:lnTo>
                  <a:lnTo>
                    <a:pt x="274" y="154"/>
                  </a:lnTo>
                  <a:lnTo>
                    <a:pt x="264" y="131"/>
                  </a:lnTo>
                  <a:lnTo>
                    <a:pt x="251" y="115"/>
                  </a:lnTo>
                  <a:lnTo>
                    <a:pt x="246" y="111"/>
                  </a:lnTo>
                  <a:lnTo>
                    <a:pt x="241" y="109"/>
                  </a:lnTo>
                  <a:lnTo>
                    <a:pt x="237" y="106"/>
                  </a:lnTo>
                  <a:lnTo>
                    <a:pt x="232" y="105"/>
                  </a:lnTo>
                  <a:lnTo>
                    <a:pt x="226" y="104"/>
                  </a:lnTo>
                  <a:lnTo>
                    <a:pt x="221" y="104"/>
                  </a:lnTo>
                  <a:lnTo>
                    <a:pt x="215" y="104"/>
                  </a:lnTo>
                  <a:lnTo>
                    <a:pt x="209" y="105"/>
                  </a:lnTo>
                  <a:lnTo>
                    <a:pt x="201" y="108"/>
                  </a:lnTo>
                  <a:lnTo>
                    <a:pt x="194" y="112"/>
                  </a:lnTo>
                  <a:lnTo>
                    <a:pt x="187" y="117"/>
                  </a:lnTo>
                  <a:lnTo>
                    <a:pt x="180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78" y="125"/>
                  </a:lnTo>
                  <a:lnTo>
                    <a:pt x="177" y="126"/>
                  </a:lnTo>
                  <a:lnTo>
                    <a:pt x="176" y="128"/>
                  </a:lnTo>
                  <a:lnTo>
                    <a:pt x="174" y="129"/>
                  </a:lnTo>
                  <a:lnTo>
                    <a:pt x="173" y="131"/>
                  </a:lnTo>
                  <a:lnTo>
                    <a:pt x="172" y="132"/>
                  </a:lnTo>
                  <a:lnTo>
                    <a:pt x="170" y="134"/>
                  </a:lnTo>
                  <a:lnTo>
                    <a:pt x="169" y="135"/>
                  </a:lnTo>
                  <a:lnTo>
                    <a:pt x="170" y="136"/>
                  </a:lnTo>
                  <a:lnTo>
                    <a:pt x="154" y="171"/>
                  </a:lnTo>
                  <a:lnTo>
                    <a:pt x="142" y="212"/>
                  </a:lnTo>
                  <a:lnTo>
                    <a:pt x="134" y="257"/>
                  </a:lnTo>
                  <a:lnTo>
                    <a:pt x="128" y="303"/>
                  </a:lnTo>
                  <a:lnTo>
                    <a:pt x="125" y="348"/>
                  </a:lnTo>
                  <a:lnTo>
                    <a:pt x="124" y="388"/>
                  </a:lnTo>
                  <a:lnTo>
                    <a:pt x="124" y="418"/>
                  </a:lnTo>
                  <a:lnTo>
                    <a:pt x="124" y="436"/>
                  </a:lnTo>
                  <a:lnTo>
                    <a:pt x="118" y="438"/>
                  </a:lnTo>
                  <a:lnTo>
                    <a:pt x="109" y="443"/>
                  </a:lnTo>
                  <a:lnTo>
                    <a:pt x="96" y="446"/>
                  </a:lnTo>
                  <a:lnTo>
                    <a:pt x="81" y="451"/>
                  </a:lnTo>
                  <a:lnTo>
                    <a:pt x="65" y="456"/>
                  </a:lnTo>
                  <a:lnTo>
                    <a:pt x="45" y="459"/>
                  </a:lnTo>
                  <a:lnTo>
                    <a:pt x="23" y="461"/>
                  </a:lnTo>
                  <a:lnTo>
                    <a:pt x="0" y="462"/>
                  </a:lnTo>
                  <a:lnTo>
                    <a:pt x="4" y="426"/>
                  </a:lnTo>
                  <a:lnTo>
                    <a:pt x="25" y="421"/>
                  </a:lnTo>
                  <a:lnTo>
                    <a:pt x="26" y="421"/>
                  </a:lnTo>
                  <a:lnTo>
                    <a:pt x="32" y="419"/>
                  </a:lnTo>
                  <a:lnTo>
                    <a:pt x="38" y="415"/>
                  </a:lnTo>
                  <a:lnTo>
                    <a:pt x="49" y="411"/>
                  </a:lnTo>
                  <a:lnTo>
                    <a:pt x="59" y="403"/>
                  </a:lnTo>
                  <a:lnTo>
                    <a:pt x="65" y="393"/>
                  </a:lnTo>
                  <a:lnTo>
                    <a:pt x="67" y="386"/>
                  </a:lnTo>
                  <a:lnTo>
                    <a:pt x="68" y="383"/>
                  </a:lnTo>
                  <a:lnTo>
                    <a:pt x="71" y="356"/>
                  </a:lnTo>
                  <a:lnTo>
                    <a:pt x="75" y="299"/>
                  </a:lnTo>
                  <a:lnTo>
                    <a:pt x="79" y="242"/>
                  </a:lnTo>
                  <a:lnTo>
                    <a:pt x="81" y="216"/>
                  </a:lnTo>
                  <a:lnTo>
                    <a:pt x="81" y="210"/>
                  </a:lnTo>
                  <a:lnTo>
                    <a:pt x="80" y="196"/>
                  </a:lnTo>
                  <a:lnTo>
                    <a:pt x="76" y="180"/>
                  </a:lnTo>
                  <a:lnTo>
                    <a:pt x="68" y="166"/>
                  </a:lnTo>
                  <a:lnTo>
                    <a:pt x="64" y="163"/>
                  </a:lnTo>
                  <a:lnTo>
                    <a:pt x="60" y="159"/>
                  </a:lnTo>
                  <a:lnTo>
                    <a:pt x="55" y="158"/>
                  </a:lnTo>
                  <a:lnTo>
                    <a:pt x="49" y="159"/>
                  </a:lnTo>
                  <a:lnTo>
                    <a:pt x="43" y="161"/>
                  </a:lnTo>
                  <a:lnTo>
                    <a:pt x="36" y="163"/>
                  </a:lnTo>
                  <a:lnTo>
                    <a:pt x="28" y="166"/>
                  </a:lnTo>
                  <a:lnTo>
                    <a:pt x="19" y="170"/>
                  </a:lnTo>
                  <a:lnTo>
                    <a:pt x="23" y="115"/>
                  </a:lnTo>
                  <a:lnTo>
                    <a:pt x="38" y="104"/>
                  </a:lnTo>
                  <a:lnTo>
                    <a:pt x="53" y="94"/>
                  </a:lnTo>
                  <a:lnTo>
                    <a:pt x="68" y="83"/>
                  </a:lnTo>
                  <a:lnTo>
                    <a:pt x="81" y="74"/>
                  </a:lnTo>
                  <a:lnTo>
                    <a:pt x="94" y="66"/>
                  </a:lnTo>
                  <a:lnTo>
                    <a:pt x="103" y="60"/>
                  </a:lnTo>
                  <a:lnTo>
                    <a:pt x="109" y="56"/>
                  </a:lnTo>
                  <a:lnTo>
                    <a:pt x="111" y="55"/>
                  </a:lnTo>
                  <a:lnTo>
                    <a:pt x="133" y="41"/>
                  </a:lnTo>
                  <a:lnTo>
                    <a:pt x="156" y="29"/>
                  </a:lnTo>
                  <a:lnTo>
                    <a:pt x="178" y="20"/>
                  </a:lnTo>
                  <a:lnTo>
                    <a:pt x="201" y="13"/>
                  </a:lnTo>
                  <a:lnTo>
                    <a:pt x="222" y="9"/>
                  </a:lnTo>
                  <a:lnTo>
                    <a:pt x="244" y="4"/>
                  </a:lnTo>
                  <a:lnTo>
                    <a:pt x="263" y="2"/>
                  </a:lnTo>
                  <a:lnTo>
                    <a:pt x="283" y="0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38" y="5"/>
                  </a:lnTo>
                  <a:lnTo>
                    <a:pt x="348" y="6"/>
                  </a:lnTo>
                  <a:lnTo>
                    <a:pt x="357" y="6"/>
                  </a:lnTo>
                  <a:lnTo>
                    <a:pt x="362" y="7"/>
                  </a:lnTo>
                  <a:lnTo>
                    <a:pt x="366" y="9"/>
                  </a:lnTo>
                  <a:lnTo>
                    <a:pt x="370" y="26"/>
                  </a:lnTo>
                  <a:lnTo>
                    <a:pt x="375" y="57"/>
                  </a:lnTo>
                  <a:lnTo>
                    <a:pt x="381" y="98"/>
                  </a:lnTo>
                  <a:lnTo>
                    <a:pt x="386" y="144"/>
                  </a:lnTo>
                  <a:lnTo>
                    <a:pt x="391" y="192"/>
                  </a:lnTo>
                  <a:lnTo>
                    <a:pt x="395" y="234"/>
                  </a:lnTo>
                  <a:lnTo>
                    <a:pt x="396" y="268"/>
                  </a:lnTo>
                  <a:lnTo>
                    <a:pt x="396" y="287"/>
                  </a:lnTo>
                  <a:close/>
                </a:path>
              </a:pathLst>
            </a:custGeom>
            <a:solidFill>
              <a:srgbClr val="B8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2" name="Freeform 120"/>
            <p:cNvSpPr>
              <a:spLocks/>
            </p:cNvSpPr>
            <p:nvPr/>
          </p:nvSpPr>
          <p:spPr bwMode="auto">
            <a:xfrm>
              <a:off x="2535" y="3685"/>
              <a:ext cx="79" cy="62"/>
            </a:xfrm>
            <a:custGeom>
              <a:avLst/>
              <a:gdLst>
                <a:gd name="T0" fmla="*/ 37 w 73"/>
                <a:gd name="T1" fmla="*/ 57 h 57"/>
                <a:gd name="T2" fmla="*/ 43 w 73"/>
                <a:gd name="T3" fmla="*/ 57 h 57"/>
                <a:gd name="T4" fmla="*/ 50 w 73"/>
                <a:gd name="T5" fmla="*/ 55 h 57"/>
                <a:gd name="T6" fmla="*/ 54 w 73"/>
                <a:gd name="T7" fmla="*/ 53 h 57"/>
                <a:gd name="T8" fmla="*/ 60 w 73"/>
                <a:gd name="T9" fmla="*/ 51 h 57"/>
                <a:gd name="T10" fmla="*/ 63 w 73"/>
                <a:gd name="T11" fmla="*/ 47 h 57"/>
                <a:gd name="T12" fmla="*/ 68 w 73"/>
                <a:gd name="T13" fmla="*/ 43 h 57"/>
                <a:gd name="T14" fmla="*/ 70 w 73"/>
                <a:gd name="T15" fmla="*/ 38 h 57"/>
                <a:gd name="T16" fmla="*/ 73 w 73"/>
                <a:gd name="T17" fmla="*/ 32 h 57"/>
                <a:gd name="T18" fmla="*/ 67 w 73"/>
                <a:gd name="T19" fmla="*/ 38 h 57"/>
                <a:gd name="T20" fmla="*/ 60 w 73"/>
                <a:gd name="T21" fmla="*/ 43 h 57"/>
                <a:gd name="T22" fmla="*/ 52 w 73"/>
                <a:gd name="T23" fmla="*/ 46 h 57"/>
                <a:gd name="T24" fmla="*/ 43 w 73"/>
                <a:gd name="T25" fmla="*/ 47 h 57"/>
                <a:gd name="T26" fmla="*/ 35 w 73"/>
                <a:gd name="T27" fmla="*/ 46 h 57"/>
                <a:gd name="T28" fmla="*/ 28 w 73"/>
                <a:gd name="T29" fmla="*/ 45 h 57"/>
                <a:gd name="T30" fmla="*/ 22 w 73"/>
                <a:gd name="T31" fmla="*/ 41 h 57"/>
                <a:gd name="T32" fmla="*/ 16 w 73"/>
                <a:gd name="T33" fmla="*/ 37 h 57"/>
                <a:gd name="T34" fmla="*/ 12 w 73"/>
                <a:gd name="T35" fmla="*/ 31 h 57"/>
                <a:gd name="T36" fmla="*/ 8 w 73"/>
                <a:gd name="T37" fmla="*/ 25 h 57"/>
                <a:gd name="T38" fmla="*/ 7 w 73"/>
                <a:gd name="T39" fmla="*/ 18 h 57"/>
                <a:gd name="T40" fmla="*/ 6 w 73"/>
                <a:gd name="T41" fmla="*/ 10 h 57"/>
                <a:gd name="T42" fmla="*/ 6 w 73"/>
                <a:gd name="T43" fmla="*/ 8 h 57"/>
                <a:gd name="T44" fmla="*/ 7 w 73"/>
                <a:gd name="T45" fmla="*/ 5 h 57"/>
                <a:gd name="T46" fmla="*/ 7 w 73"/>
                <a:gd name="T47" fmla="*/ 2 h 57"/>
                <a:gd name="T48" fmla="*/ 8 w 73"/>
                <a:gd name="T49" fmla="*/ 0 h 57"/>
                <a:gd name="T50" fmla="*/ 5 w 73"/>
                <a:gd name="T51" fmla="*/ 5 h 57"/>
                <a:gd name="T52" fmla="*/ 2 w 73"/>
                <a:gd name="T53" fmla="*/ 9 h 57"/>
                <a:gd name="T54" fmla="*/ 1 w 73"/>
                <a:gd name="T55" fmla="*/ 15 h 57"/>
                <a:gd name="T56" fmla="*/ 0 w 73"/>
                <a:gd name="T57" fmla="*/ 21 h 57"/>
                <a:gd name="T58" fmla="*/ 1 w 73"/>
                <a:gd name="T59" fmla="*/ 29 h 57"/>
                <a:gd name="T60" fmla="*/ 3 w 73"/>
                <a:gd name="T61" fmla="*/ 36 h 57"/>
                <a:gd name="T62" fmla="*/ 7 w 73"/>
                <a:gd name="T63" fmla="*/ 41 h 57"/>
                <a:gd name="T64" fmla="*/ 12 w 73"/>
                <a:gd name="T65" fmla="*/ 47 h 57"/>
                <a:gd name="T66" fmla="*/ 16 w 73"/>
                <a:gd name="T67" fmla="*/ 52 h 57"/>
                <a:gd name="T68" fmla="*/ 23 w 73"/>
                <a:gd name="T69" fmla="*/ 55 h 57"/>
                <a:gd name="T70" fmla="*/ 30 w 73"/>
                <a:gd name="T71" fmla="*/ 56 h 57"/>
                <a:gd name="T72" fmla="*/ 37 w 73"/>
                <a:gd name="T7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7">
                  <a:moveTo>
                    <a:pt x="37" y="57"/>
                  </a:moveTo>
                  <a:lnTo>
                    <a:pt x="43" y="57"/>
                  </a:lnTo>
                  <a:lnTo>
                    <a:pt x="50" y="55"/>
                  </a:lnTo>
                  <a:lnTo>
                    <a:pt x="54" y="53"/>
                  </a:lnTo>
                  <a:lnTo>
                    <a:pt x="60" y="51"/>
                  </a:lnTo>
                  <a:lnTo>
                    <a:pt x="63" y="47"/>
                  </a:lnTo>
                  <a:lnTo>
                    <a:pt x="68" y="43"/>
                  </a:lnTo>
                  <a:lnTo>
                    <a:pt x="70" y="38"/>
                  </a:lnTo>
                  <a:lnTo>
                    <a:pt x="73" y="32"/>
                  </a:lnTo>
                  <a:lnTo>
                    <a:pt x="67" y="38"/>
                  </a:lnTo>
                  <a:lnTo>
                    <a:pt x="60" y="43"/>
                  </a:lnTo>
                  <a:lnTo>
                    <a:pt x="52" y="46"/>
                  </a:lnTo>
                  <a:lnTo>
                    <a:pt x="43" y="47"/>
                  </a:lnTo>
                  <a:lnTo>
                    <a:pt x="35" y="46"/>
                  </a:lnTo>
                  <a:lnTo>
                    <a:pt x="28" y="45"/>
                  </a:lnTo>
                  <a:lnTo>
                    <a:pt x="22" y="41"/>
                  </a:lnTo>
                  <a:lnTo>
                    <a:pt x="16" y="37"/>
                  </a:lnTo>
                  <a:lnTo>
                    <a:pt x="12" y="31"/>
                  </a:lnTo>
                  <a:lnTo>
                    <a:pt x="8" y="25"/>
                  </a:lnTo>
                  <a:lnTo>
                    <a:pt x="7" y="1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5" y="5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7"/>
                  </a:lnTo>
                  <a:lnTo>
                    <a:pt x="16" y="52"/>
                  </a:lnTo>
                  <a:lnTo>
                    <a:pt x="23" y="55"/>
                  </a:lnTo>
                  <a:lnTo>
                    <a:pt x="30" y="56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3" name="Freeform 121"/>
            <p:cNvSpPr>
              <a:spLocks/>
            </p:cNvSpPr>
            <p:nvPr/>
          </p:nvSpPr>
          <p:spPr bwMode="auto">
            <a:xfrm>
              <a:off x="2629" y="3687"/>
              <a:ext cx="77" cy="62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7 h 59"/>
                <a:gd name="T6" fmla="*/ 55 w 73"/>
                <a:gd name="T7" fmla="*/ 54 h 59"/>
                <a:gd name="T8" fmla="*/ 60 w 73"/>
                <a:gd name="T9" fmla="*/ 51 h 59"/>
                <a:gd name="T10" fmla="*/ 64 w 73"/>
                <a:gd name="T11" fmla="*/ 47 h 59"/>
                <a:gd name="T12" fmla="*/ 68 w 73"/>
                <a:gd name="T13" fmla="*/ 43 h 59"/>
                <a:gd name="T14" fmla="*/ 71 w 73"/>
                <a:gd name="T15" fmla="*/ 38 h 59"/>
                <a:gd name="T16" fmla="*/ 73 w 73"/>
                <a:gd name="T17" fmla="*/ 32 h 59"/>
                <a:gd name="T18" fmla="*/ 67 w 73"/>
                <a:gd name="T19" fmla="*/ 39 h 59"/>
                <a:gd name="T20" fmla="*/ 60 w 73"/>
                <a:gd name="T21" fmla="*/ 44 h 59"/>
                <a:gd name="T22" fmla="*/ 51 w 73"/>
                <a:gd name="T23" fmla="*/ 47 h 59"/>
                <a:gd name="T24" fmla="*/ 43 w 73"/>
                <a:gd name="T25" fmla="*/ 49 h 59"/>
                <a:gd name="T26" fmla="*/ 35 w 73"/>
                <a:gd name="T27" fmla="*/ 47 h 59"/>
                <a:gd name="T28" fmla="*/ 28 w 73"/>
                <a:gd name="T29" fmla="*/ 45 h 59"/>
                <a:gd name="T30" fmla="*/ 22 w 73"/>
                <a:gd name="T31" fmla="*/ 42 h 59"/>
                <a:gd name="T32" fmla="*/ 17 w 73"/>
                <a:gd name="T33" fmla="*/ 37 h 59"/>
                <a:gd name="T34" fmla="*/ 12 w 73"/>
                <a:gd name="T35" fmla="*/ 32 h 59"/>
                <a:gd name="T36" fmla="*/ 8 w 73"/>
                <a:gd name="T37" fmla="*/ 26 h 59"/>
                <a:gd name="T38" fmla="*/ 7 w 73"/>
                <a:gd name="T39" fmla="*/ 19 h 59"/>
                <a:gd name="T40" fmla="*/ 6 w 73"/>
                <a:gd name="T41" fmla="*/ 12 h 59"/>
                <a:gd name="T42" fmla="*/ 6 w 73"/>
                <a:gd name="T43" fmla="*/ 8 h 59"/>
                <a:gd name="T44" fmla="*/ 6 w 73"/>
                <a:gd name="T45" fmla="*/ 6 h 59"/>
                <a:gd name="T46" fmla="*/ 6 w 73"/>
                <a:gd name="T47" fmla="*/ 3 h 59"/>
                <a:gd name="T48" fmla="*/ 7 w 73"/>
                <a:gd name="T49" fmla="*/ 0 h 59"/>
                <a:gd name="T50" fmla="*/ 5 w 73"/>
                <a:gd name="T51" fmla="*/ 5 h 59"/>
                <a:gd name="T52" fmla="*/ 3 w 73"/>
                <a:gd name="T53" fmla="*/ 11 h 59"/>
                <a:gd name="T54" fmla="*/ 2 w 73"/>
                <a:gd name="T55" fmla="*/ 16 h 59"/>
                <a:gd name="T56" fmla="*/ 0 w 73"/>
                <a:gd name="T57" fmla="*/ 22 h 59"/>
                <a:gd name="T58" fmla="*/ 2 w 73"/>
                <a:gd name="T59" fmla="*/ 29 h 59"/>
                <a:gd name="T60" fmla="*/ 4 w 73"/>
                <a:gd name="T61" fmla="*/ 36 h 59"/>
                <a:gd name="T62" fmla="*/ 7 w 73"/>
                <a:gd name="T63" fmla="*/ 43 h 59"/>
                <a:gd name="T64" fmla="*/ 12 w 73"/>
                <a:gd name="T65" fmla="*/ 47 h 59"/>
                <a:gd name="T66" fmla="*/ 17 w 73"/>
                <a:gd name="T67" fmla="*/ 52 h 59"/>
                <a:gd name="T68" fmla="*/ 23 w 73"/>
                <a:gd name="T69" fmla="*/ 55 h 59"/>
                <a:gd name="T70" fmla="*/ 30 w 73"/>
                <a:gd name="T71" fmla="*/ 58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7"/>
                  </a:lnTo>
                  <a:lnTo>
                    <a:pt x="55" y="54"/>
                  </a:lnTo>
                  <a:lnTo>
                    <a:pt x="60" y="51"/>
                  </a:lnTo>
                  <a:lnTo>
                    <a:pt x="64" y="47"/>
                  </a:lnTo>
                  <a:lnTo>
                    <a:pt x="68" y="43"/>
                  </a:lnTo>
                  <a:lnTo>
                    <a:pt x="71" y="38"/>
                  </a:lnTo>
                  <a:lnTo>
                    <a:pt x="73" y="32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1" y="47"/>
                  </a:lnTo>
                  <a:lnTo>
                    <a:pt x="43" y="49"/>
                  </a:lnTo>
                  <a:lnTo>
                    <a:pt x="35" y="47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7" y="37"/>
                  </a:lnTo>
                  <a:lnTo>
                    <a:pt x="12" y="32"/>
                  </a:lnTo>
                  <a:lnTo>
                    <a:pt x="8" y="26"/>
                  </a:lnTo>
                  <a:lnTo>
                    <a:pt x="7" y="19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7" y="0"/>
                  </a:lnTo>
                  <a:lnTo>
                    <a:pt x="5" y="5"/>
                  </a:lnTo>
                  <a:lnTo>
                    <a:pt x="3" y="11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2" y="47"/>
                  </a:lnTo>
                  <a:lnTo>
                    <a:pt x="17" y="52"/>
                  </a:lnTo>
                  <a:lnTo>
                    <a:pt x="23" y="55"/>
                  </a:lnTo>
                  <a:lnTo>
                    <a:pt x="30" y="58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4" name="Freeform 122"/>
            <p:cNvSpPr>
              <a:spLocks/>
            </p:cNvSpPr>
            <p:nvPr/>
          </p:nvSpPr>
          <p:spPr bwMode="auto">
            <a:xfrm>
              <a:off x="3511" y="3668"/>
              <a:ext cx="77" cy="62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6 h 59"/>
                <a:gd name="T6" fmla="*/ 54 w 73"/>
                <a:gd name="T7" fmla="*/ 54 h 59"/>
                <a:gd name="T8" fmla="*/ 60 w 73"/>
                <a:gd name="T9" fmla="*/ 50 h 59"/>
                <a:gd name="T10" fmla="*/ 63 w 73"/>
                <a:gd name="T11" fmla="*/ 47 h 59"/>
                <a:gd name="T12" fmla="*/ 68 w 73"/>
                <a:gd name="T13" fmla="*/ 42 h 59"/>
                <a:gd name="T14" fmla="*/ 70 w 73"/>
                <a:gd name="T15" fmla="*/ 38 h 59"/>
                <a:gd name="T16" fmla="*/ 73 w 73"/>
                <a:gd name="T17" fmla="*/ 32 h 59"/>
                <a:gd name="T18" fmla="*/ 67 w 73"/>
                <a:gd name="T19" fmla="*/ 39 h 59"/>
                <a:gd name="T20" fmla="*/ 60 w 73"/>
                <a:gd name="T21" fmla="*/ 44 h 59"/>
                <a:gd name="T22" fmla="*/ 52 w 73"/>
                <a:gd name="T23" fmla="*/ 47 h 59"/>
                <a:gd name="T24" fmla="*/ 43 w 73"/>
                <a:gd name="T25" fmla="*/ 48 h 59"/>
                <a:gd name="T26" fmla="*/ 35 w 73"/>
                <a:gd name="T27" fmla="*/ 47 h 59"/>
                <a:gd name="T28" fmla="*/ 28 w 73"/>
                <a:gd name="T29" fmla="*/ 45 h 59"/>
                <a:gd name="T30" fmla="*/ 22 w 73"/>
                <a:gd name="T31" fmla="*/ 41 h 59"/>
                <a:gd name="T32" fmla="*/ 16 w 73"/>
                <a:gd name="T33" fmla="*/ 37 h 59"/>
                <a:gd name="T34" fmla="*/ 12 w 73"/>
                <a:gd name="T35" fmla="*/ 32 h 59"/>
                <a:gd name="T36" fmla="*/ 8 w 73"/>
                <a:gd name="T37" fmla="*/ 25 h 59"/>
                <a:gd name="T38" fmla="*/ 7 w 73"/>
                <a:gd name="T39" fmla="*/ 18 h 59"/>
                <a:gd name="T40" fmla="*/ 6 w 73"/>
                <a:gd name="T41" fmla="*/ 11 h 59"/>
                <a:gd name="T42" fmla="*/ 6 w 73"/>
                <a:gd name="T43" fmla="*/ 8 h 59"/>
                <a:gd name="T44" fmla="*/ 7 w 73"/>
                <a:gd name="T45" fmla="*/ 6 h 59"/>
                <a:gd name="T46" fmla="*/ 7 w 73"/>
                <a:gd name="T47" fmla="*/ 2 h 59"/>
                <a:gd name="T48" fmla="*/ 8 w 73"/>
                <a:gd name="T49" fmla="*/ 0 h 59"/>
                <a:gd name="T50" fmla="*/ 5 w 73"/>
                <a:gd name="T51" fmla="*/ 4 h 59"/>
                <a:gd name="T52" fmla="*/ 2 w 73"/>
                <a:gd name="T53" fmla="*/ 10 h 59"/>
                <a:gd name="T54" fmla="*/ 1 w 73"/>
                <a:gd name="T55" fmla="*/ 16 h 59"/>
                <a:gd name="T56" fmla="*/ 0 w 73"/>
                <a:gd name="T57" fmla="*/ 22 h 59"/>
                <a:gd name="T58" fmla="*/ 1 w 73"/>
                <a:gd name="T59" fmla="*/ 29 h 59"/>
                <a:gd name="T60" fmla="*/ 3 w 73"/>
                <a:gd name="T61" fmla="*/ 35 h 59"/>
                <a:gd name="T62" fmla="*/ 7 w 73"/>
                <a:gd name="T63" fmla="*/ 42 h 59"/>
                <a:gd name="T64" fmla="*/ 12 w 73"/>
                <a:gd name="T65" fmla="*/ 47 h 59"/>
                <a:gd name="T66" fmla="*/ 16 w 73"/>
                <a:gd name="T67" fmla="*/ 52 h 59"/>
                <a:gd name="T68" fmla="*/ 23 w 73"/>
                <a:gd name="T69" fmla="*/ 55 h 59"/>
                <a:gd name="T70" fmla="*/ 30 w 73"/>
                <a:gd name="T71" fmla="*/ 57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60" y="50"/>
                  </a:lnTo>
                  <a:lnTo>
                    <a:pt x="63" y="47"/>
                  </a:lnTo>
                  <a:lnTo>
                    <a:pt x="68" y="42"/>
                  </a:lnTo>
                  <a:lnTo>
                    <a:pt x="70" y="38"/>
                  </a:lnTo>
                  <a:lnTo>
                    <a:pt x="73" y="32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2" y="47"/>
                  </a:lnTo>
                  <a:lnTo>
                    <a:pt x="43" y="48"/>
                  </a:lnTo>
                  <a:lnTo>
                    <a:pt x="35" y="47"/>
                  </a:lnTo>
                  <a:lnTo>
                    <a:pt x="28" y="45"/>
                  </a:lnTo>
                  <a:lnTo>
                    <a:pt x="22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8" y="25"/>
                  </a:lnTo>
                  <a:lnTo>
                    <a:pt x="7" y="18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2"/>
                  </a:lnTo>
                  <a:lnTo>
                    <a:pt x="8" y="0"/>
                  </a:lnTo>
                  <a:lnTo>
                    <a:pt x="5" y="4"/>
                  </a:lnTo>
                  <a:lnTo>
                    <a:pt x="2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16" y="52"/>
                  </a:lnTo>
                  <a:lnTo>
                    <a:pt x="23" y="55"/>
                  </a:lnTo>
                  <a:lnTo>
                    <a:pt x="30" y="57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5" name="Freeform 123"/>
            <p:cNvSpPr>
              <a:spLocks/>
            </p:cNvSpPr>
            <p:nvPr/>
          </p:nvSpPr>
          <p:spPr bwMode="auto">
            <a:xfrm>
              <a:off x="3603" y="3670"/>
              <a:ext cx="79" cy="62"/>
            </a:xfrm>
            <a:custGeom>
              <a:avLst/>
              <a:gdLst>
                <a:gd name="T0" fmla="*/ 37 w 73"/>
                <a:gd name="T1" fmla="*/ 59 h 59"/>
                <a:gd name="T2" fmla="*/ 43 w 73"/>
                <a:gd name="T3" fmla="*/ 59 h 59"/>
                <a:gd name="T4" fmla="*/ 50 w 73"/>
                <a:gd name="T5" fmla="*/ 57 h 59"/>
                <a:gd name="T6" fmla="*/ 55 w 73"/>
                <a:gd name="T7" fmla="*/ 54 h 59"/>
                <a:gd name="T8" fmla="*/ 60 w 73"/>
                <a:gd name="T9" fmla="*/ 52 h 59"/>
                <a:gd name="T10" fmla="*/ 64 w 73"/>
                <a:gd name="T11" fmla="*/ 48 h 59"/>
                <a:gd name="T12" fmla="*/ 68 w 73"/>
                <a:gd name="T13" fmla="*/ 44 h 59"/>
                <a:gd name="T14" fmla="*/ 71 w 73"/>
                <a:gd name="T15" fmla="*/ 39 h 59"/>
                <a:gd name="T16" fmla="*/ 73 w 73"/>
                <a:gd name="T17" fmla="*/ 33 h 59"/>
                <a:gd name="T18" fmla="*/ 67 w 73"/>
                <a:gd name="T19" fmla="*/ 39 h 59"/>
                <a:gd name="T20" fmla="*/ 60 w 73"/>
                <a:gd name="T21" fmla="*/ 44 h 59"/>
                <a:gd name="T22" fmla="*/ 52 w 73"/>
                <a:gd name="T23" fmla="*/ 47 h 59"/>
                <a:gd name="T24" fmla="*/ 43 w 73"/>
                <a:gd name="T25" fmla="*/ 48 h 59"/>
                <a:gd name="T26" fmla="*/ 35 w 73"/>
                <a:gd name="T27" fmla="*/ 47 h 59"/>
                <a:gd name="T28" fmla="*/ 28 w 73"/>
                <a:gd name="T29" fmla="*/ 46 h 59"/>
                <a:gd name="T30" fmla="*/ 22 w 73"/>
                <a:gd name="T31" fmla="*/ 43 h 59"/>
                <a:gd name="T32" fmla="*/ 17 w 73"/>
                <a:gd name="T33" fmla="*/ 38 h 59"/>
                <a:gd name="T34" fmla="*/ 12 w 73"/>
                <a:gd name="T35" fmla="*/ 32 h 59"/>
                <a:gd name="T36" fmla="*/ 9 w 73"/>
                <a:gd name="T37" fmla="*/ 27 h 59"/>
                <a:gd name="T38" fmla="*/ 7 w 73"/>
                <a:gd name="T39" fmla="*/ 20 h 59"/>
                <a:gd name="T40" fmla="*/ 6 w 73"/>
                <a:gd name="T41" fmla="*/ 12 h 59"/>
                <a:gd name="T42" fmla="*/ 6 w 73"/>
                <a:gd name="T43" fmla="*/ 9 h 59"/>
                <a:gd name="T44" fmla="*/ 6 w 73"/>
                <a:gd name="T45" fmla="*/ 6 h 59"/>
                <a:gd name="T46" fmla="*/ 6 w 73"/>
                <a:gd name="T47" fmla="*/ 2 h 59"/>
                <a:gd name="T48" fmla="*/ 7 w 73"/>
                <a:gd name="T49" fmla="*/ 0 h 59"/>
                <a:gd name="T50" fmla="*/ 5 w 73"/>
                <a:gd name="T51" fmla="*/ 5 h 59"/>
                <a:gd name="T52" fmla="*/ 3 w 73"/>
                <a:gd name="T53" fmla="*/ 10 h 59"/>
                <a:gd name="T54" fmla="*/ 2 w 73"/>
                <a:gd name="T55" fmla="*/ 16 h 59"/>
                <a:gd name="T56" fmla="*/ 0 w 73"/>
                <a:gd name="T57" fmla="*/ 22 h 59"/>
                <a:gd name="T58" fmla="*/ 2 w 73"/>
                <a:gd name="T59" fmla="*/ 30 h 59"/>
                <a:gd name="T60" fmla="*/ 4 w 73"/>
                <a:gd name="T61" fmla="*/ 37 h 59"/>
                <a:gd name="T62" fmla="*/ 7 w 73"/>
                <a:gd name="T63" fmla="*/ 43 h 59"/>
                <a:gd name="T64" fmla="*/ 12 w 73"/>
                <a:gd name="T65" fmla="*/ 48 h 59"/>
                <a:gd name="T66" fmla="*/ 17 w 73"/>
                <a:gd name="T67" fmla="*/ 53 h 59"/>
                <a:gd name="T68" fmla="*/ 24 w 73"/>
                <a:gd name="T69" fmla="*/ 57 h 59"/>
                <a:gd name="T70" fmla="*/ 30 w 73"/>
                <a:gd name="T71" fmla="*/ 58 h 59"/>
                <a:gd name="T72" fmla="*/ 37 w 73"/>
                <a:gd name="T7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59">
                  <a:moveTo>
                    <a:pt x="37" y="59"/>
                  </a:moveTo>
                  <a:lnTo>
                    <a:pt x="43" y="59"/>
                  </a:lnTo>
                  <a:lnTo>
                    <a:pt x="50" y="57"/>
                  </a:lnTo>
                  <a:lnTo>
                    <a:pt x="55" y="54"/>
                  </a:lnTo>
                  <a:lnTo>
                    <a:pt x="60" y="52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71" y="39"/>
                  </a:lnTo>
                  <a:lnTo>
                    <a:pt x="73" y="33"/>
                  </a:lnTo>
                  <a:lnTo>
                    <a:pt x="67" y="39"/>
                  </a:lnTo>
                  <a:lnTo>
                    <a:pt x="60" y="44"/>
                  </a:lnTo>
                  <a:lnTo>
                    <a:pt x="52" y="47"/>
                  </a:lnTo>
                  <a:lnTo>
                    <a:pt x="43" y="48"/>
                  </a:lnTo>
                  <a:lnTo>
                    <a:pt x="35" y="47"/>
                  </a:lnTo>
                  <a:lnTo>
                    <a:pt x="28" y="46"/>
                  </a:lnTo>
                  <a:lnTo>
                    <a:pt x="22" y="43"/>
                  </a:lnTo>
                  <a:lnTo>
                    <a:pt x="17" y="38"/>
                  </a:lnTo>
                  <a:lnTo>
                    <a:pt x="12" y="32"/>
                  </a:lnTo>
                  <a:lnTo>
                    <a:pt x="9" y="27"/>
                  </a:lnTo>
                  <a:lnTo>
                    <a:pt x="7" y="20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12" y="48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0" y="58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6" name="Freeform 124"/>
            <p:cNvSpPr>
              <a:spLocks/>
            </p:cNvSpPr>
            <p:nvPr/>
          </p:nvSpPr>
          <p:spPr bwMode="auto">
            <a:xfrm>
              <a:off x="3952" y="3534"/>
              <a:ext cx="105" cy="285"/>
            </a:xfrm>
            <a:custGeom>
              <a:avLst/>
              <a:gdLst>
                <a:gd name="T0" fmla="*/ 68 w 99"/>
                <a:gd name="T1" fmla="*/ 9 h 269"/>
                <a:gd name="T2" fmla="*/ 63 w 99"/>
                <a:gd name="T3" fmla="*/ 6 h 269"/>
                <a:gd name="T4" fmla="*/ 59 w 99"/>
                <a:gd name="T5" fmla="*/ 2 h 269"/>
                <a:gd name="T6" fmla="*/ 54 w 99"/>
                <a:gd name="T7" fmla="*/ 1 h 269"/>
                <a:gd name="T8" fmla="*/ 49 w 99"/>
                <a:gd name="T9" fmla="*/ 0 h 269"/>
                <a:gd name="T10" fmla="*/ 39 w 99"/>
                <a:gd name="T11" fmla="*/ 2 h 269"/>
                <a:gd name="T12" fmla="*/ 30 w 99"/>
                <a:gd name="T13" fmla="*/ 11 h 269"/>
                <a:gd name="T14" fmla="*/ 22 w 99"/>
                <a:gd name="T15" fmla="*/ 22 h 269"/>
                <a:gd name="T16" fmla="*/ 15 w 99"/>
                <a:gd name="T17" fmla="*/ 38 h 269"/>
                <a:gd name="T18" fmla="*/ 8 w 99"/>
                <a:gd name="T19" fmla="*/ 59 h 269"/>
                <a:gd name="T20" fmla="*/ 3 w 99"/>
                <a:gd name="T21" fmla="*/ 81 h 269"/>
                <a:gd name="T22" fmla="*/ 1 w 99"/>
                <a:gd name="T23" fmla="*/ 107 h 269"/>
                <a:gd name="T24" fmla="*/ 0 w 99"/>
                <a:gd name="T25" fmla="*/ 135 h 269"/>
                <a:gd name="T26" fmla="*/ 2 w 99"/>
                <a:gd name="T27" fmla="*/ 175 h 269"/>
                <a:gd name="T28" fmla="*/ 9 w 99"/>
                <a:gd name="T29" fmla="*/ 211 h 269"/>
                <a:gd name="T30" fmla="*/ 18 w 99"/>
                <a:gd name="T31" fmla="*/ 241 h 269"/>
                <a:gd name="T32" fmla="*/ 32 w 99"/>
                <a:gd name="T33" fmla="*/ 261 h 269"/>
                <a:gd name="T34" fmla="*/ 37 w 99"/>
                <a:gd name="T35" fmla="*/ 264 h 269"/>
                <a:gd name="T36" fmla="*/ 41 w 99"/>
                <a:gd name="T37" fmla="*/ 267 h 269"/>
                <a:gd name="T38" fmla="*/ 46 w 99"/>
                <a:gd name="T39" fmla="*/ 269 h 269"/>
                <a:gd name="T40" fmla="*/ 50 w 99"/>
                <a:gd name="T41" fmla="*/ 269 h 269"/>
                <a:gd name="T42" fmla="*/ 54 w 99"/>
                <a:gd name="T43" fmla="*/ 269 h 269"/>
                <a:gd name="T44" fmla="*/ 59 w 99"/>
                <a:gd name="T45" fmla="*/ 267 h 269"/>
                <a:gd name="T46" fmla="*/ 63 w 99"/>
                <a:gd name="T47" fmla="*/ 264 h 269"/>
                <a:gd name="T48" fmla="*/ 68 w 99"/>
                <a:gd name="T49" fmla="*/ 261 h 269"/>
                <a:gd name="T50" fmla="*/ 80 w 99"/>
                <a:gd name="T51" fmla="*/ 241 h 269"/>
                <a:gd name="T52" fmla="*/ 91 w 99"/>
                <a:gd name="T53" fmla="*/ 211 h 269"/>
                <a:gd name="T54" fmla="*/ 97 w 99"/>
                <a:gd name="T55" fmla="*/ 175 h 269"/>
                <a:gd name="T56" fmla="*/ 99 w 99"/>
                <a:gd name="T57" fmla="*/ 135 h 269"/>
                <a:gd name="T58" fmla="*/ 97 w 99"/>
                <a:gd name="T59" fmla="*/ 95 h 269"/>
                <a:gd name="T60" fmla="*/ 91 w 99"/>
                <a:gd name="T61" fmla="*/ 58 h 269"/>
                <a:gd name="T62" fmla="*/ 80 w 99"/>
                <a:gd name="T63" fmla="*/ 29 h 269"/>
                <a:gd name="T64" fmla="*/ 68 w 99"/>
                <a:gd name="T65" fmla="*/ 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269">
                  <a:moveTo>
                    <a:pt x="68" y="9"/>
                  </a:moveTo>
                  <a:lnTo>
                    <a:pt x="63" y="6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30" y="11"/>
                  </a:lnTo>
                  <a:lnTo>
                    <a:pt x="22" y="22"/>
                  </a:lnTo>
                  <a:lnTo>
                    <a:pt x="15" y="38"/>
                  </a:lnTo>
                  <a:lnTo>
                    <a:pt x="8" y="59"/>
                  </a:lnTo>
                  <a:lnTo>
                    <a:pt x="3" y="81"/>
                  </a:lnTo>
                  <a:lnTo>
                    <a:pt x="1" y="107"/>
                  </a:lnTo>
                  <a:lnTo>
                    <a:pt x="0" y="135"/>
                  </a:lnTo>
                  <a:lnTo>
                    <a:pt x="2" y="175"/>
                  </a:lnTo>
                  <a:lnTo>
                    <a:pt x="9" y="211"/>
                  </a:lnTo>
                  <a:lnTo>
                    <a:pt x="18" y="241"/>
                  </a:lnTo>
                  <a:lnTo>
                    <a:pt x="32" y="261"/>
                  </a:lnTo>
                  <a:lnTo>
                    <a:pt x="37" y="264"/>
                  </a:lnTo>
                  <a:lnTo>
                    <a:pt x="41" y="267"/>
                  </a:lnTo>
                  <a:lnTo>
                    <a:pt x="46" y="269"/>
                  </a:lnTo>
                  <a:lnTo>
                    <a:pt x="50" y="269"/>
                  </a:lnTo>
                  <a:lnTo>
                    <a:pt x="54" y="269"/>
                  </a:lnTo>
                  <a:lnTo>
                    <a:pt x="59" y="267"/>
                  </a:lnTo>
                  <a:lnTo>
                    <a:pt x="63" y="264"/>
                  </a:lnTo>
                  <a:lnTo>
                    <a:pt x="68" y="261"/>
                  </a:lnTo>
                  <a:lnTo>
                    <a:pt x="80" y="241"/>
                  </a:lnTo>
                  <a:lnTo>
                    <a:pt x="91" y="211"/>
                  </a:lnTo>
                  <a:lnTo>
                    <a:pt x="97" y="175"/>
                  </a:lnTo>
                  <a:lnTo>
                    <a:pt x="99" y="135"/>
                  </a:lnTo>
                  <a:lnTo>
                    <a:pt x="97" y="95"/>
                  </a:lnTo>
                  <a:lnTo>
                    <a:pt x="91" y="58"/>
                  </a:lnTo>
                  <a:lnTo>
                    <a:pt x="80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7" name="Freeform 125"/>
            <p:cNvSpPr>
              <a:spLocks/>
            </p:cNvSpPr>
            <p:nvPr/>
          </p:nvSpPr>
          <p:spPr bwMode="auto">
            <a:xfrm>
              <a:off x="3963" y="3545"/>
              <a:ext cx="85" cy="266"/>
            </a:xfrm>
            <a:custGeom>
              <a:avLst/>
              <a:gdLst>
                <a:gd name="T0" fmla="*/ 39 w 80"/>
                <a:gd name="T1" fmla="*/ 248 h 248"/>
                <a:gd name="T2" fmla="*/ 37 w 80"/>
                <a:gd name="T3" fmla="*/ 248 h 248"/>
                <a:gd name="T4" fmla="*/ 35 w 80"/>
                <a:gd name="T5" fmla="*/ 247 h 248"/>
                <a:gd name="T6" fmla="*/ 31 w 80"/>
                <a:gd name="T7" fmla="*/ 245 h 248"/>
                <a:gd name="T8" fmla="*/ 29 w 80"/>
                <a:gd name="T9" fmla="*/ 243 h 248"/>
                <a:gd name="T10" fmla="*/ 17 w 80"/>
                <a:gd name="T11" fmla="*/ 224 h 248"/>
                <a:gd name="T12" fmla="*/ 8 w 80"/>
                <a:gd name="T13" fmla="*/ 197 h 248"/>
                <a:gd name="T14" fmla="*/ 2 w 80"/>
                <a:gd name="T15" fmla="*/ 163 h 248"/>
                <a:gd name="T16" fmla="*/ 0 w 80"/>
                <a:gd name="T17" fmla="*/ 124 h 248"/>
                <a:gd name="T18" fmla="*/ 2 w 80"/>
                <a:gd name="T19" fmla="*/ 85 h 248"/>
                <a:gd name="T20" fmla="*/ 8 w 80"/>
                <a:gd name="T21" fmla="*/ 50 h 248"/>
                <a:gd name="T22" fmla="*/ 17 w 80"/>
                <a:gd name="T23" fmla="*/ 23 h 248"/>
                <a:gd name="T24" fmla="*/ 29 w 80"/>
                <a:gd name="T25" fmla="*/ 5 h 248"/>
                <a:gd name="T26" fmla="*/ 35 w 80"/>
                <a:gd name="T27" fmla="*/ 1 h 248"/>
                <a:gd name="T28" fmla="*/ 40 w 80"/>
                <a:gd name="T29" fmla="*/ 0 h 248"/>
                <a:gd name="T30" fmla="*/ 45 w 80"/>
                <a:gd name="T31" fmla="*/ 1 h 248"/>
                <a:gd name="T32" fmla="*/ 51 w 80"/>
                <a:gd name="T33" fmla="*/ 5 h 248"/>
                <a:gd name="T34" fmla="*/ 62 w 80"/>
                <a:gd name="T35" fmla="*/ 23 h 248"/>
                <a:gd name="T36" fmla="*/ 72 w 80"/>
                <a:gd name="T37" fmla="*/ 50 h 248"/>
                <a:gd name="T38" fmla="*/ 77 w 80"/>
                <a:gd name="T39" fmla="*/ 85 h 248"/>
                <a:gd name="T40" fmla="*/ 80 w 80"/>
                <a:gd name="T41" fmla="*/ 124 h 248"/>
                <a:gd name="T42" fmla="*/ 78 w 80"/>
                <a:gd name="T43" fmla="*/ 150 h 248"/>
                <a:gd name="T44" fmla="*/ 76 w 80"/>
                <a:gd name="T45" fmla="*/ 175 h 248"/>
                <a:gd name="T46" fmla="*/ 72 w 80"/>
                <a:gd name="T47" fmla="*/ 195 h 248"/>
                <a:gd name="T48" fmla="*/ 67 w 80"/>
                <a:gd name="T49" fmla="*/ 214 h 248"/>
                <a:gd name="T50" fmla="*/ 61 w 80"/>
                <a:gd name="T51" fmla="*/ 229 h 248"/>
                <a:gd name="T52" fmla="*/ 54 w 80"/>
                <a:gd name="T53" fmla="*/ 239 h 248"/>
                <a:gd name="T54" fmla="*/ 46 w 80"/>
                <a:gd name="T55" fmla="*/ 246 h 248"/>
                <a:gd name="T56" fmla="*/ 39 w 80"/>
                <a:gd name="T5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48">
                  <a:moveTo>
                    <a:pt x="39" y="248"/>
                  </a:moveTo>
                  <a:lnTo>
                    <a:pt x="37" y="248"/>
                  </a:lnTo>
                  <a:lnTo>
                    <a:pt x="35" y="247"/>
                  </a:lnTo>
                  <a:lnTo>
                    <a:pt x="31" y="245"/>
                  </a:lnTo>
                  <a:lnTo>
                    <a:pt x="29" y="243"/>
                  </a:lnTo>
                  <a:lnTo>
                    <a:pt x="17" y="224"/>
                  </a:lnTo>
                  <a:lnTo>
                    <a:pt x="8" y="197"/>
                  </a:lnTo>
                  <a:lnTo>
                    <a:pt x="2" y="163"/>
                  </a:lnTo>
                  <a:lnTo>
                    <a:pt x="0" y="124"/>
                  </a:lnTo>
                  <a:lnTo>
                    <a:pt x="2" y="85"/>
                  </a:lnTo>
                  <a:lnTo>
                    <a:pt x="8" y="50"/>
                  </a:lnTo>
                  <a:lnTo>
                    <a:pt x="17" y="23"/>
                  </a:lnTo>
                  <a:lnTo>
                    <a:pt x="29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62" y="23"/>
                  </a:lnTo>
                  <a:lnTo>
                    <a:pt x="72" y="50"/>
                  </a:lnTo>
                  <a:lnTo>
                    <a:pt x="77" y="85"/>
                  </a:lnTo>
                  <a:lnTo>
                    <a:pt x="80" y="124"/>
                  </a:lnTo>
                  <a:lnTo>
                    <a:pt x="78" y="150"/>
                  </a:lnTo>
                  <a:lnTo>
                    <a:pt x="76" y="175"/>
                  </a:lnTo>
                  <a:lnTo>
                    <a:pt x="72" y="195"/>
                  </a:lnTo>
                  <a:lnTo>
                    <a:pt x="67" y="214"/>
                  </a:lnTo>
                  <a:lnTo>
                    <a:pt x="61" y="229"/>
                  </a:lnTo>
                  <a:lnTo>
                    <a:pt x="54" y="239"/>
                  </a:lnTo>
                  <a:lnTo>
                    <a:pt x="46" y="246"/>
                  </a:lnTo>
                  <a:lnTo>
                    <a:pt x="39" y="248"/>
                  </a:lnTo>
                  <a:close/>
                </a:path>
              </a:pathLst>
            </a:custGeom>
            <a:solidFill>
              <a:srgbClr val="BF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8" name="Freeform 126"/>
            <p:cNvSpPr>
              <a:spLocks/>
            </p:cNvSpPr>
            <p:nvPr/>
          </p:nvSpPr>
          <p:spPr bwMode="auto">
            <a:xfrm>
              <a:off x="3967" y="3566"/>
              <a:ext cx="77" cy="221"/>
            </a:xfrm>
            <a:custGeom>
              <a:avLst/>
              <a:gdLst>
                <a:gd name="T0" fmla="*/ 47 w 70"/>
                <a:gd name="T1" fmla="*/ 6 h 209"/>
                <a:gd name="T2" fmla="*/ 45 w 70"/>
                <a:gd name="T3" fmla="*/ 4 h 209"/>
                <a:gd name="T4" fmla="*/ 41 w 70"/>
                <a:gd name="T5" fmla="*/ 1 h 209"/>
                <a:gd name="T6" fmla="*/ 38 w 70"/>
                <a:gd name="T7" fmla="*/ 0 h 209"/>
                <a:gd name="T8" fmla="*/ 34 w 70"/>
                <a:gd name="T9" fmla="*/ 0 h 209"/>
                <a:gd name="T10" fmla="*/ 26 w 70"/>
                <a:gd name="T11" fmla="*/ 2 h 209"/>
                <a:gd name="T12" fmla="*/ 19 w 70"/>
                <a:gd name="T13" fmla="*/ 9 h 209"/>
                <a:gd name="T14" fmla="*/ 14 w 70"/>
                <a:gd name="T15" fmla="*/ 20 h 209"/>
                <a:gd name="T16" fmla="*/ 9 w 70"/>
                <a:gd name="T17" fmla="*/ 34 h 209"/>
                <a:gd name="T18" fmla="*/ 4 w 70"/>
                <a:gd name="T19" fmla="*/ 50 h 209"/>
                <a:gd name="T20" fmla="*/ 2 w 70"/>
                <a:gd name="T21" fmla="*/ 67 h 209"/>
                <a:gd name="T22" fmla="*/ 1 w 70"/>
                <a:gd name="T23" fmla="*/ 85 h 209"/>
                <a:gd name="T24" fmla="*/ 0 w 70"/>
                <a:gd name="T25" fmla="*/ 105 h 209"/>
                <a:gd name="T26" fmla="*/ 1 w 70"/>
                <a:gd name="T27" fmla="*/ 137 h 209"/>
                <a:gd name="T28" fmla="*/ 7 w 70"/>
                <a:gd name="T29" fmla="*/ 166 h 209"/>
                <a:gd name="T30" fmla="*/ 14 w 70"/>
                <a:gd name="T31" fmla="*/ 189 h 209"/>
                <a:gd name="T32" fmla="*/ 23 w 70"/>
                <a:gd name="T33" fmla="*/ 204 h 209"/>
                <a:gd name="T34" fmla="*/ 29 w 70"/>
                <a:gd name="T35" fmla="*/ 208 h 209"/>
                <a:gd name="T36" fmla="*/ 34 w 70"/>
                <a:gd name="T37" fmla="*/ 209 h 209"/>
                <a:gd name="T38" fmla="*/ 41 w 70"/>
                <a:gd name="T39" fmla="*/ 208 h 209"/>
                <a:gd name="T40" fmla="*/ 47 w 70"/>
                <a:gd name="T41" fmla="*/ 204 h 209"/>
                <a:gd name="T42" fmla="*/ 56 w 70"/>
                <a:gd name="T43" fmla="*/ 189 h 209"/>
                <a:gd name="T44" fmla="*/ 64 w 70"/>
                <a:gd name="T45" fmla="*/ 166 h 209"/>
                <a:gd name="T46" fmla="*/ 69 w 70"/>
                <a:gd name="T47" fmla="*/ 137 h 209"/>
                <a:gd name="T48" fmla="*/ 70 w 70"/>
                <a:gd name="T49" fmla="*/ 105 h 209"/>
                <a:gd name="T50" fmla="*/ 69 w 70"/>
                <a:gd name="T51" fmla="*/ 72 h 209"/>
                <a:gd name="T52" fmla="*/ 64 w 70"/>
                <a:gd name="T53" fmla="*/ 43 h 209"/>
                <a:gd name="T54" fmla="*/ 56 w 70"/>
                <a:gd name="T55" fmla="*/ 21 h 209"/>
                <a:gd name="T56" fmla="*/ 47 w 70"/>
                <a:gd name="T57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209">
                  <a:moveTo>
                    <a:pt x="47" y="6"/>
                  </a:moveTo>
                  <a:lnTo>
                    <a:pt x="45" y="4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9"/>
                  </a:lnTo>
                  <a:lnTo>
                    <a:pt x="14" y="20"/>
                  </a:lnTo>
                  <a:lnTo>
                    <a:pt x="9" y="34"/>
                  </a:lnTo>
                  <a:lnTo>
                    <a:pt x="4" y="50"/>
                  </a:lnTo>
                  <a:lnTo>
                    <a:pt x="2" y="67"/>
                  </a:lnTo>
                  <a:lnTo>
                    <a:pt x="1" y="85"/>
                  </a:lnTo>
                  <a:lnTo>
                    <a:pt x="0" y="105"/>
                  </a:lnTo>
                  <a:lnTo>
                    <a:pt x="1" y="137"/>
                  </a:lnTo>
                  <a:lnTo>
                    <a:pt x="7" y="166"/>
                  </a:lnTo>
                  <a:lnTo>
                    <a:pt x="14" y="189"/>
                  </a:lnTo>
                  <a:lnTo>
                    <a:pt x="23" y="204"/>
                  </a:lnTo>
                  <a:lnTo>
                    <a:pt x="29" y="208"/>
                  </a:lnTo>
                  <a:lnTo>
                    <a:pt x="34" y="209"/>
                  </a:lnTo>
                  <a:lnTo>
                    <a:pt x="41" y="208"/>
                  </a:lnTo>
                  <a:lnTo>
                    <a:pt x="47" y="204"/>
                  </a:lnTo>
                  <a:lnTo>
                    <a:pt x="56" y="189"/>
                  </a:lnTo>
                  <a:lnTo>
                    <a:pt x="64" y="166"/>
                  </a:lnTo>
                  <a:lnTo>
                    <a:pt x="69" y="137"/>
                  </a:lnTo>
                  <a:lnTo>
                    <a:pt x="70" y="105"/>
                  </a:lnTo>
                  <a:lnTo>
                    <a:pt x="69" y="72"/>
                  </a:lnTo>
                  <a:lnTo>
                    <a:pt x="64" y="43"/>
                  </a:lnTo>
                  <a:lnTo>
                    <a:pt x="56" y="21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79" name="Freeform 127"/>
            <p:cNvSpPr>
              <a:spLocks/>
            </p:cNvSpPr>
            <p:nvPr/>
          </p:nvSpPr>
          <p:spPr bwMode="auto">
            <a:xfrm>
              <a:off x="3978" y="3623"/>
              <a:ext cx="19" cy="109"/>
            </a:xfrm>
            <a:custGeom>
              <a:avLst/>
              <a:gdLst>
                <a:gd name="T0" fmla="*/ 5 w 17"/>
                <a:gd name="T1" fmla="*/ 0 h 104"/>
                <a:gd name="T2" fmla="*/ 5 w 17"/>
                <a:gd name="T3" fmla="*/ 0 h 104"/>
                <a:gd name="T4" fmla="*/ 6 w 17"/>
                <a:gd name="T5" fmla="*/ 0 h 104"/>
                <a:gd name="T6" fmla="*/ 6 w 17"/>
                <a:gd name="T7" fmla="*/ 0 h 104"/>
                <a:gd name="T8" fmla="*/ 6 w 17"/>
                <a:gd name="T9" fmla="*/ 0 h 104"/>
                <a:gd name="T10" fmla="*/ 10 w 17"/>
                <a:gd name="T11" fmla="*/ 7 h 104"/>
                <a:gd name="T12" fmla="*/ 14 w 17"/>
                <a:gd name="T13" fmla="*/ 19 h 104"/>
                <a:gd name="T14" fmla="*/ 16 w 17"/>
                <a:gd name="T15" fmla="*/ 34 h 104"/>
                <a:gd name="T16" fmla="*/ 17 w 17"/>
                <a:gd name="T17" fmla="*/ 52 h 104"/>
                <a:gd name="T18" fmla="*/ 16 w 17"/>
                <a:gd name="T19" fmla="*/ 72 h 104"/>
                <a:gd name="T20" fmla="*/ 13 w 17"/>
                <a:gd name="T21" fmla="*/ 87 h 104"/>
                <a:gd name="T22" fmla="*/ 9 w 17"/>
                <a:gd name="T23" fmla="*/ 98 h 104"/>
                <a:gd name="T24" fmla="*/ 5 w 17"/>
                <a:gd name="T25" fmla="*/ 104 h 104"/>
                <a:gd name="T26" fmla="*/ 3 w 17"/>
                <a:gd name="T27" fmla="*/ 92 h 104"/>
                <a:gd name="T28" fmla="*/ 1 w 17"/>
                <a:gd name="T29" fmla="*/ 80 h 104"/>
                <a:gd name="T30" fmla="*/ 0 w 17"/>
                <a:gd name="T31" fmla="*/ 66 h 104"/>
                <a:gd name="T32" fmla="*/ 0 w 17"/>
                <a:gd name="T33" fmla="*/ 52 h 104"/>
                <a:gd name="T34" fmla="*/ 0 w 17"/>
                <a:gd name="T35" fmla="*/ 37 h 104"/>
                <a:gd name="T36" fmla="*/ 1 w 17"/>
                <a:gd name="T37" fmla="*/ 23 h 104"/>
                <a:gd name="T38" fmla="*/ 3 w 17"/>
                <a:gd name="T39" fmla="*/ 12 h 104"/>
                <a:gd name="T40" fmla="*/ 5 w 17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0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7" y="52"/>
                  </a:lnTo>
                  <a:lnTo>
                    <a:pt x="16" y="72"/>
                  </a:lnTo>
                  <a:lnTo>
                    <a:pt x="13" y="87"/>
                  </a:lnTo>
                  <a:lnTo>
                    <a:pt x="9" y="98"/>
                  </a:lnTo>
                  <a:lnTo>
                    <a:pt x="5" y="104"/>
                  </a:lnTo>
                  <a:lnTo>
                    <a:pt x="3" y="92"/>
                  </a:lnTo>
                  <a:lnTo>
                    <a:pt x="1" y="80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3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0" name="Freeform 128"/>
            <p:cNvSpPr>
              <a:spLocks/>
            </p:cNvSpPr>
            <p:nvPr/>
          </p:nvSpPr>
          <p:spPr bwMode="auto">
            <a:xfrm>
              <a:off x="3984" y="3577"/>
              <a:ext cx="49" cy="202"/>
            </a:xfrm>
            <a:custGeom>
              <a:avLst/>
              <a:gdLst>
                <a:gd name="T0" fmla="*/ 18 w 45"/>
                <a:gd name="T1" fmla="*/ 192 h 192"/>
                <a:gd name="T2" fmla="*/ 14 w 45"/>
                <a:gd name="T3" fmla="*/ 189 h 192"/>
                <a:gd name="T4" fmla="*/ 9 w 45"/>
                <a:gd name="T5" fmla="*/ 182 h 192"/>
                <a:gd name="T6" fmla="*/ 3 w 45"/>
                <a:gd name="T7" fmla="*/ 172 h 192"/>
                <a:gd name="T8" fmla="*/ 0 w 45"/>
                <a:gd name="T9" fmla="*/ 157 h 192"/>
                <a:gd name="T10" fmla="*/ 1 w 45"/>
                <a:gd name="T11" fmla="*/ 157 h 192"/>
                <a:gd name="T12" fmla="*/ 2 w 45"/>
                <a:gd name="T13" fmla="*/ 156 h 192"/>
                <a:gd name="T14" fmla="*/ 4 w 45"/>
                <a:gd name="T15" fmla="*/ 155 h 192"/>
                <a:gd name="T16" fmla="*/ 6 w 45"/>
                <a:gd name="T17" fmla="*/ 154 h 192"/>
                <a:gd name="T18" fmla="*/ 11 w 45"/>
                <a:gd name="T19" fmla="*/ 144 h 192"/>
                <a:gd name="T20" fmla="*/ 16 w 45"/>
                <a:gd name="T21" fmla="*/ 131 h 192"/>
                <a:gd name="T22" fmla="*/ 19 w 45"/>
                <a:gd name="T23" fmla="*/ 114 h 192"/>
                <a:gd name="T24" fmla="*/ 21 w 45"/>
                <a:gd name="T25" fmla="*/ 96 h 192"/>
                <a:gd name="T26" fmla="*/ 19 w 45"/>
                <a:gd name="T27" fmla="*/ 78 h 192"/>
                <a:gd name="T28" fmla="*/ 16 w 45"/>
                <a:gd name="T29" fmla="*/ 60 h 192"/>
                <a:gd name="T30" fmla="*/ 11 w 45"/>
                <a:gd name="T31" fmla="*/ 48 h 192"/>
                <a:gd name="T32" fmla="*/ 6 w 45"/>
                <a:gd name="T33" fmla="*/ 38 h 192"/>
                <a:gd name="T34" fmla="*/ 4 w 45"/>
                <a:gd name="T35" fmla="*/ 37 h 192"/>
                <a:gd name="T36" fmla="*/ 2 w 45"/>
                <a:gd name="T37" fmla="*/ 36 h 192"/>
                <a:gd name="T38" fmla="*/ 1 w 45"/>
                <a:gd name="T39" fmla="*/ 35 h 192"/>
                <a:gd name="T40" fmla="*/ 0 w 45"/>
                <a:gd name="T41" fmla="*/ 34 h 192"/>
                <a:gd name="T42" fmla="*/ 3 w 45"/>
                <a:gd name="T43" fmla="*/ 20 h 192"/>
                <a:gd name="T44" fmla="*/ 9 w 45"/>
                <a:gd name="T45" fmla="*/ 10 h 192"/>
                <a:gd name="T46" fmla="*/ 14 w 45"/>
                <a:gd name="T47" fmla="*/ 3 h 192"/>
                <a:gd name="T48" fmla="*/ 18 w 45"/>
                <a:gd name="T49" fmla="*/ 0 h 192"/>
                <a:gd name="T50" fmla="*/ 26 w 45"/>
                <a:gd name="T51" fmla="*/ 7 h 192"/>
                <a:gd name="T52" fmla="*/ 36 w 45"/>
                <a:gd name="T53" fmla="*/ 26 h 192"/>
                <a:gd name="T54" fmla="*/ 43 w 45"/>
                <a:gd name="T55" fmla="*/ 56 h 192"/>
                <a:gd name="T56" fmla="*/ 45 w 45"/>
                <a:gd name="T57" fmla="*/ 96 h 192"/>
                <a:gd name="T58" fmla="*/ 43 w 45"/>
                <a:gd name="T59" fmla="*/ 135 h 192"/>
                <a:gd name="T60" fmla="*/ 36 w 45"/>
                <a:gd name="T61" fmla="*/ 166 h 192"/>
                <a:gd name="T62" fmla="*/ 28 w 45"/>
                <a:gd name="T63" fmla="*/ 185 h 192"/>
                <a:gd name="T64" fmla="*/ 18 w 45"/>
                <a:gd name="T6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192">
                  <a:moveTo>
                    <a:pt x="18" y="192"/>
                  </a:moveTo>
                  <a:lnTo>
                    <a:pt x="14" y="189"/>
                  </a:lnTo>
                  <a:lnTo>
                    <a:pt x="9" y="182"/>
                  </a:lnTo>
                  <a:lnTo>
                    <a:pt x="3" y="172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2" y="156"/>
                  </a:lnTo>
                  <a:lnTo>
                    <a:pt x="4" y="155"/>
                  </a:lnTo>
                  <a:lnTo>
                    <a:pt x="6" y="154"/>
                  </a:lnTo>
                  <a:lnTo>
                    <a:pt x="11" y="144"/>
                  </a:lnTo>
                  <a:lnTo>
                    <a:pt x="16" y="131"/>
                  </a:lnTo>
                  <a:lnTo>
                    <a:pt x="19" y="114"/>
                  </a:lnTo>
                  <a:lnTo>
                    <a:pt x="21" y="96"/>
                  </a:lnTo>
                  <a:lnTo>
                    <a:pt x="19" y="78"/>
                  </a:lnTo>
                  <a:lnTo>
                    <a:pt x="16" y="60"/>
                  </a:lnTo>
                  <a:lnTo>
                    <a:pt x="11" y="4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36" y="26"/>
                  </a:lnTo>
                  <a:lnTo>
                    <a:pt x="43" y="56"/>
                  </a:lnTo>
                  <a:lnTo>
                    <a:pt x="45" y="96"/>
                  </a:lnTo>
                  <a:lnTo>
                    <a:pt x="43" y="135"/>
                  </a:lnTo>
                  <a:lnTo>
                    <a:pt x="36" y="166"/>
                  </a:lnTo>
                  <a:lnTo>
                    <a:pt x="28" y="185"/>
                  </a:lnTo>
                  <a:lnTo>
                    <a:pt x="18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1" name="Freeform 129"/>
            <p:cNvSpPr>
              <a:spLocks/>
            </p:cNvSpPr>
            <p:nvPr/>
          </p:nvSpPr>
          <p:spPr bwMode="auto">
            <a:xfrm>
              <a:off x="4608" y="3474"/>
              <a:ext cx="96" cy="267"/>
            </a:xfrm>
            <a:custGeom>
              <a:avLst/>
              <a:gdLst>
                <a:gd name="T0" fmla="*/ 60 w 89"/>
                <a:gd name="T1" fmla="*/ 8 h 249"/>
                <a:gd name="T2" fmla="*/ 57 w 89"/>
                <a:gd name="T3" fmla="*/ 4 h 249"/>
                <a:gd name="T4" fmla="*/ 52 w 89"/>
                <a:gd name="T5" fmla="*/ 2 h 249"/>
                <a:gd name="T6" fmla="*/ 49 w 89"/>
                <a:gd name="T7" fmla="*/ 0 h 249"/>
                <a:gd name="T8" fmla="*/ 44 w 89"/>
                <a:gd name="T9" fmla="*/ 0 h 249"/>
                <a:gd name="T10" fmla="*/ 34 w 89"/>
                <a:gd name="T11" fmla="*/ 3 h 249"/>
                <a:gd name="T12" fmla="*/ 26 w 89"/>
                <a:gd name="T13" fmla="*/ 11 h 249"/>
                <a:gd name="T14" fmla="*/ 18 w 89"/>
                <a:gd name="T15" fmla="*/ 23 h 249"/>
                <a:gd name="T16" fmla="*/ 12 w 89"/>
                <a:gd name="T17" fmla="*/ 39 h 249"/>
                <a:gd name="T18" fmla="*/ 6 w 89"/>
                <a:gd name="T19" fmla="*/ 59 h 249"/>
                <a:gd name="T20" fmla="*/ 3 w 89"/>
                <a:gd name="T21" fmla="*/ 79 h 249"/>
                <a:gd name="T22" fmla="*/ 1 w 89"/>
                <a:gd name="T23" fmla="*/ 101 h 249"/>
                <a:gd name="T24" fmla="*/ 0 w 89"/>
                <a:gd name="T25" fmla="*/ 124 h 249"/>
                <a:gd name="T26" fmla="*/ 3 w 89"/>
                <a:gd name="T27" fmla="*/ 162 h 249"/>
                <a:gd name="T28" fmla="*/ 8 w 89"/>
                <a:gd name="T29" fmla="*/ 197 h 249"/>
                <a:gd name="T30" fmla="*/ 18 w 89"/>
                <a:gd name="T31" fmla="*/ 223 h 249"/>
                <a:gd name="T32" fmla="*/ 29 w 89"/>
                <a:gd name="T33" fmla="*/ 242 h 249"/>
                <a:gd name="T34" fmla="*/ 36 w 89"/>
                <a:gd name="T35" fmla="*/ 246 h 249"/>
                <a:gd name="T36" fmla="*/ 45 w 89"/>
                <a:gd name="T37" fmla="*/ 249 h 249"/>
                <a:gd name="T38" fmla="*/ 53 w 89"/>
                <a:gd name="T39" fmla="*/ 246 h 249"/>
                <a:gd name="T40" fmla="*/ 60 w 89"/>
                <a:gd name="T41" fmla="*/ 242 h 249"/>
                <a:gd name="T42" fmla="*/ 72 w 89"/>
                <a:gd name="T43" fmla="*/ 223 h 249"/>
                <a:gd name="T44" fmla="*/ 81 w 89"/>
                <a:gd name="T45" fmla="*/ 197 h 249"/>
                <a:gd name="T46" fmla="*/ 87 w 89"/>
                <a:gd name="T47" fmla="*/ 162 h 249"/>
                <a:gd name="T48" fmla="*/ 89 w 89"/>
                <a:gd name="T49" fmla="*/ 124 h 249"/>
                <a:gd name="T50" fmla="*/ 87 w 89"/>
                <a:gd name="T51" fmla="*/ 86 h 249"/>
                <a:gd name="T52" fmla="*/ 81 w 89"/>
                <a:gd name="T53" fmla="*/ 53 h 249"/>
                <a:gd name="T54" fmla="*/ 72 w 89"/>
                <a:gd name="T55" fmla="*/ 26 h 249"/>
                <a:gd name="T56" fmla="*/ 60 w 89"/>
                <a:gd name="T57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249">
                  <a:moveTo>
                    <a:pt x="60" y="8"/>
                  </a:moveTo>
                  <a:lnTo>
                    <a:pt x="57" y="4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6" y="11"/>
                  </a:lnTo>
                  <a:lnTo>
                    <a:pt x="18" y="23"/>
                  </a:lnTo>
                  <a:lnTo>
                    <a:pt x="12" y="39"/>
                  </a:lnTo>
                  <a:lnTo>
                    <a:pt x="6" y="59"/>
                  </a:lnTo>
                  <a:lnTo>
                    <a:pt x="3" y="79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62"/>
                  </a:lnTo>
                  <a:lnTo>
                    <a:pt x="8" y="197"/>
                  </a:lnTo>
                  <a:lnTo>
                    <a:pt x="18" y="223"/>
                  </a:lnTo>
                  <a:lnTo>
                    <a:pt x="29" y="242"/>
                  </a:lnTo>
                  <a:lnTo>
                    <a:pt x="36" y="246"/>
                  </a:lnTo>
                  <a:lnTo>
                    <a:pt x="45" y="249"/>
                  </a:lnTo>
                  <a:lnTo>
                    <a:pt x="53" y="246"/>
                  </a:lnTo>
                  <a:lnTo>
                    <a:pt x="60" y="242"/>
                  </a:lnTo>
                  <a:lnTo>
                    <a:pt x="72" y="223"/>
                  </a:lnTo>
                  <a:lnTo>
                    <a:pt x="81" y="197"/>
                  </a:lnTo>
                  <a:lnTo>
                    <a:pt x="87" y="162"/>
                  </a:lnTo>
                  <a:lnTo>
                    <a:pt x="89" y="124"/>
                  </a:lnTo>
                  <a:lnTo>
                    <a:pt x="87" y="86"/>
                  </a:lnTo>
                  <a:lnTo>
                    <a:pt x="81" y="53"/>
                  </a:lnTo>
                  <a:lnTo>
                    <a:pt x="72" y="26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2" name="Freeform 130"/>
            <p:cNvSpPr>
              <a:spLocks/>
            </p:cNvSpPr>
            <p:nvPr/>
          </p:nvSpPr>
          <p:spPr bwMode="auto">
            <a:xfrm>
              <a:off x="4619" y="3485"/>
              <a:ext cx="75" cy="245"/>
            </a:xfrm>
            <a:custGeom>
              <a:avLst/>
              <a:gdLst>
                <a:gd name="T0" fmla="*/ 34 w 70"/>
                <a:gd name="T1" fmla="*/ 231 h 231"/>
                <a:gd name="T2" fmla="*/ 32 w 70"/>
                <a:gd name="T3" fmla="*/ 231 h 231"/>
                <a:gd name="T4" fmla="*/ 30 w 70"/>
                <a:gd name="T5" fmla="*/ 229 h 231"/>
                <a:gd name="T6" fmla="*/ 27 w 70"/>
                <a:gd name="T7" fmla="*/ 228 h 231"/>
                <a:gd name="T8" fmla="*/ 25 w 70"/>
                <a:gd name="T9" fmla="*/ 226 h 231"/>
                <a:gd name="T10" fmla="*/ 15 w 70"/>
                <a:gd name="T11" fmla="*/ 210 h 231"/>
                <a:gd name="T12" fmla="*/ 6 w 70"/>
                <a:gd name="T13" fmla="*/ 183 h 231"/>
                <a:gd name="T14" fmla="*/ 2 w 70"/>
                <a:gd name="T15" fmla="*/ 151 h 231"/>
                <a:gd name="T16" fmla="*/ 0 w 70"/>
                <a:gd name="T17" fmla="*/ 115 h 231"/>
                <a:gd name="T18" fmla="*/ 2 w 70"/>
                <a:gd name="T19" fmla="*/ 80 h 231"/>
                <a:gd name="T20" fmla="*/ 6 w 70"/>
                <a:gd name="T21" fmla="*/ 47 h 231"/>
                <a:gd name="T22" fmla="*/ 15 w 70"/>
                <a:gd name="T23" fmla="*/ 22 h 231"/>
                <a:gd name="T24" fmla="*/ 25 w 70"/>
                <a:gd name="T25" fmla="*/ 6 h 231"/>
                <a:gd name="T26" fmla="*/ 30 w 70"/>
                <a:gd name="T27" fmla="*/ 2 h 231"/>
                <a:gd name="T28" fmla="*/ 35 w 70"/>
                <a:gd name="T29" fmla="*/ 0 h 231"/>
                <a:gd name="T30" fmla="*/ 40 w 70"/>
                <a:gd name="T31" fmla="*/ 2 h 231"/>
                <a:gd name="T32" fmla="*/ 44 w 70"/>
                <a:gd name="T33" fmla="*/ 6 h 231"/>
                <a:gd name="T34" fmla="*/ 55 w 70"/>
                <a:gd name="T35" fmla="*/ 22 h 231"/>
                <a:gd name="T36" fmla="*/ 63 w 70"/>
                <a:gd name="T37" fmla="*/ 47 h 231"/>
                <a:gd name="T38" fmla="*/ 68 w 70"/>
                <a:gd name="T39" fmla="*/ 80 h 231"/>
                <a:gd name="T40" fmla="*/ 70 w 70"/>
                <a:gd name="T41" fmla="*/ 115 h 231"/>
                <a:gd name="T42" fmla="*/ 69 w 70"/>
                <a:gd name="T43" fmla="*/ 140 h 231"/>
                <a:gd name="T44" fmla="*/ 66 w 70"/>
                <a:gd name="T45" fmla="*/ 163 h 231"/>
                <a:gd name="T46" fmla="*/ 63 w 70"/>
                <a:gd name="T47" fmla="*/ 182 h 231"/>
                <a:gd name="T48" fmla="*/ 58 w 70"/>
                <a:gd name="T49" fmla="*/ 198 h 231"/>
                <a:gd name="T50" fmla="*/ 53 w 70"/>
                <a:gd name="T51" fmla="*/ 212 h 231"/>
                <a:gd name="T52" fmla="*/ 47 w 70"/>
                <a:gd name="T53" fmla="*/ 222 h 231"/>
                <a:gd name="T54" fmla="*/ 41 w 70"/>
                <a:gd name="T55" fmla="*/ 228 h 231"/>
                <a:gd name="T56" fmla="*/ 34 w 70"/>
                <a:gd name="T5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231">
                  <a:moveTo>
                    <a:pt x="34" y="231"/>
                  </a:moveTo>
                  <a:lnTo>
                    <a:pt x="32" y="231"/>
                  </a:lnTo>
                  <a:lnTo>
                    <a:pt x="30" y="229"/>
                  </a:lnTo>
                  <a:lnTo>
                    <a:pt x="27" y="228"/>
                  </a:lnTo>
                  <a:lnTo>
                    <a:pt x="25" y="226"/>
                  </a:lnTo>
                  <a:lnTo>
                    <a:pt x="15" y="210"/>
                  </a:lnTo>
                  <a:lnTo>
                    <a:pt x="6" y="183"/>
                  </a:lnTo>
                  <a:lnTo>
                    <a:pt x="2" y="151"/>
                  </a:lnTo>
                  <a:lnTo>
                    <a:pt x="0" y="115"/>
                  </a:lnTo>
                  <a:lnTo>
                    <a:pt x="2" y="80"/>
                  </a:lnTo>
                  <a:lnTo>
                    <a:pt x="6" y="47"/>
                  </a:lnTo>
                  <a:lnTo>
                    <a:pt x="15" y="22"/>
                  </a:lnTo>
                  <a:lnTo>
                    <a:pt x="25" y="6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5" y="22"/>
                  </a:lnTo>
                  <a:lnTo>
                    <a:pt x="63" y="47"/>
                  </a:lnTo>
                  <a:lnTo>
                    <a:pt x="68" y="80"/>
                  </a:lnTo>
                  <a:lnTo>
                    <a:pt x="70" y="115"/>
                  </a:lnTo>
                  <a:lnTo>
                    <a:pt x="69" y="140"/>
                  </a:lnTo>
                  <a:lnTo>
                    <a:pt x="66" y="163"/>
                  </a:lnTo>
                  <a:lnTo>
                    <a:pt x="63" y="182"/>
                  </a:lnTo>
                  <a:lnTo>
                    <a:pt x="58" y="198"/>
                  </a:lnTo>
                  <a:lnTo>
                    <a:pt x="53" y="212"/>
                  </a:lnTo>
                  <a:lnTo>
                    <a:pt x="47" y="222"/>
                  </a:lnTo>
                  <a:lnTo>
                    <a:pt x="41" y="228"/>
                  </a:lnTo>
                  <a:lnTo>
                    <a:pt x="34" y="231"/>
                  </a:lnTo>
                  <a:close/>
                </a:path>
              </a:pathLst>
            </a:custGeom>
            <a:solidFill>
              <a:srgbClr val="C6C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3" name="Freeform 131"/>
            <p:cNvSpPr>
              <a:spLocks/>
            </p:cNvSpPr>
            <p:nvPr/>
          </p:nvSpPr>
          <p:spPr bwMode="auto">
            <a:xfrm>
              <a:off x="4623" y="3504"/>
              <a:ext cx="66" cy="207"/>
            </a:xfrm>
            <a:custGeom>
              <a:avLst/>
              <a:gdLst>
                <a:gd name="T0" fmla="*/ 43 w 63"/>
                <a:gd name="T1" fmla="*/ 4 h 193"/>
                <a:gd name="T2" fmla="*/ 40 w 63"/>
                <a:gd name="T3" fmla="*/ 2 h 193"/>
                <a:gd name="T4" fmla="*/ 37 w 63"/>
                <a:gd name="T5" fmla="*/ 1 h 193"/>
                <a:gd name="T6" fmla="*/ 35 w 63"/>
                <a:gd name="T7" fmla="*/ 0 h 193"/>
                <a:gd name="T8" fmla="*/ 31 w 63"/>
                <a:gd name="T9" fmla="*/ 0 h 193"/>
                <a:gd name="T10" fmla="*/ 17 w 63"/>
                <a:gd name="T11" fmla="*/ 8 h 193"/>
                <a:gd name="T12" fmla="*/ 8 w 63"/>
                <a:gd name="T13" fmla="*/ 29 h 193"/>
                <a:gd name="T14" fmla="*/ 2 w 63"/>
                <a:gd name="T15" fmla="*/ 61 h 193"/>
                <a:gd name="T16" fmla="*/ 0 w 63"/>
                <a:gd name="T17" fmla="*/ 96 h 193"/>
                <a:gd name="T18" fmla="*/ 1 w 63"/>
                <a:gd name="T19" fmla="*/ 127 h 193"/>
                <a:gd name="T20" fmla="*/ 6 w 63"/>
                <a:gd name="T21" fmla="*/ 154 h 193"/>
                <a:gd name="T22" fmla="*/ 13 w 63"/>
                <a:gd name="T23" fmla="*/ 175 h 193"/>
                <a:gd name="T24" fmla="*/ 21 w 63"/>
                <a:gd name="T25" fmla="*/ 188 h 193"/>
                <a:gd name="T26" fmla="*/ 27 w 63"/>
                <a:gd name="T27" fmla="*/ 192 h 193"/>
                <a:gd name="T28" fmla="*/ 32 w 63"/>
                <a:gd name="T29" fmla="*/ 193 h 193"/>
                <a:gd name="T30" fmla="*/ 37 w 63"/>
                <a:gd name="T31" fmla="*/ 192 h 193"/>
                <a:gd name="T32" fmla="*/ 43 w 63"/>
                <a:gd name="T33" fmla="*/ 188 h 193"/>
                <a:gd name="T34" fmla="*/ 51 w 63"/>
                <a:gd name="T35" fmla="*/ 175 h 193"/>
                <a:gd name="T36" fmla="*/ 58 w 63"/>
                <a:gd name="T37" fmla="*/ 154 h 193"/>
                <a:gd name="T38" fmla="*/ 62 w 63"/>
                <a:gd name="T39" fmla="*/ 127 h 193"/>
                <a:gd name="T40" fmla="*/ 63 w 63"/>
                <a:gd name="T41" fmla="*/ 96 h 193"/>
                <a:gd name="T42" fmla="*/ 62 w 63"/>
                <a:gd name="T43" fmla="*/ 65 h 193"/>
                <a:gd name="T44" fmla="*/ 58 w 63"/>
                <a:gd name="T45" fmla="*/ 39 h 193"/>
                <a:gd name="T46" fmla="*/ 51 w 63"/>
                <a:gd name="T47" fmla="*/ 18 h 193"/>
                <a:gd name="T48" fmla="*/ 43 w 63"/>
                <a:gd name="T4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93">
                  <a:moveTo>
                    <a:pt x="43" y="4"/>
                  </a:moveTo>
                  <a:lnTo>
                    <a:pt x="40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17" y="8"/>
                  </a:lnTo>
                  <a:lnTo>
                    <a:pt x="8" y="29"/>
                  </a:lnTo>
                  <a:lnTo>
                    <a:pt x="2" y="61"/>
                  </a:lnTo>
                  <a:lnTo>
                    <a:pt x="0" y="96"/>
                  </a:lnTo>
                  <a:lnTo>
                    <a:pt x="1" y="127"/>
                  </a:lnTo>
                  <a:lnTo>
                    <a:pt x="6" y="154"/>
                  </a:lnTo>
                  <a:lnTo>
                    <a:pt x="13" y="175"/>
                  </a:lnTo>
                  <a:lnTo>
                    <a:pt x="21" y="188"/>
                  </a:lnTo>
                  <a:lnTo>
                    <a:pt x="27" y="192"/>
                  </a:lnTo>
                  <a:lnTo>
                    <a:pt x="32" y="193"/>
                  </a:lnTo>
                  <a:lnTo>
                    <a:pt x="37" y="192"/>
                  </a:lnTo>
                  <a:lnTo>
                    <a:pt x="43" y="188"/>
                  </a:lnTo>
                  <a:lnTo>
                    <a:pt x="51" y="175"/>
                  </a:lnTo>
                  <a:lnTo>
                    <a:pt x="58" y="154"/>
                  </a:lnTo>
                  <a:lnTo>
                    <a:pt x="62" y="127"/>
                  </a:lnTo>
                  <a:lnTo>
                    <a:pt x="63" y="96"/>
                  </a:lnTo>
                  <a:lnTo>
                    <a:pt x="62" y="65"/>
                  </a:lnTo>
                  <a:lnTo>
                    <a:pt x="58" y="39"/>
                  </a:lnTo>
                  <a:lnTo>
                    <a:pt x="51" y="18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4" name="Freeform 132"/>
            <p:cNvSpPr>
              <a:spLocks/>
            </p:cNvSpPr>
            <p:nvPr/>
          </p:nvSpPr>
          <p:spPr bwMode="auto">
            <a:xfrm>
              <a:off x="4632" y="3557"/>
              <a:ext cx="17" cy="101"/>
            </a:xfrm>
            <a:custGeom>
              <a:avLst/>
              <a:gdLst>
                <a:gd name="T0" fmla="*/ 4 w 15"/>
                <a:gd name="T1" fmla="*/ 0 h 95"/>
                <a:gd name="T2" fmla="*/ 8 w 15"/>
                <a:gd name="T3" fmla="*/ 7 h 95"/>
                <a:gd name="T4" fmla="*/ 12 w 15"/>
                <a:gd name="T5" fmla="*/ 17 h 95"/>
                <a:gd name="T6" fmla="*/ 14 w 15"/>
                <a:gd name="T7" fmla="*/ 31 h 95"/>
                <a:gd name="T8" fmla="*/ 15 w 15"/>
                <a:gd name="T9" fmla="*/ 47 h 95"/>
                <a:gd name="T10" fmla="*/ 14 w 15"/>
                <a:gd name="T11" fmla="*/ 66 h 95"/>
                <a:gd name="T12" fmla="*/ 12 w 15"/>
                <a:gd name="T13" fmla="*/ 80 h 95"/>
                <a:gd name="T14" fmla="*/ 7 w 15"/>
                <a:gd name="T15" fmla="*/ 89 h 95"/>
                <a:gd name="T16" fmla="*/ 4 w 15"/>
                <a:gd name="T17" fmla="*/ 95 h 95"/>
                <a:gd name="T18" fmla="*/ 3 w 15"/>
                <a:gd name="T19" fmla="*/ 84 h 95"/>
                <a:gd name="T20" fmla="*/ 1 w 15"/>
                <a:gd name="T21" fmla="*/ 73 h 95"/>
                <a:gd name="T22" fmla="*/ 0 w 15"/>
                <a:gd name="T23" fmla="*/ 61 h 95"/>
                <a:gd name="T24" fmla="*/ 0 w 15"/>
                <a:gd name="T25" fmla="*/ 47 h 95"/>
                <a:gd name="T26" fmla="*/ 0 w 15"/>
                <a:gd name="T27" fmla="*/ 35 h 95"/>
                <a:gd name="T28" fmla="*/ 1 w 15"/>
                <a:gd name="T29" fmla="*/ 22 h 95"/>
                <a:gd name="T30" fmla="*/ 3 w 15"/>
                <a:gd name="T31" fmla="*/ 10 h 95"/>
                <a:gd name="T32" fmla="*/ 4 w 15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95">
                  <a:moveTo>
                    <a:pt x="4" y="0"/>
                  </a:moveTo>
                  <a:lnTo>
                    <a:pt x="8" y="7"/>
                  </a:lnTo>
                  <a:lnTo>
                    <a:pt x="12" y="17"/>
                  </a:lnTo>
                  <a:lnTo>
                    <a:pt x="14" y="31"/>
                  </a:lnTo>
                  <a:lnTo>
                    <a:pt x="15" y="47"/>
                  </a:lnTo>
                  <a:lnTo>
                    <a:pt x="14" y="66"/>
                  </a:lnTo>
                  <a:lnTo>
                    <a:pt x="12" y="80"/>
                  </a:lnTo>
                  <a:lnTo>
                    <a:pt x="7" y="89"/>
                  </a:lnTo>
                  <a:lnTo>
                    <a:pt x="4" y="95"/>
                  </a:lnTo>
                  <a:lnTo>
                    <a:pt x="3" y="84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1" y="22"/>
                  </a:lnTo>
                  <a:lnTo>
                    <a:pt x="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5" name="Freeform 133"/>
            <p:cNvSpPr>
              <a:spLocks/>
            </p:cNvSpPr>
            <p:nvPr/>
          </p:nvSpPr>
          <p:spPr bwMode="auto">
            <a:xfrm>
              <a:off x="4638" y="3515"/>
              <a:ext cx="43" cy="185"/>
            </a:xfrm>
            <a:custGeom>
              <a:avLst/>
              <a:gdLst>
                <a:gd name="T0" fmla="*/ 16 w 39"/>
                <a:gd name="T1" fmla="*/ 175 h 175"/>
                <a:gd name="T2" fmla="*/ 15 w 39"/>
                <a:gd name="T3" fmla="*/ 175 h 175"/>
                <a:gd name="T4" fmla="*/ 15 w 39"/>
                <a:gd name="T5" fmla="*/ 175 h 175"/>
                <a:gd name="T6" fmla="*/ 14 w 39"/>
                <a:gd name="T7" fmla="*/ 174 h 175"/>
                <a:gd name="T8" fmla="*/ 13 w 39"/>
                <a:gd name="T9" fmla="*/ 173 h 175"/>
                <a:gd name="T10" fmla="*/ 9 w 39"/>
                <a:gd name="T11" fmla="*/ 169 h 175"/>
                <a:gd name="T12" fmla="*/ 6 w 39"/>
                <a:gd name="T13" fmla="*/ 162 h 175"/>
                <a:gd name="T14" fmla="*/ 2 w 39"/>
                <a:gd name="T15" fmla="*/ 154 h 175"/>
                <a:gd name="T16" fmla="*/ 0 w 39"/>
                <a:gd name="T17" fmla="*/ 145 h 175"/>
                <a:gd name="T18" fmla="*/ 1 w 39"/>
                <a:gd name="T19" fmla="*/ 144 h 175"/>
                <a:gd name="T20" fmla="*/ 2 w 39"/>
                <a:gd name="T21" fmla="*/ 143 h 175"/>
                <a:gd name="T22" fmla="*/ 3 w 39"/>
                <a:gd name="T23" fmla="*/ 143 h 175"/>
                <a:gd name="T24" fmla="*/ 5 w 39"/>
                <a:gd name="T25" fmla="*/ 141 h 175"/>
                <a:gd name="T26" fmla="*/ 10 w 39"/>
                <a:gd name="T27" fmla="*/ 133 h 175"/>
                <a:gd name="T28" fmla="*/ 15 w 39"/>
                <a:gd name="T29" fmla="*/ 121 h 175"/>
                <a:gd name="T30" fmla="*/ 17 w 39"/>
                <a:gd name="T31" fmla="*/ 105 h 175"/>
                <a:gd name="T32" fmla="*/ 18 w 39"/>
                <a:gd name="T33" fmla="*/ 87 h 175"/>
                <a:gd name="T34" fmla="*/ 17 w 39"/>
                <a:gd name="T35" fmla="*/ 70 h 175"/>
                <a:gd name="T36" fmla="*/ 15 w 39"/>
                <a:gd name="T37" fmla="*/ 55 h 175"/>
                <a:gd name="T38" fmla="*/ 10 w 39"/>
                <a:gd name="T39" fmla="*/ 42 h 175"/>
                <a:gd name="T40" fmla="*/ 5 w 39"/>
                <a:gd name="T41" fmla="*/ 33 h 175"/>
                <a:gd name="T42" fmla="*/ 3 w 39"/>
                <a:gd name="T43" fmla="*/ 32 h 175"/>
                <a:gd name="T44" fmla="*/ 2 w 39"/>
                <a:gd name="T45" fmla="*/ 32 h 175"/>
                <a:gd name="T46" fmla="*/ 1 w 39"/>
                <a:gd name="T47" fmla="*/ 31 h 175"/>
                <a:gd name="T48" fmla="*/ 0 w 39"/>
                <a:gd name="T49" fmla="*/ 31 h 175"/>
                <a:gd name="T50" fmla="*/ 2 w 39"/>
                <a:gd name="T51" fmla="*/ 22 h 175"/>
                <a:gd name="T52" fmla="*/ 6 w 39"/>
                <a:gd name="T53" fmla="*/ 12 h 175"/>
                <a:gd name="T54" fmla="*/ 9 w 39"/>
                <a:gd name="T55" fmla="*/ 7 h 175"/>
                <a:gd name="T56" fmla="*/ 13 w 39"/>
                <a:gd name="T57" fmla="*/ 2 h 175"/>
                <a:gd name="T58" fmla="*/ 15 w 39"/>
                <a:gd name="T59" fmla="*/ 0 h 175"/>
                <a:gd name="T60" fmla="*/ 17 w 39"/>
                <a:gd name="T61" fmla="*/ 0 h 175"/>
                <a:gd name="T62" fmla="*/ 18 w 39"/>
                <a:gd name="T63" fmla="*/ 0 h 175"/>
                <a:gd name="T64" fmla="*/ 21 w 39"/>
                <a:gd name="T65" fmla="*/ 2 h 175"/>
                <a:gd name="T66" fmla="*/ 28 w 39"/>
                <a:gd name="T67" fmla="*/ 14 h 175"/>
                <a:gd name="T68" fmla="*/ 33 w 39"/>
                <a:gd name="T69" fmla="*/ 32 h 175"/>
                <a:gd name="T70" fmla="*/ 38 w 39"/>
                <a:gd name="T71" fmla="*/ 57 h 175"/>
                <a:gd name="T72" fmla="*/ 39 w 39"/>
                <a:gd name="T73" fmla="*/ 87 h 175"/>
                <a:gd name="T74" fmla="*/ 37 w 39"/>
                <a:gd name="T75" fmla="*/ 124 h 175"/>
                <a:gd name="T76" fmla="*/ 31 w 39"/>
                <a:gd name="T77" fmla="*/ 152 h 175"/>
                <a:gd name="T78" fmla="*/ 24 w 39"/>
                <a:gd name="T79" fmla="*/ 169 h 175"/>
                <a:gd name="T80" fmla="*/ 16 w 39"/>
                <a:gd name="T8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175">
                  <a:moveTo>
                    <a:pt x="16" y="175"/>
                  </a:moveTo>
                  <a:lnTo>
                    <a:pt x="15" y="175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9" y="169"/>
                  </a:lnTo>
                  <a:lnTo>
                    <a:pt x="6" y="162"/>
                  </a:lnTo>
                  <a:lnTo>
                    <a:pt x="2" y="154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3" y="143"/>
                  </a:lnTo>
                  <a:lnTo>
                    <a:pt x="5" y="141"/>
                  </a:lnTo>
                  <a:lnTo>
                    <a:pt x="10" y="133"/>
                  </a:lnTo>
                  <a:lnTo>
                    <a:pt x="15" y="121"/>
                  </a:lnTo>
                  <a:lnTo>
                    <a:pt x="17" y="105"/>
                  </a:lnTo>
                  <a:lnTo>
                    <a:pt x="18" y="87"/>
                  </a:lnTo>
                  <a:lnTo>
                    <a:pt x="17" y="70"/>
                  </a:lnTo>
                  <a:lnTo>
                    <a:pt x="15" y="55"/>
                  </a:lnTo>
                  <a:lnTo>
                    <a:pt x="10" y="42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8" y="14"/>
                  </a:lnTo>
                  <a:lnTo>
                    <a:pt x="33" y="32"/>
                  </a:lnTo>
                  <a:lnTo>
                    <a:pt x="38" y="57"/>
                  </a:lnTo>
                  <a:lnTo>
                    <a:pt x="39" y="87"/>
                  </a:lnTo>
                  <a:lnTo>
                    <a:pt x="37" y="124"/>
                  </a:lnTo>
                  <a:lnTo>
                    <a:pt x="31" y="152"/>
                  </a:lnTo>
                  <a:lnTo>
                    <a:pt x="24" y="169"/>
                  </a:lnTo>
                  <a:lnTo>
                    <a:pt x="16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6" name="Freeform 134"/>
            <p:cNvSpPr>
              <a:spLocks/>
            </p:cNvSpPr>
            <p:nvPr/>
          </p:nvSpPr>
          <p:spPr bwMode="auto">
            <a:xfrm>
              <a:off x="4218" y="3504"/>
              <a:ext cx="165" cy="45"/>
            </a:xfrm>
            <a:custGeom>
              <a:avLst/>
              <a:gdLst>
                <a:gd name="T0" fmla="*/ 153 w 153"/>
                <a:gd name="T1" fmla="*/ 0 h 41"/>
                <a:gd name="T2" fmla="*/ 0 w 153"/>
                <a:gd name="T3" fmla="*/ 41 h 41"/>
                <a:gd name="T4" fmla="*/ 150 w 153"/>
                <a:gd name="T5" fmla="*/ 12 h 41"/>
                <a:gd name="T6" fmla="*/ 153 w 15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1">
                  <a:moveTo>
                    <a:pt x="153" y="0"/>
                  </a:moveTo>
                  <a:lnTo>
                    <a:pt x="0" y="41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7" name="Freeform 135"/>
            <p:cNvSpPr>
              <a:spLocks/>
            </p:cNvSpPr>
            <p:nvPr/>
          </p:nvSpPr>
          <p:spPr bwMode="auto">
            <a:xfrm>
              <a:off x="4218" y="3543"/>
              <a:ext cx="165" cy="44"/>
            </a:xfrm>
            <a:custGeom>
              <a:avLst/>
              <a:gdLst>
                <a:gd name="T0" fmla="*/ 153 w 153"/>
                <a:gd name="T1" fmla="*/ 0 h 42"/>
                <a:gd name="T2" fmla="*/ 0 w 153"/>
                <a:gd name="T3" fmla="*/ 42 h 42"/>
                <a:gd name="T4" fmla="*/ 150 w 153"/>
                <a:gd name="T5" fmla="*/ 12 h 42"/>
                <a:gd name="T6" fmla="*/ 153 w 15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2">
                  <a:moveTo>
                    <a:pt x="153" y="0"/>
                  </a:moveTo>
                  <a:lnTo>
                    <a:pt x="0" y="42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8" name="Freeform 136"/>
            <p:cNvSpPr>
              <a:spLocks/>
            </p:cNvSpPr>
            <p:nvPr/>
          </p:nvSpPr>
          <p:spPr bwMode="auto">
            <a:xfrm>
              <a:off x="4218" y="3581"/>
              <a:ext cx="165" cy="42"/>
            </a:xfrm>
            <a:custGeom>
              <a:avLst/>
              <a:gdLst>
                <a:gd name="T0" fmla="*/ 153 w 153"/>
                <a:gd name="T1" fmla="*/ 0 h 40"/>
                <a:gd name="T2" fmla="*/ 0 w 153"/>
                <a:gd name="T3" fmla="*/ 40 h 40"/>
                <a:gd name="T4" fmla="*/ 150 w 153"/>
                <a:gd name="T5" fmla="*/ 11 h 40"/>
                <a:gd name="T6" fmla="*/ 153 w 153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0">
                  <a:moveTo>
                    <a:pt x="153" y="0"/>
                  </a:moveTo>
                  <a:lnTo>
                    <a:pt x="0" y="40"/>
                  </a:lnTo>
                  <a:lnTo>
                    <a:pt x="150" y="1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89" name="Freeform 137"/>
            <p:cNvSpPr>
              <a:spLocks/>
            </p:cNvSpPr>
            <p:nvPr/>
          </p:nvSpPr>
          <p:spPr bwMode="auto">
            <a:xfrm>
              <a:off x="4218" y="3617"/>
              <a:ext cx="165" cy="45"/>
            </a:xfrm>
            <a:custGeom>
              <a:avLst/>
              <a:gdLst>
                <a:gd name="T0" fmla="*/ 153 w 153"/>
                <a:gd name="T1" fmla="*/ 0 h 41"/>
                <a:gd name="T2" fmla="*/ 0 w 153"/>
                <a:gd name="T3" fmla="*/ 41 h 41"/>
                <a:gd name="T4" fmla="*/ 150 w 153"/>
                <a:gd name="T5" fmla="*/ 11 h 41"/>
                <a:gd name="T6" fmla="*/ 153 w 15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1">
                  <a:moveTo>
                    <a:pt x="153" y="0"/>
                  </a:moveTo>
                  <a:lnTo>
                    <a:pt x="0" y="41"/>
                  </a:lnTo>
                  <a:lnTo>
                    <a:pt x="150" y="1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90" name="Freeform 138"/>
            <p:cNvSpPr>
              <a:spLocks/>
            </p:cNvSpPr>
            <p:nvPr/>
          </p:nvSpPr>
          <p:spPr bwMode="auto">
            <a:xfrm>
              <a:off x="4218" y="3655"/>
              <a:ext cx="165" cy="45"/>
            </a:xfrm>
            <a:custGeom>
              <a:avLst/>
              <a:gdLst>
                <a:gd name="T0" fmla="*/ 153 w 153"/>
                <a:gd name="T1" fmla="*/ 0 h 42"/>
                <a:gd name="T2" fmla="*/ 0 w 153"/>
                <a:gd name="T3" fmla="*/ 42 h 42"/>
                <a:gd name="T4" fmla="*/ 150 w 153"/>
                <a:gd name="T5" fmla="*/ 12 h 42"/>
                <a:gd name="T6" fmla="*/ 153 w 15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42">
                  <a:moveTo>
                    <a:pt x="153" y="0"/>
                  </a:moveTo>
                  <a:lnTo>
                    <a:pt x="0" y="42"/>
                  </a:lnTo>
                  <a:lnTo>
                    <a:pt x="150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91" name="Freeform 139"/>
            <p:cNvSpPr>
              <a:spLocks/>
            </p:cNvSpPr>
            <p:nvPr/>
          </p:nvSpPr>
          <p:spPr bwMode="auto">
            <a:xfrm>
              <a:off x="2738" y="3340"/>
              <a:ext cx="905" cy="245"/>
            </a:xfrm>
            <a:custGeom>
              <a:avLst/>
              <a:gdLst>
                <a:gd name="T0" fmla="*/ 177 w 849"/>
                <a:gd name="T1" fmla="*/ 65 h 231"/>
                <a:gd name="T2" fmla="*/ 214 w 849"/>
                <a:gd name="T3" fmla="*/ 42 h 231"/>
                <a:gd name="T4" fmla="*/ 235 w 849"/>
                <a:gd name="T5" fmla="*/ 30 h 231"/>
                <a:gd name="T6" fmla="*/ 243 w 849"/>
                <a:gd name="T7" fmla="*/ 27 h 231"/>
                <a:gd name="T8" fmla="*/ 812 w 849"/>
                <a:gd name="T9" fmla="*/ 15 h 231"/>
                <a:gd name="T10" fmla="*/ 808 w 849"/>
                <a:gd name="T11" fmla="*/ 19 h 231"/>
                <a:gd name="T12" fmla="*/ 793 w 849"/>
                <a:gd name="T13" fmla="*/ 28 h 231"/>
                <a:gd name="T14" fmla="*/ 768 w 849"/>
                <a:gd name="T15" fmla="*/ 49 h 231"/>
                <a:gd name="T16" fmla="*/ 728 w 849"/>
                <a:gd name="T17" fmla="*/ 80 h 231"/>
                <a:gd name="T18" fmla="*/ 678 w 849"/>
                <a:gd name="T19" fmla="*/ 126 h 231"/>
                <a:gd name="T20" fmla="*/ 635 w 849"/>
                <a:gd name="T21" fmla="*/ 172 h 231"/>
                <a:gd name="T22" fmla="*/ 604 w 849"/>
                <a:gd name="T23" fmla="*/ 208 h 231"/>
                <a:gd name="T24" fmla="*/ 592 w 849"/>
                <a:gd name="T25" fmla="*/ 221 h 231"/>
                <a:gd name="T26" fmla="*/ 604 w 849"/>
                <a:gd name="T27" fmla="*/ 208 h 231"/>
                <a:gd name="T28" fmla="*/ 635 w 849"/>
                <a:gd name="T29" fmla="*/ 174 h 231"/>
                <a:gd name="T30" fmla="*/ 680 w 849"/>
                <a:gd name="T31" fmla="*/ 129 h 231"/>
                <a:gd name="T32" fmla="*/ 734 w 849"/>
                <a:gd name="T33" fmla="*/ 82 h 231"/>
                <a:gd name="T34" fmla="*/ 785 w 849"/>
                <a:gd name="T35" fmla="*/ 44 h 231"/>
                <a:gd name="T36" fmla="*/ 821 w 849"/>
                <a:gd name="T37" fmla="*/ 19 h 231"/>
                <a:gd name="T38" fmla="*/ 842 w 849"/>
                <a:gd name="T39" fmla="*/ 5 h 231"/>
                <a:gd name="T40" fmla="*/ 849 w 849"/>
                <a:gd name="T41" fmla="*/ 0 h 231"/>
                <a:gd name="T42" fmla="*/ 241 w 849"/>
                <a:gd name="T43" fmla="*/ 13 h 231"/>
                <a:gd name="T44" fmla="*/ 235 w 849"/>
                <a:gd name="T45" fmla="*/ 17 h 231"/>
                <a:gd name="T46" fmla="*/ 218 w 849"/>
                <a:gd name="T47" fmla="*/ 30 h 231"/>
                <a:gd name="T48" fmla="*/ 183 w 849"/>
                <a:gd name="T49" fmla="*/ 55 h 231"/>
                <a:gd name="T50" fmla="*/ 129 w 849"/>
                <a:gd name="T51" fmla="*/ 99 h 231"/>
                <a:gd name="T52" fmla="*/ 74 w 849"/>
                <a:gd name="T53" fmla="*/ 151 h 231"/>
                <a:gd name="T54" fmla="*/ 30 w 849"/>
                <a:gd name="T55" fmla="*/ 197 h 231"/>
                <a:gd name="T56" fmla="*/ 3 w 849"/>
                <a:gd name="T57" fmla="*/ 226 h 231"/>
                <a:gd name="T58" fmla="*/ 3 w 849"/>
                <a:gd name="T59" fmla="*/ 226 h 231"/>
                <a:gd name="T60" fmla="*/ 30 w 849"/>
                <a:gd name="T61" fmla="*/ 198 h 231"/>
                <a:gd name="T62" fmla="*/ 74 w 849"/>
                <a:gd name="T63" fmla="*/ 155 h 231"/>
                <a:gd name="T64" fmla="*/ 126 w 849"/>
                <a:gd name="T65" fmla="*/ 10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9" h="231">
                  <a:moveTo>
                    <a:pt x="153" y="83"/>
                  </a:moveTo>
                  <a:lnTo>
                    <a:pt x="177" y="65"/>
                  </a:lnTo>
                  <a:lnTo>
                    <a:pt x="198" y="52"/>
                  </a:lnTo>
                  <a:lnTo>
                    <a:pt x="214" y="42"/>
                  </a:lnTo>
                  <a:lnTo>
                    <a:pt x="226" y="35"/>
                  </a:lnTo>
                  <a:lnTo>
                    <a:pt x="235" y="30"/>
                  </a:lnTo>
                  <a:lnTo>
                    <a:pt x="241" y="28"/>
                  </a:lnTo>
                  <a:lnTo>
                    <a:pt x="243" y="27"/>
                  </a:lnTo>
                  <a:lnTo>
                    <a:pt x="244" y="27"/>
                  </a:lnTo>
                  <a:lnTo>
                    <a:pt x="812" y="15"/>
                  </a:lnTo>
                  <a:lnTo>
                    <a:pt x="811" y="16"/>
                  </a:lnTo>
                  <a:lnTo>
                    <a:pt x="808" y="19"/>
                  </a:lnTo>
                  <a:lnTo>
                    <a:pt x="802" y="22"/>
                  </a:lnTo>
                  <a:lnTo>
                    <a:pt x="793" y="28"/>
                  </a:lnTo>
                  <a:lnTo>
                    <a:pt x="781" y="37"/>
                  </a:lnTo>
                  <a:lnTo>
                    <a:pt x="768" y="49"/>
                  </a:lnTo>
                  <a:lnTo>
                    <a:pt x="749" y="62"/>
                  </a:lnTo>
                  <a:lnTo>
                    <a:pt x="728" y="80"/>
                  </a:lnTo>
                  <a:lnTo>
                    <a:pt x="703" y="103"/>
                  </a:lnTo>
                  <a:lnTo>
                    <a:pt x="678" y="126"/>
                  </a:lnTo>
                  <a:lnTo>
                    <a:pt x="655" y="150"/>
                  </a:lnTo>
                  <a:lnTo>
                    <a:pt x="635" y="172"/>
                  </a:lnTo>
                  <a:lnTo>
                    <a:pt x="618" y="191"/>
                  </a:lnTo>
                  <a:lnTo>
                    <a:pt x="604" y="208"/>
                  </a:lnTo>
                  <a:lnTo>
                    <a:pt x="596" y="218"/>
                  </a:lnTo>
                  <a:lnTo>
                    <a:pt x="592" y="221"/>
                  </a:lnTo>
                  <a:lnTo>
                    <a:pt x="596" y="218"/>
                  </a:lnTo>
                  <a:lnTo>
                    <a:pt x="604" y="208"/>
                  </a:lnTo>
                  <a:lnTo>
                    <a:pt x="618" y="193"/>
                  </a:lnTo>
                  <a:lnTo>
                    <a:pt x="635" y="174"/>
                  </a:lnTo>
                  <a:lnTo>
                    <a:pt x="656" y="152"/>
                  </a:lnTo>
                  <a:lnTo>
                    <a:pt x="680" y="129"/>
                  </a:lnTo>
                  <a:lnTo>
                    <a:pt x="706" y="105"/>
                  </a:lnTo>
                  <a:lnTo>
                    <a:pt x="734" y="82"/>
                  </a:lnTo>
                  <a:lnTo>
                    <a:pt x="762" y="61"/>
                  </a:lnTo>
                  <a:lnTo>
                    <a:pt x="785" y="44"/>
                  </a:lnTo>
                  <a:lnTo>
                    <a:pt x="804" y="30"/>
                  </a:lnTo>
                  <a:lnTo>
                    <a:pt x="821" y="19"/>
                  </a:lnTo>
                  <a:lnTo>
                    <a:pt x="833" y="11"/>
                  </a:lnTo>
                  <a:lnTo>
                    <a:pt x="842" y="5"/>
                  </a:lnTo>
                  <a:lnTo>
                    <a:pt x="847" y="1"/>
                  </a:lnTo>
                  <a:lnTo>
                    <a:pt x="849" y="0"/>
                  </a:lnTo>
                  <a:lnTo>
                    <a:pt x="241" y="13"/>
                  </a:lnTo>
                  <a:lnTo>
                    <a:pt x="241" y="13"/>
                  </a:lnTo>
                  <a:lnTo>
                    <a:pt x="239" y="14"/>
                  </a:lnTo>
                  <a:lnTo>
                    <a:pt x="235" y="17"/>
                  </a:lnTo>
                  <a:lnTo>
                    <a:pt x="228" y="22"/>
                  </a:lnTo>
                  <a:lnTo>
                    <a:pt x="218" y="30"/>
                  </a:lnTo>
                  <a:lnTo>
                    <a:pt x="204" y="40"/>
                  </a:lnTo>
                  <a:lnTo>
                    <a:pt x="183" y="55"/>
                  </a:lnTo>
                  <a:lnTo>
                    <a:pt x="158" y="75"/>
                  </a:lnTo>
                  <a:lnTo>
                    <a:pt x="129" y="99"/>
                  </a:lnTo>
                  <a:lnTo>
                    <a:pt x="100" y="125"/>
                  </a:lnTo>
                  <a:lnTo>
                    <a:pt x="74" y="151"/>
                  </a:lnTo>
                  <a:lnTo>
                    <a:pt x="50" y="175"/>
                  </a:lnTo>
                  <a:lnTo>
                    <a:pt x="30" y="197"/>
                  </a:lnTo>
                  <a:lnTo>
                    <a:pt x="14" y="214"/>
                  </a:lnTo>
                  <a:lnTo>
                    <a:pt x="3" y="226"/>
                  </a:lnTo>
                  <a:lnTo>
                    <a:pt x="0" y="231"/>
                  </a:lnTo>
                  <a:lnTo>
                    <a:pt x="3" y="226"/>
                  </a:lnTo>
                  <a:lnTo>
                    <a:pt x="14" y="216"/>
                  </a:lnTo>
                  <a:lnTo>
                    <a:pt x="30" y="198"/>
                  </a:lnTo>
                  <a:lnTo>
                    <a:pt x="50" y="178"/>
                  </a:lnTo>
                  <a:lnTo>
                    <a:pt x="74" y="155"/>
                  </a:lnTo>
                  <a:lnTo>
                    <a:pt x="99" y="129"/>
                  </a:lnTo>
                  <a:lnTo>
                    <a:pt x="126" y="105"/>
                  </a:lnTo>
                  <a:lnTo>
                    <a:pt x="153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92" name="Text Box 140"/>
          <p:cNvSpPr txBox="1">
            <a:spLocks noChangeArrowheads="1"/>
          </p:cNvSpPr>
          <p:nvPr/>
        </p:nvSpPr>
        <p:spPr bwMode="auto">
          <a:xfrm>
            <a:off x="4985544" y="57832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 Linotype" charset="0"/>
              </a:rPr>
              <a:t>Size Constancy</a:t>
            </a:r>
          </a:p>
        </p:txBody>
      </p:sp>
    </p:spTree>
    <p:extLst>
      <p:ext uri="{BB962C8B-B14F-4D97-AF65-F5344CB8AC3E}">
        <p14:creationId xmlns:p14="http://schemas.microsoft.com/office/powerpoint/2010/main" val="3031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D44-89F7-3F47-9815-249AD0C0E1F9}" type="slidenum">
              <a:rPr lang="en-US"/>
              <a:pPr/>
              <a:t>8</a:t>
            </a:fld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1981200" y="53783"/>
            <a:ext cx="8229600" cy="1143000"/>
          </a:xfrm>
        </p:spPr>
        <p:txBody>
          <a:bodyPr/>
          <a:lstStyle/>
          <a:p>
            <a:r>
              <a:rPr lang="en-US" sz="4000" dirty="0"/>
              <a:t>Gate-Control Theory</a:t>
            </a:r>
          </a:p>
        </p:txBody>
      </p:sp>
      <p:sp>
        <p:nvSpPr>
          <p:cNvPr id="110826" name="Rectangle 234"/>
          <p:cNvSpPr>
            <a:spLocks noChangeArrowheads="1"/>
          </p:cNvSpPr>
          <p:nvPr/>
        </p:nvSpPr>
        <p:spPr bwMode="auto">
          <a:xfrm>
            <a:off x="1966913" y="1029659"/>
            <a:ext cx="8229600" cy="493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 indent="-457200">
              <a:buFont typeface="Arial"/>
              <a:buChar char="•"/>
            </a:pPr>
            <a:r>
              <a:rPr lang="en-US" sz="3200" dirty="0">
                <a:latin typeface="Palatino"/>
                <a:cs typeface="Palatino"/>
              </a:rPr>
              <a:t>S</a:t>
            </a:r>
            <a:r>
              <a:rPr lang="en-US" sz="3200" dirty="0" smtClean="0">
                <a:latin typeface="Palatino"/>
                <a:cs typeface="Palatino"/>
              </a:rPr>
              <a:t>pinal cord </a:t>
            </a:r>
            <a:r>
              <a:rPr lang="en-US" sz="3200" dirty="0">
                <a:latin typeface="Palatino"/>
                <a:cs typeface="Palatino"/>
              </a:rPr>
              <a:t>contains a neurological </a:t>
            </a:r>
            <a:r>
              <a:rPr lang="ja-JP" altLang="en-US" sz="3200" dirty="0">
                <a:latin typeface="Palatino"/>
                <a:cs typeface="Palatino"/>
              </a:rPr>
              <a:t>“</a:t>
            </a:r>
            <a:r>
              <a:rPr lang="en-US" sz="3200" dirty="0">
                <a:latin typeface="Palatino"/>
                <a:cs typeface="Palatino"/>
              </a:rPr>
              <a:t>gate</a:t>
            </a:r>
            <a:r>
              <a:rPr lang="ja-JP" altLang="en-US" sz="3200" dirty="0">
                <a:latin typeface="Palatino"/>
                <a:cs typeface="Palatino"/>
              </a:rPr>
              <a:t>”</a:t>
            </a:r>
            <a:r>
              <a:rPr lang="en-US" sz="3200" dirty="0">
                <a:latin typeface="Palatino"/>
                <a:cs typeface="Palatino"/>
              </a:rPr>
              <a:t> that blocks pain signals or allows them to pass on to the brain</a:t>
            </a:r>
            <a:r>
              <a:rPr lang="en-US" sz="3200" dirty="0" smtClean="0">
                <a:latin typeface="Palatino"/>
                <a:cs typeface="Palatino"/>
              </a:rPr>
              <a:t>.</a:t>
            </a:r>
          </a:p>
          <a:p>
            <a:pPr lvl="1" indent="-457200">
              <a:buFont typeface="Arial"/>
              <a:buChar char="•"/>
            </a:pPr>
            <a:endParaRPr lang="en-US" sz="3200" dirty="0">
              <a:latin typeface="Palatino"/>
              <a:cs typeface="Palatino"/>
            </a:endParaRPr>
          </a:p>
          <a:p>
            <a:pPr lvl="1" indent="-457200">
              <a:buFont typeface="Arial"/>
              <a:buChar char="•"/>
            </a:pPr>
            <a:r>
              <a:rPr lang="ja-JP" altLang="en-US" sz="3200" dirty="0">
                <a:latin typeface="Palatino"/>
                <a:cs typeface="Palatino"/>
              </a:rPr>
              <a:t>“</a:t>
            </a:r>
            <a:r>
              <a:rPr lang="en-US" altLang="ja-JP" sz="3200" dirty="0">
                <a:latin typeface="Palatino"/>
                <a:cs typeface="Palatino"/>
              </a:rPr>
              <a:t>G</a:t>
            </a:r>
            <a:r>
              <a:rPr lang="en-US" sz="3200" dirty="0">
                <a:latin typeface="Palatino"/>
                <a:cs typeface="Palatino"/>
              </a:rPr>
              <a:t>ate</a:t>
            </a:r>
            <a:r>
              <a:rPr lang="ja-JP" altLang="en-US" sz="3200" dirty="0">
                <a:latin typeface="Palatino"/>
                <a:cs typeface="Palatino"/>
              </a:rPr>
              <a:t>”</a:t>
            </a:r>
            <a:r>
              <a:rPr lang="en-US" sz="3200" dirty="0">
                <a:latin typeface="Palatino"/>
                <a:cs typeface="Palatino"/>
              </a:rPr>
              <a:t> opened by the activity of pain signals traveling up small nerve fibers</a:t>
            </a:r>
            <a:r>
              <a:rPr lang="en-US" sz="3200" dirty="0" smtClean="0">
                <a:latin typeface="Palatino"/>
                <a:cs typeface="Palatino"/>
              </a:rPr>
              <a:t>.</a:t>
            </a:r>
          </a:p>
          <a:p>
            <a:pPr lvl="1" indent="-457200">
              <a:buFont typeface="Arial"/>
              <a:buChar char="•"/>
            </a:pPr>
            <a:endParaRPr lang="en-US" sz="3200" dirty="0">
              <a:latin typeface="Palatino"/>
              <a:cs typeface="Palatino"/>
            </a:endParaRPr>
          </a:p>
          <a:p>
            <a:pPr lvl="1" indent="-457200">
              <a:buFont typeface="Arial"/>
              <a:buChar char="•"/>
            </a:pPr>
            <a:r>
              <a:rPr lang="ja-JP" altLang="en-US" sz="3200" dirty="0">
                <a:latin typeface="Palatino"/>
                <a:cs typeface="Palatino"/>
              </a:rPr>
              <a:t>“</a:t>
            </a:r>
            <a:r>
              <a:rPr lang="en-US" altLang="ja-JP" sz="3200" dirty="0">
                <a:latin typeface="Palatino"/>
                <a:cs typeface="Palatino"/>
              </a:rPr>
              <a:t>G</a:t>
            </a:r>
            <a:r>
              <a:rPr lang="en-US" sz="3200" dirty="0">
                <a:latin typeface="Palatino"/>
                <a:cs typeface="Palatino"/>
              </a:rPr>
              <a:t>ate</a:t>
            </a:r>
            <a:r>
              <a:rPr lang="ja-JP" altLang="en-US" sz="3200" dirty="0">
                <a:latin typeface="Palatino"/>
                <a:cs typeface="Palatino"/>
              </a:rPr>
              <a:t>”</a:t>
            </a:r>
            <a:r>
              <a:rPr lang="en-US" sz="3200" dirty="0">
                <a:latin typeface="Palatino"/>
                <a:cs typeface="Palatino"/>
              </a:rPr>
              <a:t> closed by activity in larger fibers or by information coming from the brain</a:t>
            </a:r>
            <a:r>
              <a:rPr lang="en-US" sz="3200" dirty="0">
                <a:solidFill>
                  <a:srgbClr val="000000"/>
                </a:solidFill>
                <a:latin typeface="Palatino"/>
                <a:cs typeface="Palatino"/>
              </a:rPr>
              <a:t>.</a:t>
            </a:r>
            <a:endParaRPr lang="en-US" sz="32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253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5582-0418-A249-88A9-0E27469CC54D}" type="slidenum">
              <a:rPr lang="en-US"/>
              <a:pPr/>
              <a:t>9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Pain Control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1867761" y="139391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Palatino Linotype" charset="0"/>
              </a:rPr>
              <a:t>Pain </a:t>
            </a:r>
            <a:r>
              <a:rPr lang="en-US" sz="2800" dirty="0" smtClean="0">
                <a:latin typeface="Palatino Linotype" charset="0"/>
              </a:rPr>
              <a:t>perception can be controlled </a:t>
            </a:r>
            <a:r>
              <a:rPr lang="en-US" sz="2800" dirty="0">
                <a:latin typeface="Palatino Linotype" charset="0"/>
              </a:rPr>
              <a:t>by a number of therapies including, drugs, surgery, acupuncture, exercise, hypnosis, and </a:t>
            </a:r>
            <a:r>
              <a:rPr lang="en-US" sz="2800" dirty="0" smtClean="0">
                <a:latin typeface="Palatino Linotype" charset="0"/>
              </a:rPr>
              <a:t>distraction</a:t>
            </a:r>
            <a:r>
              <a:rPr lang="en-US" sz="2800" dirty="0">
                <a:latin typeface="Palatino Linotype" charset="0"/>
              </a:rPr>
              <a:t>.</a:t>
            </a:r>
          </a:p>
        </p:txBody>
      </p:sp>
      <p:pic>
        <p:nvPicPr>
          <p:cNvPr id="306181" name="Picture 5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11" y="2889797"/>
            <a:ext cx="3975503" cy="39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6182" name="Picture 6" descr="12673_MyersPsy8e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4" y="2917914"/>
            <a:ext cx="4415545" cy="38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 rot="5400000">
            <a:off x="9005888" y="5167313"/>
            <a:ext cx="234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 New Roman" charset="0"/>
              </a:rPr>
              <a:t>Todd Richards and Aric Vills, U.W. </a:t>
            </a:r>
          </a:p>
          <a:p>
            <a:r>
              <a:rPr lang="en-US" sz="1000">
                <a:latin typeface="Times New Roman" charset="0"/>
              </a:rPr>
              <a:t>©Hunter Hoffman, www.vrpain.com</a:t>
            </a:r>
          </a:p>
        </p:txBody>
      </p:sp>
    </p:spTree>
    <p:extLst>
      <p:ext uri="{BB962C8B-B14F-4D97-AF65-F5344CB8AC3E}">
        <p14:creationId xmlns:p14="http://schemas.microsoft.com/office/powerpoint/2010/main" val="30429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324</Words>
  <Application>Microsoft Office PowerPoint</Application>
  <PresentationFormat>Widescreen</PresentationFormat>
  <Paragraphs>45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游ゴシック</vt:lpstr>
      <vt:lpstr>Arial</vt:lpstr>
      <vt:lpstr>Calibri</vt:lpstr>
      <vt:lpstr>Calibri Light</vt:lpstr>
      <vt:lpstr>Palatino</vt:lpstr>
      <vt:lpstr>Palatino Linotype</vt:lpstr>
      <vt:lpstr>Times New Roman</vt:lpstr>
      <vt:lpstr>Office Theme</vt:lpstr>
      <vt:lpstr>Key Ideas in Perception</vt:lpstr>
      <vt:lpstr>Gestalt Psychology</vt:lpstr>
      <vt:lpstr>PowerPoint Presentation</vt:lpstr>
      <vt:lpstr>We also have figure-ground organization</vt:lpstr>
      <vt:lpstr>Perceptual Adaptation</vt:lpstr>
      <vt:lpstr>Perceptual Constancy</vt:lpstr>
      <vt:lpstr>Size Constancy</vt:lpstr>
      <vt:lpstr>Gate-Control Theory</vt:lpstr>
      <vt:lpstr>Pain Control</vt:lpstr>
      <vt:lpstr>PowerPoint Presentation</vt:lpstr>
      <vt:lpstr>PowerPoint Presentation</vt:lpstr>
      <vt:lpstr>PowerPoint Presentation</vt:lpstr>
      <vt:lpstr>PowerPoint Presentation</vt:lpstr>
      <vt:lpstr>Which horizontal line is longer?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Ideas in Perception</dc:title>
  <dc:creator>Victor Cadilla</dc:creator>
  <cp:lastModifiedBy>Victor Cadilla</cp:lastModifiedBy>
  <cp:revision>2</cp:revision>
  <dcterms:created xsi:type="dcterms:W3CDTF">2019-10-23T12:05:19Z</dcterms:created>
  <dcterms:modified xsi:type="dcterms:W3CDTF">2019-10-23T12:15:41Z</dcterms:modified>
</cp:coreProperties>
</file>