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4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7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9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2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8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13FC1-B54E-4910-90E0-9F555D9626DF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77564-C25F-40B0-844D-A30229CEF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0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6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vs. Nurture: Intelligence</a:t>
            </a:r>
          </a:p>
          <a:p>
            <a:pPr lvl="1"/>
            <a:r>
              <a:rPr lang="en-US" dirty="0" smtClean="0"/>
              <a:t>What evidence exists that intelligence is genetic?</a:t>
            </a:r>
          </a:p>
          <a:p>
            <a:pPr lvl="1"/>
            <a:r>
              <a:rPr lang="en-US" dirty="0" smtClean="0"/>
              <a:t>What evidence exists that intelligence is environmental?</a:t>
            </a:r>
          </a:p>
          <a:p>
            <a:r>
              <a:rPr lang="en-US" dirty="0" smtClean="0"/>
              <a:t>Group differences in intelligence</a:t>
            </a:r>
          </a:p>
          <a:p>
            <a:pPr lvl="1"/>
            <a:r>
              <a:rPr lang="en-US" dirty="0" smtClean="0"/>
              <a:t>What are the causes of group differences in intelligence?</a:t>
            </a:r>
          </a:p>
          <a:p>
            <a:pPr lvl="2"/>
            <a:r>
              <a:rPr lang="en-US" dirty="0" smtClean="0"/>
              <a:t>Nature</a:t>
            </a:r>
          </a:p>
          <a:p>
            <a:pPr lvl="2"/>
            <a:r>
              <a:rPr lang="en-US" dirty="0" smtClean="0"/>
              <a:t>Nurture</a:t>
            </a:r>
          </a:p>
        </p:txBody>
      </p:sp>
    </p:spTree>
    <p:extLst>
      <p:ext uri="{BB962C8B-B14F-4D97-AF65-F5344CB8AC3E}">
        <p14:creationId xmlns:p14="http://schemas.microsoft.com/office/powerpoint/2010/main" val="306283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151184"/>
            <a:ext cx="11752730" cy="1325563"/>
          </a:xfrm>
        </p:spPr>
        <p:txBody>
          <a:bodyPr/>
          <a:lstStyle/>
          <a:p>
            <a:r>
              <a:rPr lang="en-US" dirty="0" smtClean="0"/>
              <a:t>Nature vs. Nurture: Genetic factors of intelligence?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2" y="1476747"/>
            <a:ext cx="3572435" cy="4351338"/>
          </a:xfrm>
        </p:spPr>
        <p:txBody>
          <a:bodyPr/>
          <a:lstStyle/>
          <a:p>
            <a:r>
              <a:rPr lang="en-US" dirty="0" smtClean="0"/>
              <a:t>Intelligence scores more similar if you are related</a:t>
            </a:r>
            <a:endParaRPr lang="en-US" dirty="0"/>
          </a:p>
          <a:p>
            <a:r>
              <a:rPr lang="en-US" dirty="0" smtClean="0"/>
              <a:t>Twin studies</a:t>
            </a:r>
          </a:p>
          <a:p>
            <a:r>
              <a:rPr lang="en-US" dirty="0" smtClean="0"/>
              <a:t>Adoption studies</a:t>
            </a:r>
            <a:endParaRPr lang="en-US" dirty="0"/>
          </a:p>
        </p:txBody>
      </p:sp>
      <p:pic>
        <p:nvPicPr>
          <p:cNvPr id="4" name="Picture 3" descr="The figure is a bar graph. There are data bars for 5  sets. Indentical twins raised together, identical twins raised apart, fraternal twins raised together, siblings raised together, and unrelated individuals raised togethe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51" y="1124479"/>
            <a:ext cx="8249679" cy="54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1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vs. Nurture</a:t>
            </a:r>
            <a:r>
              <a:rPr lang="en-US" dirty="0" smtClean="0"/>
              <a:t>: Environmental </a:t>
            </a:r>
            <a:r>
              <a:rPr lang="en-US" dirty="0"/>
              <a:t>factors of intelligence?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Neglected children have lower cognitive abilities</a:t>
            </a:r>
          </a:p>
          <a:p>
            <a:pPr lvl="1"/>
            <a:r>
              <a:rPr lang="en-US" dirty="0" smtClean="0"/>
              <a:t>Genie Wiley</a:t>
            </a:r>
          </a:p>
          <a:p>
            <a:pPr lvl="1"/>
            <a:r>
              <a:rPr lang="en-US" dirty="0" smtClean="0"/>
              <a:t>Adoption studies</a:t>
            </a:r>
          </a:p>
          <a:p>
            <a:r>
              <a:rPr lang="en-US" dirty="0" smtClean="0"/>
              <a:t>Intensive, high quality pre-school improves performance on aptitude tests early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differences in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53165" cy="4351338"/>
          </a:xfrm>
        </p:spPr>
        <p:txBody>
          <a:bodyPr/>
          <a:lstStyle/>
          <a:p>
            <a:r>
              <a:rPr lang="en-US" dirty="0" smtClean="0"/>
              <a:t>Males outperform females in spatial ability and complex math</a:t>
            </a:r>
          </a:p>
          <a:p>
            <a:r>
              <a:rPr lang="en-US" dirty="0" smtClean="0"/>
              <a:t>Females outperform males in verbal fluency and emotional intelligence</a:t>
            </a:r>
          </a:p>
          <a:p>
            <a:r>
              <a:rPr lang="en-US" dirty="0" smtClean="0"/>
              <a:t>Whites outperform Blacks on intelligence tests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a very touchy and controversial topic in cognitive psychology…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Group 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Theories:</a:t>
            </a:r>
          </a:p>
          <a:p>
            <a:pPr lvl="1"/>
            <a:r>
              <a:rPr lang="en-US" dirty="0" smtClean="0"/>
              <a:t>Nature – genetic factors</a:t>
            </a:r>
          </a:p>
          <a:p>
            <a:pPr lvl="2"/>
            <a:r>
              <a:rPr lang="en-US" dirty="0" smtClean="0"/>
              <a:t>This is the most controversial…</a:t>
            </a:r>
          </a:p>
          <a:p>
            <a:pPr lvl="1"/>
            <a:r>
              <a:rPr lang="en-US" dirty="0" smtClean="0"/>
              <a:t>Nurture – environmental factors have caused these differences</a:t>
            </a:r>
          </a:p>
          <a:p>
            <a:pPr lvl="2"/>
            <a:r>
              <a:rPr lang="en-US" dirty="0" smtClean="0"/>
              <a:t>Stereotype threat</a:t>
            </a:r>
          </a:p>
          <a:p>
            <a:pPr lvl="1"/>
            <a:r>
              <a:rPr lang="en-US" dirty="0" smtClean="0"/>
              <a:t>Biased tests</a:t>
            </a:r>
          </a:p>
          <a:p>
            <a:pPr lvl="2"/>
            <a:r>
              <a:rPr lang="en-US" dirty="0" smtClean="0"/>
              <a:t>Are </a:t>
            </a:r>
            <a:r>
              <a:rPr lang="en-US" smtClean="0"/>
              <a:t>tests biased?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3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170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Intelligence</vt:lpstr>
      <vt:lpstr>Topics for Today </vt:lpstr>
      <vt:lpstr>Nature vs. Nurture: Genetic factors of intelligence?</vt:lpstr>
      <vt:lpstr>Nature vs. Nurture: Environmental factors of intelligence?</vt:lpstr>
      <vt:lpstr>Group differences in intelligence</vt:lpstr>
      <vt:lpstr>Causes of Group Differences?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Intelligence</dc:title>
  <dc:creator>Victor Cadilla</dc:creator>
  <cp:lastModifiedBy>Victor Cadilla</cp:lastModifiedBy>
  <cp:revision>3</cp:revision>
  <dcterms:created xsi:type="dcterms:W3CDTF">2018-12-17T15:27:08Z</dcterms:created>
  <dcterms:modified xsi:type="dcterms:W3CDTF">2018-12-17T15:46:13Z</dcterms:modified>
</cp:coreProperties>
</file>