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9A8A-5EA8-2745-A110-BAF678C0AA7F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3854-A897-3A4C-82C5-B6EF4B38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Mining, Cattle Ranching, and Living in the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There’s a reason people didn’t move west for awhile…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0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26302897_b7f6d30d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046"/>
            <a:ext cx="9111171" cy="68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6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</p:spPr>
        <p:txBody>
          <a:bodyPr/>
          <a:lstStyle/>
          <a:p>
            <a:r>
              <a:rPr lang="en-US" dirty="0" smtClean="0"/>
              <a:t>Corporations Take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534"/>
            <a:ext cx="8229600" cy="4525963"/>
          </a:xfrm>
        </p:spPr>
        <p:txBody>
          <a:bodyPr/>
          <a:lstStyle/>
          <a:p>
            <a:r>
              <a:rPr lang="en-US" dirty="0"/>
              <a:t>Became more expensive as it became more popular</a:t>
            </a:r>
          </a:p>
          <a:p>
            <a:r>
              <a:rPr lang="en-US" dirty="0" smtClean="0"/>
              <a:t>Corporations bought land and fenced it off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barbed </a:t>
            </a:r>
            <a:r>
              <a:rPr lang="en-US" dirty="0"/>
              <a:t>w</a:t>
            </a:r>
            <a:r>
              <a:rPr lang="en-US" dirty="0" smtClean="0"/>
              <a:t>ire was used</a:t>
            </a:r>
          </a:p>
          <a:p>
            <a:r>
              <a:rPr lang="en-US" dirty="0" smtClean="0"/>
              <a:t>Poor </a:t>
            </a:r>
            <a:r>
              <a:rPr lang="en-US" dirty="0" smtClean="0"/>
              <a:t>ranchers become unskilled workers</a:t>
            </a:r>
          </a:p>
          <a:p>
            <a:pPr lvl="1"/>
            <a:r>
              <a:rPr lang="en-US" dirty="0" smtClean="0"/>
              <a:t>Low pay, mistreatment,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Homestead Act (1862) causes people to move West</a:t>
            </a:r>
          </a:p>
          <a:p>
            <a:r>
              <a:rPr lang="en-US" dirty="0" smtClean="0"/>
              <a:t>Most who moved were poor, White families</a:t>
            </a:r>
          </a:p>
        </p:txBody>
      </p:sp>
      <p:pic>
        <p:nvPicPr>
          <p:cNvPr id="4" name="Picture 3" descr="001dq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33" y="3475567"/>
            <a:ext cx="4351867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01dq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47" y="0"/>
            <a:ext cx="6385150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9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on the Prairie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143000"/>
            <a:ext cx="5012267" cy="4525963"/>
          </a:xfrm>
        </p:spPr>
        <p:txBody>
          <a:bodyPr/>
          <a:lstStyle/>
          <a:p>
            <a:r>
              <a:rPr lang="en-US" dirty="0" smtClean="0"/>
              <a:t>Isolated</a:t>
            </a:r>
            <a:endParaRPr lang="en-US" dirty="0"/>
          </a:p>
          <a:p>
            <a:r>
              <a:rPr lang="en-US" dirty="0"/>
              <a:t>Few resources</a:t>
            </a:r>
          </a:p>
          <a:p>
            <a:r>
              <a:rPr lang="en-US" dirty="0"/>
              <a:t>Hard to </a:t>
            </a:r>
            <a:r>
              <a:rPr lang="en-US" dirty="0" smtClean="0"/>
              <a:t>farm</a:t>
            </a:r>
          </a:p>
          <a:p>
            <a:r>
              <a:rPr lang="en-US" dirty="0" smtClean="0"/>
              <a:t>Railroads take advantage of your isolation</a:t>
            </a:r>
            <a:endParaRPr lang="en-US" dirty="0"/>
          </a:p>
          <a:p>
            <a:r>
              <a:rPr lang="en-US" dirty="0"/>
              <a:t>Native Americans</a:t>
            </a:r>
          </a:p>
          <a:p>
            <a:endParaRPr lang="en-US" dirty="0"/>
          </a:p>
        </p:txBody>
      </p:sp>
      <p:pic>
        <p:nvPicPr>
          <p:cNvPr id="4" name="Picture 3" descr="Carnduff_SK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170267"/>
            <a:ext cx="4197901" cy="54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19_rail_expansion_1870-189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1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Protest 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protested mistreatment by banks, railroads, and corrupt politicians</a:t>
            </a:r>
          </a:p>
          <a:p>
            <a:r>
              <a:rPr lang="en-US" dirty="0" smtClean="0"/>
              <a:t>Western farmers got political:</a:t>
            </a:r>
          </a:p>
          <a:p>
            <a:pPr lvl="1"/>
            <a:r>
              <a:rPr lang="en-US" dirty="0" smtClean="0"/>
              <a:t>Created farmers alliances and the Populist Party</a:t>
            </a:r>
          </a:p>
          <a:p>
            <a:pPr lvl="1"/>
            <a:r>
              <a:rPr lang="en-US" dirty="0" smtClean="0"/>
              <a:t>Created the Omaha Platform (1892)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4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tingsod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970"/>
            <a:ext cx="9144000" cy="4662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ldsod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ior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6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Started </a:t>
            </a:r>
            <a:r>
              <a:rPr lang="en-US" dirty="0" smtClean="0"/>
              <a:t>out inexpensive</a:t>
            </a:r>
          </a:p>
          <a:p>
            <a:r>
              <a:rPr lang="en-US" dirty="0" smtClean="0"/>
              <a:t>Complex mining made it more expensive</a:t>
            </a:r>
          </a:p>
          <a:p>
            <a:pPr lvl="1"/>
            <a:r>
              <a:rPr lang="en-US" dirty="0" smtClean="0"/>
              <a:t>Hydraulic Mining</a:t>
            </a:r>
          </a:p>
          <a:p>
            <a:pPr lvl="1"/>
            <a:r>
              <a:rPr lang="en-US" dirty="0" smtClean="0"/>
              <a:t>Hard Rock Mining</a:t>
            </a:r>
            <a:endParaRPr lang="en-US" dirty="0"/>
          </a:p>
        </p:txBody>
      </p:sp>
      <p:pic>
        <p:nvPicPr>
          <p:cNvPr id="4" name="Picture 3" descr="how-to-gold-pa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13" y="3742267"/>
            <a:ext cx="4654287" cy="29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2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gout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998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5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story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4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_with_chi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6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ster_county_sodhouse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1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420" cy="68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c_cram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6"/>
            <a:ext cx="9143999" cy="68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ulic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632"/>
            <a:ext cx="9144000" cy="53172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Mining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6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esha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8229600" cy="54403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Hard-Rock Mining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Corporations Take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3962"/>
          </a:xfrm>
        </p:spPr>
        <p:txBody>
          <a:bodyPr/>
          <a:lstStyle/>
          <a:p>
            <a:r>
              <a:rPr lang="en-US" dirty="0" smtClean="0"/>
              <a:t>Complex mining requires more capital ($$)</a:t>
            </a:r>
          </a:p>
          <a:p>
            <a:r>
              <a:rPr lang="en-US" dirty="0" smtClean="0"/>
              <a:t>Poor miners become unskilled laborers</a:t>
            </a:r>
          </a:p>
          <a:p>
            <a:r>
              <a:rPr lang="en-US" dirty="0" smtClean="0"/>
              <a:t>Miners formed unions</a:t>
            </a:r>
            <a:endParaRPr lang="en-US" dirty="0" smtClean="0"/>
          </a:p>
          <a:p>
            <a:pPr lvl="1"/>
            <a:r>
              <a:rPr lang="en-US" dirty="0" smtClean="0"/>
              <a:t>Mining unions mainly unsuccessful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8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250267" cy="1143000"/>
          </a:xfrm>
        </p:spPr>
        <p:txBody>
          <a:bodyPr/>
          <a:lstStyle/>
          <a:p>
            <a:r>
              <a:rPr lang="en-US" dirty="0" smtClean="0"/>
              <a:t>Mining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467" y="1041400"/>
            <a:ext cx="425026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Mostly made up of single men,</a:t>
            </a:r>
            <a:r>
              <a:rPr lang="en-US" u="sng" dirty="0" smtClean="0"/>
              <a:t> very </a:t>
            </a:r>
            <a:r>
              <a:rPr lang="en-US" dirty="0" smtClean="0"/>
              <a:t>few women</a:t>
            </a:r>
          </a:p>
          <a:p>
            <a:pPr lvl="1"/>
            <a:r>
              <a:rPr lang="en-US" dirty="0" smtClean="0"/>
              <a:t>Mostly poor, uneducated white men</a:t>
            </a:r>
          </a:p>
          <a:p>
            <a:pPr lvl="1"/>
            <a:r>
              <a:rPr lang="en-US" dirty="0" smtClean="0"/>
              <a:t>Chinese and Mexican miners segregated</a:t>
            </a:r>
          </a:p>
          <a:p>
            <a:r>
              <a:rPr lang="en-US" dirty="0" smtClean="0"/>
              <a:t>Saloons were social centers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ef5f27f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1143000"/>
            <a:ext cx="4588934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ekerCoSaloon,1899-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45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inman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Range – land where livestock roam freely (no fences)</a:t>
            </a:r>
          </a:p>
          <a:p>
            <a:pPr lvl="1"/>
            <a:r>
              <a:rPr lang="en-US" dirty="0" smtClean="0"/>
              <a:t>Made raising cattle cheap!</a:t>
            </a:r>
          </a:p>
          <a:p>
            <a:r>
              <a:rPr lang="en-US" dirty="0" smtClean="0"/>
              <a:t>Early cattle ranchers were Mexicans and then poor Whites</a:t>
            </a:r>
          </a:p>
          <a:p>
            <a:r>
              <a:rPr lang="en-US" dirty="0" smtClean="0"/>
              <a:t>Chisholm Trail – route from TX to KS to ship cattle to the east.</a:t>
            </a:r>
          </a:p>
        </p:txBody>
      </p:sp>
    </p:spTree>
    <p:extLst>
      <p:ext uri="{BB962C8B-B14F-4D97-AF65-F5344CB8AC3E}">
        <p14:creationId xmlns:p14="http://schemas.microsoft.com/office/powerpoint/2010/main" val="86271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</TotalTime>
  <Words>243</Words>
  <Application>Microsoft Macintosh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</vt:lpstr>
      <vt:lpstr>Mining, Cattle Ranching, and Living in the West</vt:lpstr>
      <vt:lpstr>Mining</vt:lpstr>
      <vt:lpstr>Hydraulic Mining</vt:lpstr>
      <vt:lpstr>Hard-Rock Mining</vt:lpstr>
      <vt:lpstr>Corporations Take Control</vt:lpstr>
      <vt:lpstr>Mining Towns</vt:lpstr>
      <vt:lpstr>PowerPoint Presentation</vt:lpstr>
      <vt:lpstr>PowerPoint Presentation</vt:lpstr>
      <vt:lpstr>Cattle Ranching</vt:lpstr>
      <vt:lpstr>PowerPoint Presentation</vt:lpstr>
      <vt:lpstr>Corporations Take Control</vt:lpstr>
      <vt:lpstr>Homesteaders</vt:lpstr>
      <vt:lpstr>PowerPoint Presentation</vt:lpstr>
      <vt:lpstr>Challenges on the Prairie</vt:lpstr>
      <vt:lpstr>PowerPoint Presentation</vt:lpstr>
      <vt:lpstr>Farmers Protest Organize</vt:lpstr>
      <vt:lpstr>Sod Houses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Mining, Cattle Ranching, and Living in the West</dc:title>
  <dc:creator>Durham Public Schools</dc:creator>
  <cp:lastModifiedBy>Durham Public Schools</cp:lastModifiedBy>
  <cp:revision>2</cp:revision>
  <dcterms:created xsi:type="dcterms:W3CDTF">2017-09-05T22:36:40Z</dcterms:created>
  <dcterms:modified xsi:type="dcterms:W3CDTF">2017-09-05T22:41:22Z</dcterms:modified>
</cp:coreProperties>
</file>