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0" r:id="rId6"/>
    <p:sldId id="261" r:id="rId7"/>
    <p:sldId id="263" r:id="rId8"/>
    <p:sldId id="257" r:id="rId9"/>
    <p:sldId id="270" r:id="rId10"/>
    <p:sldId id="264" r:id="rId11"/>
    <p:sldId id="265" r:id="rId12"/>
    <p:sldId id="266" r:id="rId13"/>
    <p:sldId id="267" r:id="rId14"/>
    <p:sldId id="269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82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Progressivism Gets Big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From State to National Politics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00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Anthracite Coal Strike and the Square Deal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Coal miners went on strike in 1902</a:t>
            </a:r>
          </a:p>
          <a:p>
            <a:r>
              <a:rPr lang="en-US" dirty="0" smtClean="0"/>
              <a:t>TR proposed a “square deal”</a:t>
            </a:r>
          </a:p>
          <a:p>
            <a:pPr lvl="1"/>
            <a:r>
              <a:rPr lang="en-US" dirty="0" smtClean="0"/>
              <a:t>Compromise on demands of everyone</a:t>
            </a:r>
          </a:p>
          <a:p>
            <a:r>
              <a:rPr lang="en-US" dirty="0" smtClean="0"/>
              <a:t>Seen as a big success for coal workers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203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Trustbusting</a:t>
            </a:r>
            <a:r>
              <a:rPr lang="en-US" dirty="0" smtClean="0"/>
              <a:t> Teddy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 fought against “bad trusts”</a:t>
            </a:r>
          </a:p>
          <a:p>
            <a:r>
              <a:rPr lang="en-US" dirty="0" smtClean="0"/>
              <a:t>“Bad Trusts” =</a:t>
            </a:r>
          </a:p>
          <a:p>
            <a:pPr lvl="1"/>
            <a:r>
              <a:rPr lang="en-US" dirty="0" smtClean="0"/>
              <a:t>Exploited workers and consumers</a:t>
            </a:r>
          </a:p>
          <a:p>
            <a:r>
              <a:rPr lang="en-US" dirty="0" smtClean="0"/>
              <a:t>“Good Trusts” = 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fficient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smtClean="0"/>
              <a:t>to enforce Sherman Anti-Trust </a:t>
            </a:r>
            <a:r>
              <a:rPr lang="en-US" dirty="0" smtClean="0"/>
              <a:t>Act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1971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orooseh002p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363" y="0"/>
            <a:ext cx="6719455" cy="6844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86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William Howard Taft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57825" cy="4525963"/>
          </a:xfrm>
        </p:spPr>
        <p:txBody>
          <a:bodyPr/>
          <a:lstStyle/>
          <a:p>
            <a:r>
              <a:rPr lang="en-US" dirty="0" smtClean="0"/>
              <a:t>Republican </a:t>
            </a:r>
            <a:r>
              <a:rPr lang="en-US" dirty="0" smtClean="0"/>
              <a:t>William Howard Taft won</a:t>
            </a:r>
          </a:p>
          <a:p>
            <a:r>
              <a:rPr lang="en-US" dirty="0" smtClean="0"/>
              <a:t>Not </a:t>
            </a:r>
            <a:r>
              <a:rPr lang="en-US" dirty="0" smtClean="0"/>
              <a:t>as skilled a politician</a:t>
            </a:r>
          </a:p>
          <a:p>
            <a:r>
              <a:rPr lang="en-US" dirty="0"/>
              <a:t>Republican Party splits between hard core reformers </a:t>
            </a:r>
            <a:r>
              <a:rPr lang="en-US" dirty="0" smtClean="0"/>
              <a:t>(Roosevelt) and </a:t>
            </a:r>
            <a:r>
              <a:rPr lang="en-US" dirty="0"/>
              <a:t>moderates/</a:t>
            </a:r>
            <a:r>
              <a:rPr lang="en-US" dirty="0" smtClean="0"/>
              <a:t>conservatives (Taft)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8" name="Picture 4" descr="Image result for taf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025" y="2435833"/>
            <a:ext cx="2914650" cy="3604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704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of 1912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Republicans nominate Taft</a:t>
            </a:r>
          </a:p>
          <a:p>
            <a:r>
              <a:rPr lang="en-US" dirty="0" smtClean="0"/>
              <a:t>Reformers form their own party, The Progressive Party</a:t>
            </a:r>
          </a:p>
          <a:p>
            <a:r>
              <a:rPr lang="en-US" dirty="0" smtClean="0"/>
              <a:t>Progressives Nominate Roosevelt</a:t>
            </a:r>
          </a:p>
          <a:p>
            <a:r>
              <a:rPr lang="en-US" dirty="0" smtClean="0"/>
              <a:t>Democrats nominate Woodrow Wilson</a:t>
            </a:r>
          </a:p>
          <a:p>
            <a:r>
              <a:rPr lang="en-US" dirty="0" smtClean="0"/>
              <a:t>Split causes Wilson to win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29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Woodrow Wilson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1st president from the South after Civil War</a:t>
            </a:r>
          </a:p>
          <a:p>
            <a:r>
              <a:rPr lang="en-US" dirty="0" smtClean="0"/>
              <a:t>Progressive Democrat</a:t>
            </a:r>
          </a:p>
          <a:p>
            <a:r>
              <a:rPr lang="en-US" dirty="0" smtClean="0"/>
              <a:t>Passed many progressive laws</a:t>
            </a:r>
          </a:p>
          <a:p>
            <a:r>
              <a:rPr lang="en-US" dirty="0" smtClean="0"/>
              <a:t>President during WWI</a:t>
            </a:r>
            <a:endParaRPr lang="en-US" dirty="0"/>
          </a:p>
        </p:txBody>
      </p:sp>
      <p:pic>
        <p:nvPicPr>
          <p:cNvPr id="5" name="Picture 2" descr="Image result for woodrow wils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141" y="2654300"/>
            <a:ext cx="2449534" cy="32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3426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Progressivism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Progressives changed local (state/city) laws 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r>
              <a:rPr lang="en-US" dirty="0" smtClean="0"/>
              <a:t>Progressives later changed national laws</a:t>
            </a:r>
          </a:p>
          <a:p>
            <a:r>
              <a:rPr lang="en-US" dirty="0" smtClean="0"/>
              <a:t>Considered a “grassroots” movement</a:t>
            </a:r>
          </a:p>
        </p:txBody>
      </p:sp>
    </p:spTree>
    <p:extLst>
      <p:ext uri="{BB962C8B-B14F-4D97-AF65-F5344CB8AC3E}">
        <p14:creationId xmlns:p14="http://schemas.microsoft.com/office/powerpoint/2010/main" val="98590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Reforming Local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Political corruption more common on local level</a:t>
            </a:r>
          </a:p>
          <a:p>
            <a:r>
              <a:rPr lang="en-US" dirty="0"/>
              <a:t>A</a:t>
            </a:r>
            <a:r>
              <a:rPr lang="en-US" dirty="0" smtClean="0"/>
              <a:t>ttempt to eliminate political machines</a:t>
            </a:r>
          </a:p>
          <a:p>
            <a:r>
              <a:rPr lang="en-US" dirty="0" smtClean="0"/>
              <a:t>Cities hired professionals to run cities</a:t>
            </a:r>
          </a:p>
          <a:p>
            <a:pPr lvl="1"/>
            <a:r>
              <a:rPr lang="en-US" dirty="0" smtClean="0"/>
              <a:t>City Commissioners or City Managers</a:t>
            </a:r>
          </a:p>
          <a:p>
            <a:r>
              <a:rPr lang="en-US" dirty="0" smtClean="0"/>
              <a:t>States passed Australian Ballot (secret ballot)</a:t>
            </a:r>
          </a:p>
        </p:txBody>
      </p:sp>
    </p:spTree>
    <p:extLst>
      <p:ext uri="{BB962C8B-B14F-4D97-AF65-F5344CB8AC3E}">
        <p14:creationId xmlns:p14="http://schemas.microsoft.com/office/powerpoint/2010/main" val="53822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Reforming Local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Progressives aimed to give people power</a:t>
            </a:r>
          </a:p>
          <a:p>
            <a:r>
              <a:rPr lang="en-US" dirty="0" smtClean="0"/>
              <a:t>Initiative </a:t>
            </a:r>
          </a:p>
          <a:p>
            <a:r>
              <a:rPr lang="en-US" dirty="0" smtClean="0"/>
              <a:t>Referendum </a:t>
            </a:r>
          </a:p>
          <a:p>
            <a:r>
              <a:rPr lang="en-US" dirty="0" smtClean="0"/>
              <a:t>Recall</a:t>
            </a:r>
          </a:p>
          <a:p>
            <a:r>
              <a:rPr lang="en-US" dirty="0" smtClean="0"/>
              <a:t>Direct Primary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16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Reforming National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Corruption was less obvious in National </a:t>
            </a:r>
            <a:r>
              <a:rPr lang="en-US" dirty="0" err="1" smtClean="0"/>
              <a:t>Govt</a:t>
            </a:r>
            <a:endParaRPr lang="en-US" dirty="0" smtClean="0"/>
          </a:p>
          <a:p>
            <a:r>
              <a:rPr lang="en-US" dirty="0" smtClean="0"/>
              <a:t>Passed 17</a:t>
            </a:r>
            <a:r>
              <a:rPr lang="en-US" baseline="30000" dirty="0" smtClean="0"/>
              <a:t>th</a:t>
            </a:r>
            <a:r>
              <a:rPr lang="en-US" dirty="0" smtClean="0"/>
              <a:t> Amendment 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irect election of US Senators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16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Reforms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Meat Inspection Act (1906)</a:t>
            </a:r>
          </a:p>
          <a:p>
            <a:r>
              <a:rPr lang="en-US" dirty="0" smtClean="0"/>
              <a:t>Pure Food and Drug Act (1906/1911)</a:t>
            </a:r>
          </a:p>
          <a:p>
            <a:r>
              <a:rPr lang="en-US" dirty="0" smtClean="0"/>
              <a:t>Keating-Owen Act (1916) – declared unconstitutional</a:t>
            </a:r>
          </a:p>
          <a:p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</a:p>
          <a:p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</a:p>
          <a:p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/>
              <a:t> </a:t>
            </a:r>
            <a:r>
              <a:rPr lang="en-US" dirty="0" smtClean="0"/>
              <a:t>Amendment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43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Reforms of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Elkins Act (1903)</a:t>
            </a:r>
          </a:p>
          <a:p>
            <a:r>
              <a:rPr lang="en-US" dirty="0" smtClean="0"/>
              <a:t>Hepburn Act (1906)</a:t>
            </a:r>
          </a:p>
          <a:p>
            <a:r>
              <a:rPr lang="en-US" dirty="0" smtClean="0"/>
              <a:t>Underwood-Simmons Tariff Act (1913)</a:t>
            </a:r>
          </a:p>
          <a:p>
            <a:r>
              <a:rPr lang="en-US" dirty="0" smtClean="0"/>
              <a:t>Federal Reserve Act (1913)</a:t>
            </a:r>
          </a:p>
          <a:p>
            <a:r>
              <a:rPr lang="en-US" dirty="0" smtClean="0"/>
              <a:t>Clayton Anti-Trust Act (1914)</a:t>
            </a:r>
          </a:p>
          <a:p>
            <a:r>
              <a:rPr lang="en-US" dirty="0" smtClean="0"/>
              <a:t>Federal Trade Act (1914)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64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Roosevelt as </a:t>
            </a:r>
            <a:r>
              <a:rPr lang="en-US" dirty="0" err="1" smtClean="0"/>
              <a:t>Prez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Teddy Roosevelt = </a:t>
            </a:r>
            <a:r>
              <a:rPr lang="en-US" dirty="0" err="1" smtClean="0"/>
              <a:t>Prez</a:t>
            </a:r>
            <a:r>
              <a:rPr lang="en-US" dirty="0" smtClean="0"/>
              <a:t> after McKinley Assassination (1901)</a:t>
            </a:r>
          </a:p>
          <a:p>
            <a:r>
              <a:rPr lang="en-US" dirty="0" smtClean="0"/>
              <a:t>Republican</a:t>
            </a:r>
          </a:p>
          <a:p>
            <a:r>
              <a:rPr lang="en-US" dirty="0" smtClean="0"/>
              <a:t>Youngest president to serve…ever</a:t>
            </a:r>
          </a:p>
          <a:p>
            <a:r>
              <a:rPr lang="en-US" dirty="0" smtClean="0"/>
              <a:t>TR was more active president than ever before</a:t>
            </a:r>
          </a:p>
          <a:p>
            <a:r>
              <a:rPr lang="en-US" dirty="0" smtClean="0"/>
              <a:t>Wanted to fix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23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</a:t>
            </a:r>
            <a:endParaRPr lang="en-US" dirty="0"/>
          </a:p>
        </p:txBody>
      </p:sp>
      <p:pic>
        <p:nvPicPr>
          <p:cNvPr id="3074" name="Picture 2" descr="President Roosevelt - Pach Bro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9889" y="1600200"/>
            <a:ext cx="3204221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8203252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1483</TotalTime>
  <Words>332</Words>
  <Application>Microsoft Office PowerPoint</Application>
  <PresentationFormat>On-screen Show (4:3)</PresentationFormat>
  <Paragraphs>70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 Black </vt:lpstr>
      <vt:lpstr>Progressivism Gets Big</vt:lpstr>
      <vt:lpstr>Early Progressivism</vt:lpstr>
      <vt:lpstr>Reforming Local Politics</vt:lpstr>
      <vt:lpstr>Reforming Local Politics</vt:lpstr>
      <vt:lpstr>Reforming National Politics</vt:lpstr>
      <vt:lpstr>National Reforms</vt:lpstr>
      <vt:lpstr>National Reforms of Business</vt:lpstr>
      <vt:lpstr>Roosevelt as Prez</vt:lpstr>
      <vt:lpstr>TR</vt:lpstr>
      <vt:lpstr>Anthracite Coal Strike and the Square Deal</vt:lpstr>
      <vt:lpstr>Trustbusting Teddy</vt:lpstr>
      <vt:lpstr>PowerPoint Presentation</vt:lpstr>
      <vt:lpstr>William Howard Taft</vt:lpstr>
      <vt:lpstr>Election of 1912</vt:lpstr>
      <vt:lpstr>Woodrow Wilson</vt:lpstr>
    </vt:vector>
  </TitlesOfParts>
  <Company>Durham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Progressive Presidents</dc:title>
  <dc:creator>Durham Public Schools</dc:creator>
  <cp:lastModifiedBy>Victor Cadilla</cp:lastModifiedBy>
  <cp:revision>10</cp:revision>
  <dcterms:created xsi:type="dcterms:W3CDTF">2016-10-18T10:28:52Z</dcterms:created>
  <dcterms:modified xsi:type="dcterms:W3CDTF">2018-10-23T17:23:26Z</dcterms:modified>
</cp:coreProperties>
</file>