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8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5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3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3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9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1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7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62D9-B3BA-4721-AC05-552BCD181D0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115E-190A-42F5-8607-5C2C79970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5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Reaganomics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Economics and Intro to Reagan’s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1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Econ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5" y="1825625"/>
            <a:ext cx="11029071" cy="4351338"/>
          </a:xfrm>
        </p:spPr>
        <p:txBody>
          <a:bodyPr/>
          <a:lstStyle/>
          <a:p>
            <a:r>
              <a:rPr lang="en-US" dirty="0" smtClean="0"/>
              <a:t>Revenue = amount of $$ you make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govts</a:t>
            </a:r>
            <a:r>
              <a:rPr lang="en-US" dirty="0" smtClean="0"/>
              <a:t>. taxes = revenue</a:t>
            </a:r>
          </a:p>
          <a:p>
            <a:r>
              <a:rPr lang="en-US" dirty="0" smtClean="0"/>
              <a:t>Expenditures = amount of $$ you spend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govts</a:t>
            </a:r>
            <a:r>
              <a:rPr lang="en-US" dirty="0" smtClean="0"/>
              <a:t>. expenditures = services (roads, welfare, law enforcement, military, etc.)</a:t>
            </a:r>
          </a:p>
          <a:p>
            <a:r>
              <a:rPr lang="en-US" dirty="0" smtClean="0"/>
              <a:t>Budget = amount of money you intend to spend on things</a:t>
            </a:r>
          </a:p>
          <a:p>
            <a:r>
              <a:rPr lang="en-US" dirty="0" smtClean="0"/>
              <a:t>What happens when your expenditures are bigger than your revenue?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Keynesian Economics?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Govt. borrows money to spend during economic crisis</a:t>
            </a:r>
          </a:p>
          <a:p>
            <a:pPr lvl="1"/>
            <a:r>
              <a:rPr lang="en-US" dirty="0" smtClean="0"/>
              <a:t>Pros = adds jobs to the economy</a:t>
            </a:r>
          </a:p>
          <a:p>
            <a:pPr lvl="1"/>
            <a:r>
              <a:rPr lang="en-US" dirty="0" smtClean="0"/>
              <a:t>Cons = adds to the national debt</a:t>
            </a:r>
          </a:p>
          <a:p>
            <a:r>
              <a:rPr lang="en-US" dirty="0" smtClean="0"/>
              <a:t>Liberals supported this thinking</a:t>
            </a:r>
          </a:p>
          <a:p>
            <a:r>
              <a:rPr lang="en-US" dirty="0" smtClean="0"/>
              <a:t>Conservatives opposed this thinking</a:t>
            </a:r>
          </a:p>
          <a:p>
            <a:endParaRPr lang="en-US" dirty="0"/>
          </a:p>
        </p:txBody>
      </p:sp>
      <p:pic>
        <p:nvPicPr>
          <p:cNvPr id="1026" name="Picture 2" descr="Image result for business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42" y="2855742"/>
            <a:ext cx="5542671" cy="387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3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65125"/>
            <a:ext cx="11774659" cy="1325563"/>
          </a:xfrm>
        </p:spPr>
        <p:txBody>
          <a:bodyPr/>
          <a:lstStyle/>
          <a:p>
            <a:r>
              <a:rPr lang="en-US" dirty="0" smtClean="0"/>
              <a:t>Supply </a:t>
            </a:r>
            <a:r>
              <a:rPr lang="en-US" dirty="0" smtClean="0"/>
              <a:t>Side </a:t>
            </a:r>
            <a:r>
              <a:rPr lang="en-US" dirty="0" smtClean="0"/>
              <a:t>Economics – Conservative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 taxes leads to economic boom</a:t>
            </a:r>
          </a:p>
          <a:p>
            <a:r>
              <a:rPr lang="en-US" dirty="0" smtClean="0"/>
              <a:t>Cutting </a:t>
            </a:r>
            <a:r>
              <a:rPr lang="en-US" dirty="0" smtClean="0"/>
              <a:t>regulations </a:t>
            </a:r>
            <a:r>
              <a:rPr lang="en-US" dirty="0" smtClean="0"/>
              <a:t>(deregulation) </a:t>
            </a:r>
            <a:r>
              <a:rPr lang="en-US" dirty="0" smtClean="0"/>
              <a:t>leads to economic </a:t>
            </a:r>
            <a:r>
              <a:rPr lang="en-US" dirty="0" smtClean="0"/>
              <a:t>boom</a:t>
            </a:r>
          </a:p>
          <a:p>
            <a:r>
              <a:rPr lang="en-US" dirty="0" smtClean="0"/>
              <a:t>Pros = decreases </a:t>
            </a:r>
            <a:r>
              <a:rPr lang="en-US" dirty="0" err="1" smtClean="0"/>
              <a:t>govt</a:t>
            </a:r>
            <a:r>
              <a:rPr lang="en-US" dirty="0" smtClean="0"/>
              <a:t> interference and increases personal wealth</a:t>
            </a:r>
          </a:p>
          <a:p>
            <a:r>
              <a:rPr lang="en-US" dirty="0" smtClean="0"/>
              <a:t>Cons = </a:t>
            </a:r>
            <a:r>
              <a:rPr lang="en-US" dirty="0" err="1" smtClean="0"/>
              <a:t>ppl</a:t>
            </a:r>
            <a:r>
              <a:rPr lang="en-US" dirty="0" smtClean="0"/>
              <a:t>/businesses don’t always invest $$ and bad effects from </a:t>
            </a:r>
            <a:r>
              <a:rPr lang="en-US" dirty="0" err="1" smtClean="0"/>
              <a:t>degregulation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220px-Laffer-Curv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446" y="3822492"/>
            <a:ext cx="2794000" cy="3035508"/>
          </a:xfrm>
          <a:prstGeom prst="rect">
            <a:avLst/>
          </a:prstGeom>
        </p:spPr>
      </p:pic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107766"/>
            <a:ext cx="4147894" cy="2750234"/>
          </a:xfrm>
          <a:prstGeom prst="rect">
            <a:avLst/>
          </a:prstGeom>
        </p:spPr>
      </p:pic>
      <p:pic>
        <p:nvPicPr>
          <p:cNvPr id="6" name="Picture 5" descr="job_creators_300x200-300x2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12883"/>
            <a:ext cx="3243954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878"/>
            <a:ext cx="10515600" cy="1325563"/>
          </a:xfrm>
        </p:spPr>
        <p:txBody>
          <a:bodyPr/>
          <a:lstStyle/>
          <a:p>
            <a:r>
              <a:rPr lang="en-US" dirty="0" smtClean="0"/>
              <a:t>So what did Reagan do? Reaganomics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“Reaganomics”</a:t>
            </a:r>
            <a:endParaRPr lang="en-US" dirty="0"/>
          </a:p>
          <a:p>
            <a:r>
              <a:rPr lang="en-US" dirty="0" smtClean="0"/>
              <a:t>Cut </a:t>
            </a:r>
            <a:r>
              <a:rPr lang="en-US" dirty="0" smtClean="0"/>
              <a:t>taxes</a:t>
            </a:r>
          </a:p>
          <a:p>
            <a:r>
              <a:rPr lang="en-US" dirty="0" smtClean="0"/>
              <a:t>Cut federal </a:t>
            </a:r>
            <a:r>
              <a:rPr lang="en-US" dirty="0" err="1" smtClean="0"/>
              <a:t>govt</a:t>
            </a:r>
            <a:r>
              <a:rPr lang="en-US" dirty="0" smtClean="0"/>
              <a:t> spending</a:t>
            </a:r>
          </a:p>
          <a:p>
            <a:r>
              <a:rPr lang="en-US" dirty="0" smtClean="0"/>
              <a:t>Cut </a:t>
            </a:r>
            <a:r>
              <a:rPr lang="en-US" dirty="0" err="1" smtClean="0"/>
              <a:t>govt</a:t>
            </a:r>
            <a:r>
              <a:rPr lang="en-US" dirty="0" smtClean="0"/>
              <a:t> regulations</a:t>
            </a:r>
          </a:p>
          <a:p>
            <a:r>
              <a:rPr lang="en-US" dirty="0" smtClean="0"/>
              <a:t>Contract $$ supply</a:t>
            </a:r>
            <a:endParaRPr lang="en-US" dirty="0"/>
          </a:p>
        </p:txBody>
      </p:sp>
      <p:pic>
        <p:nvPicPr>
          <p:cNvPr id="4" name="Picture 3" descr="1101810921_4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243" y="1669327"/>
            <a:ext cx="3342645" cy="5004602"/>
          </a:xfrm>
          <a:prstGeom prst="rect">
            <a:avLst/>
          </a:prstGeom>
        </p:spPr>
      </p:pic>
      <p:pic>
        <p:nvPicPr>
          <p:cNvPr id="5" name="Picture 4" descr="ED-AO139_stevem_G_201108251629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34" y="3987557"/>
            <a:ext cx="3903584" cy="26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172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Reaganomics</vt:lpstr>
      <vt:lpstr>Basic Econ Terms</vt:lpstr>
      <vt:lpstr>Remember Keynesian Economics?</vt:lpstr>
      <vt:lpstr>Supply Side Economics – Conservative Economics</vt:lpstr>
      <vt:lpstr>So what did Reagan do? Reaganomics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Reaganomics</dc:title>
  <dc:creator>Victor Cadilla</dc:creator>
  <cp:lastModifiedBy>Victor Cadilla</cp:lastModifiedBy>
  <cp:revision>4</cp:revision>
  <dcterms:created xsi:type="dcterms:W3CDTF">2018-05-08T16:16:39Z</dcterms:created>
  <dcterms:modified xsi:type="dcterms:W3CDTF">2018-05-08T20:22:31Z</dcterms:modified>
</cp:coreProperties>
</file>