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2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Redlining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7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practice of redlining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 of housing discrimination where a person is denied a loan or home insurance based on their race and where they try to live.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48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different Color Codes in redlining?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 = Best/Most Desirable</a:t>
            </a:r>
          </a:p>
          <a:p>
            <a:r>
              <a:rPr lang="en-US" dirty="0" smtClean="0"/>
              <a:t>Blue = Good/Still Desirable</a:t>
            </a:r>
          </a:p>
          <a:p>
            <a:r>
              <a:rPr lang="en-US" dirty="0" smtClean="0"/>
              <a:t>Yellow = Declining/Risky</a:t>
            </a:r>
          </a:p>
          <a:p>
            <a:r>
              <a:rPr lang="en-US" dirty="0" smtClean="0"/>
              <a:t>Red = Hazardous/Riskiest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4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ome_Owners'_Loan_Corporation_Philadelphia_redlining_m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it lead to distinctly poor or wealthy neighborhoods?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Banks or insurance companies denied services to homes in red sectors</a:t>
            </a:r>
          </a:p>
          <a:p>
            <a:r>
              <a:rPr lang="en-US" dirty="0" smtClean="0"/>
              <a:t>Banks or insurance companies denied minorities services in Blue or Green sectors</a:t>
            </a:r>
          </a:p>
          <a:p>
            <a:r>
              <a:rPr lang="en-US" dirty="0" smtClean="0"/>
              <a:t>Made Red and Yellow sectors “rent only”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6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159</TotalTime>
  <Words>107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 Black </vt:lpstr>
      <vt:lpstr>Redlining</vt:lpstr>
      <vt:lpstr>What is the practice of redlining</vt:lpstr>
      <vt:lpstr>What are the different Color Codes in redlining?</vt:lpstr>
      <vt:lpstr>PowerPoint Presentation</vt:lpstr>
      <vt:lpstr>How did it lead to distinctly poor or wealthy neighborhoods?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Redlining</dc:title>
  <dc:creator>Durham Public Schools</dc:creator>
  <cp:lastModifiedBy>Tyler Garrard</cp:lastModifiedBy>
  <cp:revision>2</cp:revision>
  <cp:lastPrinted>2017-02-21T20:51:26Z</cp:lastPrinted>
  <dcterms:created xsi:type="dcterms:W3CDTF">2017-02-21T18:14:08Z</dcterms:created>
  <dcterms:modified xsi:type="dcterms:W3CDTF">2019-02-28T21:54:20Z</dcterms:modified>
</cp:coreProperties>
</file>