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varScale="1">
        <p:scale>
          <a:sx n="71" d="100"/>
          <a:sy n="71" d="100"/>
        </p:scale>
        <p:origin x="2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98674-D612-474D-819A-6DD699E92D71}" type="doc">
      <dgm:prSet loTypeId="urn:microsoft.com/office/officeart/2005/8/layout/radial4" loCatId="" qsTypeId="urn:microsoft.com/office/officeart/2005/8/quickstyle/simple4" qsCatId="simple" csTypeId="urn:microsoft.com/office/officeart/2005/8/colors/colorful4" csCatId="colorful" phldr="1"/>
      <dgm:spPr/>
      <dgm:t>
        <a:bodyPr/>
        <a:lstStyle/>
        <a:p>
          <a:endParaRPr lang="en-US"/>
        </a:p>
      </dgm:t>
    </dgm:pt>
    <dgm:pt modelId="{49735EEE-818C-C248-981D-804DCAB8167F}">
      <dgm:prSet/>
      <dgm:spPr/>
      <dgm:t>
        <a:bodyPr/>
        <a:lstStyle/>
        <a:p>
          <a:pPr rtl="0"/>
          <a:r>
            <a:rPr lang="en-US" b="1" smtClean="0">
              <a:solidFill>
                <a:schemeClr val="tx1"/>
              </a:solidFill>
            </a:rPr>
            <a:t>Why we dream</a:t>
          </a:r>
          <a:endParaRPr lang="en-US">
            <a:solidFill>
              <a:schemeClr val="tx1"/>
            </a:solidFill>
          </a:endParaRPr>
        </a:p>
      </dgm:t>
    </dgm:pt>
    <dgm:pt modelId="{2854C676-29A7-1643-8167-EFF36BEF7778}" type="parTrans" cxnId="{46E09FB8-BB07-2B42-B5C7-9C098C0ADBAD}">
      <dgm:prSet/>
      <dgm:spPr/>
      <dgm:t>
        <a:bodyPr/>
        <a:lstStyle/>
        <a:p>
          <a:endParaRPr lang="en-US">
            <a:solidFill>
              <a:schemeClr val="tx1"/>
            </a:solidFill>
          </a:endParaRPr>
        </a:p>
      </dgm:t>
    </dgm:pt>
    <dgm:pt modelId="{712587C9-9FF8-F442-8DCE-8869956F4080}" type="sibTrans" cxnId="{46E09FB8-BB07-2B42-B5C7-9C098C0ADBAD}">
      <dgm:prSet/>
      <dgm:spPr/>
      <dgm:t>
        <a:bodyPr/>
        <a:lstStyle/>
        <a:p>
          <a:endParaRPr lang="en-US">
            <a:solidFill>
              <a:schemeClr val="tx1"/>
            </a:solidFill>
          </a:endParaRPr>
        </a:p>
      </dgm:t>
    </dgm:pt>
    <dgm:pt modelId="{5800827E-FCBC-C543-9D44-1C35842E7483}">
      <dgm:prSet/>
      <dgm:spPr/>
      <dgm:t>
        <a:bodyPr/>
        <a:lstStyle/>
        <a:p>
          <a:pPr rtl="0"/>
          <a:r>
            <a:rPr lang="en-US" b="1" u="sng" dirty="0" smtClean="0">
              <a:solidFill>
                <a:schemeClr val="tx1"/>
              </a:solidFill>
            </a:rPr>
            <a:t>Wish fulfillment: </a:t>
          </a:r>
          <a:r>
            <a:rPr lang="en-US" dirty="0" smtClean="0">
              <a:solidFill>
                <a:schemeClr val="tx1"/>
              </a:solidFill>
            </a:rPr>
            <a:t>To </a:t>
          </a:r>
          <a:r>
            <a:rPr lang="en-US" dirty="0" smtClean="0">
              <a:solidFill>
                <a:schemeClr val="tx1"/>
              </a:solidFill>
            </a:rPr>
            <a:t>satisfy our own wishes</a:t>
          </a:r>
          <a:endParaRPr lang="en-US" dirty="0">
            <a:solidFill>
              <a:schemeClr val="tx1"/>
            </a:solidFill>
          </a:endParaRPr>
        </a:p>
      </dgm:t>
    </dgm:pt>
    <dgm:pt modelId="{F9BD19D0-ABDB-3B49-9C2C-07487B71C781}" type="parTrans" cxnId="{1358751D-C4F0-E84A-B3CF-91A9479AA804}">
      <dgm:prSet/>
      <dgm:spPr/>
      <dgm:t>
        <a:bodyPr/>
        <a:lstStyle/>
        <a:p>
          <a:endParaRPr lang="en-US">
            <a:solidFill>
              <a:schemeClr val="tx1"/>
            </a:solidFill>
          </a:endParaRPr>
        </a:p>
      </dgm:t>
    </dgm:pt>
    <dgm:pt modelId="{B0241C98-D2E0-7745-A2E6-8F465DD81A6A}" type="sibTrans" cxnId="{1358751D-C4F0-E84A-B3CF-91A9479AA804}">
      <dgm:prSet/>
      <dgm:spPr/>
      <dgm:t>
        <a:bodyPr/>
        <a:lstStyle/>
        <a:p>
          <a:endParaRPr lang="en-US">
            <a:solidFill>
              <a:schemeClr val="tx1"/>
            </a:solidFill>
          </a:endParaRPr>
        </a:p>
      </dgm:t>
    </dgm:pt>
    <dgm:pt modelId="{0A0E0B64-A091-C946-B0D3-3E4DE4857A04}">
      <dgm:prSet/>
      <dgm:spPr/>
      <dgm:t>
        <a:bodyPr/>
        <a:lstStyle/>
        <a:p>
          <a:pPr rtl="0"/>
          <a:r>
            <a:rPr lang="en-US" b="1" u="sng" dirty="0" smtClean="0">
              <a:solidFill>
                <a:schemeClr val="tx1"/>
              </a:solidFill>
            </a:rPr>
            <a:t>Information processing: </a:t>
          </a:r>
          <a:r>
            <a:rPr lang="en-US" dirty="0" smtClean="0">
              <a:solidFill>
                <a:schemeClr val="tx1"/>
              </a:solidFill>
            </a:rPr>
            <a:t>To </a:t>
          </a:r>
          <a:r>
            <a:rPr lang="en-US" dirty="0" smtClean="0">
              <a:solidFill>
                <a:schemeClr val="tx1"/>
              </a:solidFill>
            </a:rPr>
            <a:t>file away memories</a:t>
          </a:r>
          <a:endParaRPr lang="en-US" dirty="0">
            <a:solidFill>
              <a:schemeClr val="tx1"/>
            </a:solidFill>
          </a:endParaRPr>
        </a:p>
      </dgm:t>
    </dgm:pt>
    <dgm:pt modelId="{AF14B6CF-35C7-6A4A-95E9-F4E8323B49E3}" type="parTrans" cxnId="{20B2D945-29E7-7A49-9120-E1C4508926A6}">
      <dgm:prSet/>
      <dgm:spPr/>
      <dgm:t>
        <a:bodyPr/>
        <a:lstStyle/>
        <a:p>
          <a:endParaRPr lang="en-US">
            <a:solidFill>
              <a:schemeClr val="tx1"/>
            </a:solidFill>
          </a:endParaRPr>
        </a:p>
      </dgm:t>
    </dgm:pt>
    <dgm:pt modelId="{BF747D4F-0EF1-CB49-900C-9FAA19C13E84}" type="sibTrans" cxnId="{20B2D945-29E7-7A49-9120-E1C4508926A6}">
      <dgm:prSet/>
      <dgm:spPr/>
      <dgm:t>
        <a:bodyPr/>
        <a:lstStyle/>
        <a:p>
          <a:endParaRPr lang="en-US">
            <a:solidFill>
              <a:schemeClr val="tx1"/>
            </a:solidFill>
          </a:endParaRPr>
        </a:p>
      </dgm:t>
    </dgm:pt>
    <dgm:pt modelId="{FB51F6BD-AA0E-BC49-BE00-164E39F6D638}">
      <dgm:prSet/>
      <dgm:spPr/>
      <dgm:t>
        <a:bodyPr/>
        <a:lstStyle/>
        <a:p>
          <a:pPr rtl="0"/>
          <a:r>
            <a:rPr lang="en-US" b="1" u="sng" dirty="0" smtClean="0">
              <a:solidFill>
                <a:schemeClr val="tx1"/>
              </a:solidFill>
            </a:rPr>
            <a:t>Physiological functioning: </a:t>
          </a:r>
          <a:r>
            <a:rPr lang="en-US" dirty="0" smtClean="0">
              <a:solidFill>
                <a:schemeClr val="tx1"/>
              </a:solidFill>
            </a:rPr>
            <a:t>To </a:t>
          </a:r>
          <a:r>
            <a:rPr lang="en-US" dirty="0" smtClean="0">
              <a:solidFill>
                <a:schemeClr val="tx1"/>
              </a:solidFill>
            </a:rPr>
            <a:t>develop and preserve neural pathways</a:t>
          </a:r>
          <a:endParaRPr lang="en-US" dirty="0">
            <a:solidFill>
              <a:schemeClr val="tx1"/>
            </a:solidFill>
          </a:endParaRPr>
        </a:p>
      </dgm:t>
    </dgm:pt>
    <dgm:pt modelId="{C782795C-1862-5C46-925D-357B4CF4F7D8}" type="parTrans" cxnId="{CE08A048-2DF1-004E-A00D-B383F368ABFA}">
      <dgm:prSet/>
      <dgm:spPr/>
      <dgm:t>
        <a:bodyPr/>
        <a:lstStyle/>
        <a:p>
          <a:endParaRPr lang="en-US">
            <a:solidFill>
              <a:schemeClr val="tx1"/>
            </a:solidFill>
          </a:endParaRPr>
        </a:p>
      </dgm:t>
    </dgm:pt>
    <dgm:pt modelId="{C85F2424-9C83-3C49-9CA8-95F7B2F10193}" type="sibTrans" cxnId="{CE08A048-2DF1-004E-A00D-B383F368ABFA}">
      <dgm:prSet/>
      <dgm:spPr/>
      <dgm:t>
        <a:bodyPr/>
        <a:lstStyle/>
        <a:p>
          <a:endParaRPr lang="en-US">
            <a:solidFill>
              <a:schemeClr val="tx1"/>
            </a:solidFill>
          </a:endParaRPr>
        </a:p>
      </dgm:t>
    </dgm:pt>
    <dgm:pt modelId="{37B850B5-D186-5748-91E1-37917587C233}">
      <dgm:prSet/>
      <dgm:spPr/>
      <dgm:t>
        <a:bodyPr/>
        <a:lstStyle/>
        <a:p>
          <a:pPr rtl="0"/>
          <a:r>
            <a:rPr lang="en-US" b="1" u="sng" dirty="0" smtClean="0">
              <a:solidFill>
                <a:schemeClr val="tx1"/>
              </a:solidFill>
            </a:rPr>
            <a:t>Neural activation: </a:t>
          </a:r>
          <a:r>
            <a:rPr lang="en-US" dirty="0" smtClean="0">
              <a:solidFill>
                <a:schemeClr val="tx1"/>
              </a:solidFill>
            </a:rPr>
            <a:t>To </a:t>
          </a:r>
          <a:r>
            <a:rPr lang="en-US" dirty="0" smtClean="0">
              <a:solidFill>
                <a:schemeClr val="tx1"/>
              </a:solidFill>
            </a:rPr>
            <a:t>make sense of neural static</a:t>
          </a:r>
          <a:endParaRPr lang="en-US" dirty="0">
            <a:solidFill>
              <a:schemeClr val="tx1"/>
            </a:solidFill>
          </a:endParaRPr>
        </a:p>
      </dgm:t>
    </dgm:pt>
    <dgm:pt modelId="{5C884659-9921-9B45-91E2-C945907816FE}" type="parTrans" cxnId="{7DA813B8-2DD2-A04A-9A62-A1759C5BD8A6}">
      <dgm:prSet/>
      <dgm:spPr/>
      <dgm:t>
        <a:bodyPr/>
        <a:lstStyle/>
        <a:p>
          <a:endParaRPr lang="en-US">
            <a:solidFill>
              <a:schemeClr val="tx1"/>
            </a:solidFill>
          </a:endParaRPr>
        </a:p>
      </dgm:t>
    </dgm:pt>
    <dgm:pt modelId="{F70FBD7F-5E89-4B4B-A69E-259EEFD8CB6C}" type="sibTrans" cxnId="{7DA813B8-2DD2-A04A-9A62-A1759C5BD8A6}">
      <dgm:prSet/>
      <dgm:spPr/>
      <dgm:t>
        <a:bodyPr/>
        <a:lstStyle/>
        <a:p>
          <a:endParaRPr lang="en-US">
            <a:solidFill>
              <a:schemeClr val="tx1"/>
            </a:solidFill>
          </a:endParaRPr>
        </a:p>
      </dgm:t>
    </dgm:pt>
    <dgm:pt modelId="{67543CBF-668F-8C4A-9FE6-F1101A305320}">
      <dgm:prSet/>
      <dgm:spPr/>
      <dgm:t>
        <a:bodyPr/>
        <a:lstStyle/>
        <a:p>
          <a:pPr rtl="0"/>
          <a:r>
            <a:rPr lang="en-US" b="1" u="sng" dirty="0" smtClean="0">
              <a:solidFill>
                <a:schemeClr val="tx1"/>
              </a:solidFill>
            </a:rPr>
            <a:t>Cognitive development: </a:t>
          </a:r>
          <a:r>
            <a:rPr lang="en-US" dirty="0" smtClean="0">
              <a:solidFill>
                <a:schemeClr val="tx1"/>
              </a:solidFill>
            </a:rPr>
            <a:t>To </a:t>
          </a:r>
          <a:r>
            <a:rPr lang="en-US" dirty="0" smtClean="0">
              <a:solidFill>
                <a:schemeClr val="tx1"/>
              </a:solidFill>
            </a:rPr>
            <a:t>reflect cognitive development</a:t>
          </a:r>
          <a:endParaRPr lang="en-US" dirty="0">
            <a:solidFill>
              <a:schemeClr val="tx1"/>
            </a:solidFill>
          </a:endParaRPr>
        </a:p>
      </dgm:t>
    </dgm:pt>
    <dgm:pt modelId="{BFDD796F-A0BC-E142-9573-156DBDFC5767}" type="parTrans" cxnId="{0AB89159-C66A-7946-88F1-E7794029FBD6}">
      <dgm:prSet/>
      <dgm:spPr/>
      <dgm:t>
        <a:bodyPr/>
        <a:lstStyle/>
        <a:p>
          <a:endParaRPr lang="en-US">
            <a:solidFill>
              <a:schemeClr val="tx1"/>
            </a:solidFill>
          </a:endParaRPr>
        </a:p>
      </dgm:t>
    </dgm:pt>
    <dgm:pt modelId="{633AB0FC-21CF-8C45-BCF2-120D7940394C}" type="sibTrans" cxnId="{0AB89159-C66A-7946-88F1-E7794029FBD6}">
      <dgm:prSet/>
      <dgm:spPr/>
      <dgm:t>
        <a:bodyPr/>
        <a:lstStyle/>
        <a:p>
          <a:endParaRPr lang="en-US">
            <a:solidFill>
              <a:schemeClr val="tx1"/>
            </a:solidFill>
          </a:endParaRPr>
        </a:p>
      </dgm:t>
    </dgm:pt>
    <dgm:pt modelId="{F7DFFA6C-EF8E-0449-82B4-E1D78C3241CD}" type="pres">
      <dgm:prSet presAssocID="{63F98674-D612-474D-819A-6DD699E92D71}" presName="cycle" presStyleCnt="0">
        <dgm:presLayoutVars>
          <dgm:chMax val="1"/>
          <dgm:dir/>
          <dgm:animLvl val="ctr"/>
          <dgm:resizeHandles val="exact"/>
        </dgm:presLayoutVars>
      </dgm:prSet>
      <dgm:spPr/>
      <dgm:t>
        <a:bodyPr/>
        <a:lstStyle/>
        <a:p>
          <a:endParaRPr lang="en-US"/>
        </a:p>
      </dgm:t>
    </dgm:pt>
    <dgm:pt modelId="{D77C9F05-4A4F-354C-A583-00BBD614BB9D}" type="pres">
      <dgm:prSet presAssocID="{49735EEE-818C-C248-981D-804DCAB8167F}" presName="centerShape" presStyleLbl="node0" presStyleIdx="0" presStyleCnt="1"/>
      <dgm:spPr/>
      <dgm:t>
        <a:bodyPr/>
        <a:lstStyle/>
        <a:p>
          <a:endParaRPr lang="en-US"/>
        </a:p>
      </dgm:t>
    </dgm:pt>
    <dgm:pt modelId="{8E905ABC-16D9-1E49-BAAB-67CD41151E70}" type="pres">
      <dgm:prSet presAssocID="{F9BD19D0-ABDB-3B49-9C2C-07487B71C781}" presName="parTrans" presStyleLbl="bgSibTrans2D1" presStyleIdx="0" presStyleCnt="5"/>
      <dgm:spPr/>
      <dgm:t>
        <a:bodyPr/>
        <a:lstStyle/>
        <a:p>
          <a:endParaRPr lang="en-US"/>
        </a:p>
      </dgm:t>
    </dgm:pt>
    <dgm:pt modelId="{074F5EBA-071B-5E49-AFE2-FCCB1B1F655B}" type="pres">
      <dgm:prSet presAssocID="{5800827E-FCBC-C543-9D44-1C35842E7483}" presName="node" presStyleLbl="node1" presStyleIdx="0" presStyleCnt="5">
        <dgm:presLayoutVars>
          <dgm:bulletEnabled val="1"/>
        </dgm:presLayoutVars>
      </dgm:prSet>
      <dgm:spPr/>
      <dgm:t>
        <a:bodyPr/>
        <a:lstStyle/>
        <a:p>
          <a:endParaRPr lang="en-US"/>
        </a:p>
      </dgm:t>
    </dgm:pt>
    <dgm:pt modelId="{22B9677E-B915-4F48-AC41-D9398E26AA5B}" type="pres">
      <dgm:prSet presAssocID="{AF14B6CF-35C7-6A4A-95E9-F4E8323B49E3}" presName="parTrans" presStyleLbl="bgSibTrans2D1" presStyleIdx="1" presStyleCnt="5"/>
      <dgm:spPr/>
      <dgm:t>
        <a:bodyPr/>
        <a:lstStyle/>
        <a:p>
          <a:endParaRPr lang="en-US"/>
        </a:p>
      </dgm:t>
    </dgm:pt>
    <dgm:pt modelId="{8C084D9C-A38D-1F46-8890-C7AA193D6CEF}" type="pres">
      <dgm:prSet presAssocID="{0A0E0B64-A091-C946-B0D3-3E4DE4857A04}" presName="node" presStyleLbl="node1" presStyleIdx="1" presStyleCnt="5">
        <dgm:presLayoutVars>
          <dgm:bulletEnabled val="1"/>
        </dgm:presLayoutVars>
      </dgm:prSet>
      <dgm:spPr/>
      <dgm:t>
        <a:bodyPr/>
        <a:lstStyle/>
        <a:p>
          <a:endParaRPr lang="en-US"/>
        </a:p>
      </dgm:t>
    </dgm:pt>
    <dgm:pt modelId="{0133C6FE-E58A-BE40-A3F1-1FB1002C7F05}" type="pres">
      <dgm:prSet presAssocID="{C782795C-1862-5C46-925D-357B4CF4F7D8}" presName="parTrans" presStyleLbl="bgSibTrans2D1" presStyleIdx="2" presStyleCnt="5"/>
      <dgm:spPr/>
      <dgm:t>
        <a:bodyPr/>
        <a:lstStyle/>
        <a:p>
          <a:endParaRPr lang="en-US"/>
        </a:p>
      </dgm:t>
    </dgm:pt>
    <dgm:pt modelId="{26BA5D38-816D-5647-AF56-ADC916216243}" type="pres">
      <dgm:prSet presAssocID="{FB51F6BD-AA0E-BC49-BE00-164E39F6D638}" presName="node" presStyleLbl="node1" presStyleIdx="2" presStyleCnt="5">
        <dgm:presLayoutVars>
          <dgm:bulletEnabled val="1"/>
        </dgm:presLayoutVars>
      </dgm:prSet>
      <dgm:spPr/>
      <dgm:t>
        <a:bodyPr/>
        <a:lstStyle/>
        <a:p>
          <a:endParaRPr lang="en-US"/>
        </a:p>
      </dgm:t>
    </dgm:pt>
    <dgm:pt modelId="{F827E51E-4477-1F4C-9994-B33BE075629C}" type="pres">
      <dgm:prSet presAssocID="{5C884659-9921-9B45-91E2-C945907816FE}" presName="parTrans" presStyleLbl="bgSibTrans2D1" presStyleIdx="3" presStyleCnt="5"/>
      <dgm:spPr/>
      <dgm:t>
        <a:bodyPr/>
        <a:lstStyle/>
        <a:p>
          <a:endParaRPr lang="en-US"/>
        </a:p>
      </dgm:t>
    </dgm:pt>
    <dgm:pt modelId="{3D786F1C-0CF2-0345-A90E-780F6D59B581}" type="pres">
      <dgm:prSet presAssocID="{37B850B5-D186-5748-91E1-37917587C233}" presName="node" presStyleLbl="node1" presStyleIdx="3" presStyleCnt="5">
        <dgm:presLayoutVars>
          <dgm:bulletEnabled val="1"/>
        </dgm:presLayoutVars>
      </dgm:prSet>
      <dgm:spPr/>
      <dgm:t>
        <a:bodyPr/>
        <a:lstStyle/>
        <a:p>
          <a:endParaRPr lang="en-US"/>
        </a:p>
      </dgm:t>
    </dgm:pt>
    <dgm:pt modelId="{AF15CF43-8022-524A-83DF-277470961DA6}" type="pres">
      <dgm:prSet presAssocID="{BFDD796F-A0BC-E142-9573-156DBDFC5767}" presName="parTrans" presStyleLbl="bgSibTrans2D1" presStyleIdx="4" presStyleCnt="5"/>
      <dgm:spPr/>
      <dgm:t>
        <a:bodyPr/>
        <a:lstStyle/>
        <a:p>
          <a:endParaRPr lang="en-US"/>
        </a:p>
      </dgm:t>
    </dgm:pt>
    <dgm:pt modelId="{80167CD6-C60D-9649-9D80-70C238EF880E}" type="pres">
      <dgm:prSet presAssocID="{67543CBF-668F-8C4A-9FE6-F1101A305320}" presName="node" presStyleLbl="node1" presStyleIdx="4" presStyleCnt="5">
        <dgm:presLayoutVars>
          <dgm:bulletEnabled val="1"/>
        </dgm:presLayoutVars>
      </dgm:prSet>
      <dgm:spPr/>
      <dgm:t>
        <a:bodyPr/>
        <a:lstStyle/>
        <a:p>
          <a:endParaRPr lang="en-US"/>
        </a:p>
      </dgm:t>
    </dgm:pt>
  </dgm:ptLst>
  <dgm:cxnLst>
    <dgm:cxn modelId="{C4265858-58B3-BC48-B3E8-43E33041D7AC}" type="presOf" srcId="{37B850B5-D186-5748-91E1-37917587C233}" destId="{3D786F1C-0CF2-0345-A90E-780F6D59B581}" srcOrd="0" destOrd="0" presId="urn:microsoft.com/office/officeart/2005/8/layout/radial4"/>
    <dgm:cxn modelId="{20B2D945-29E7-7A49-9120-E1C4508926A6}" srcId="{49735EEE-818C-C248-981D-804DCAB8167F}" destId="{0A0E0B64-A091-C946-B0D3-3E4DE4857A04}" srcOrd="1" destOrd="0" parTransId="{AF14B6CF-35C7-6A4A-95E9-F4E8323B49E3}" sibTransId="{BF747D4F-0EF1-CB49-900C-9FAA19C13E84}"/>
    <dgm:cxn modelId="{62A7A776-2DA4-5344-8DB4-612FD23FC973}" type="presOf" srcId="{0A0E0B64-A091-C946-B0D3-3E4DE4857A04}" destId="{8C084D9C-A38D-1F46-8890-C7AA193D6CEF}" srcOrd="0" destOrd="0" presId="urn:microsoft.com/office/officeart/2005/8/layout/radial4"/>
    <dgm:cxn modelId="{9E19E328-701A-CE45-8515-C900A8B404A2}" type="presOf" srcId="{C782795C-1862-5C46-925D-357B4CF4F7D8}" destId="{0133C6FE-E58A-BE40-A3F1-1FB1002C7F05}" srcOrd="0" destOrd="0" presId="urn:microsoft.com/office/officeart/2005/8/layout/radial4"/>
    <dgm:cxn modelId="{5BDA101F-B841-314A-80BC-3FAB9804493C}" type="presOf" srcId="{63F98674-D612-474D-819A-6DD699E92D71}" destId="{F7DFFA6C-EF8E-0449-82B4-E1D78C3241CD}" srcOrd="0" destOrd="0" presId="urn:microsoft.com/office/officeart/2005/8/layout/radial4"/>
    <dgm:cxn modelId="{C5200FCC-9C76-A048-8858-C3EBF5806710}" type="presOf" srcId="{67543CBF-668F-8C4A-9FE6-F1101A305320}" destId="{80167CD6-C60D-9649-9D80-70C238EF880E}" srcOrd="0" destOrd="0" presId="urn:microsoft.com/office/officeart/2005/8/layout/radial4"/>
    <dgm:cxn modelId="{D2674ABE-1FBA-954D-B97D-D17E4E1EEF5F}" type="presOf" srcId="{FB51F6BD-AA0E-BC49-BE00-164E39F6D638}" destId="{26BA5D38-816D-5647-AF56-ADC916216243}" srcOrd="0" destOrd="0" presId="urn:microsoft.com/office/officeart/2005/8/layout/radial4"/>
    <dgm:cxn modelId="{0AB89159-C66A-7946-88F1-E7794029FBD6}" srcId="{49735EEE-818C-C248-981D-804DCAB8167F}" destId="{67543CBF-668F-8C4A-9FE6-F1101A305320}" srcOrd="4" destOrd="0" parTransId="{BFDD796F-A0BC-E142-9573-156DBDFC5767}" sibTransId="{633AB0FC-21CF-8C45-BCF2-120D7940394C}"/>
    <dgm:cxn modelId="{B0E9D977-C7F2-E445-ADB0-ACA4D6F4228E}" type="presOf" srcId="{5800827E-FCBC-C543-9D44-1C35842E7483}" destId="{074F5EBA-071B-5E49-AFE2-FCCB1B1F655B}" srcOrd="0" destOrd="0" presId="urn:microsoft.com/office/officeart/2005/8/layout/radial4"/>
    <dgm:cxn modelId="{CF82F18C-153D-6E49-A3C7-345EE504CC6D}" type="presOf" srcId="{F9BD19D0-ABDB-3B49-9C2C-07487B71C781}" destId="{8E905ABC-16D9-1E49-BAAB-67CD41151E70}" srcOrd="0" destOrd="0" presId="urn:microsoft.com/office/officeart/2005/8/layout/radial4"/>
    <dgm:cxn modelId="{CE08A048-2DF1-004E-A00D-B383F368ABFA}" srcId="{49735EEE-818C-C248-981D-804DCAB8167F}" destId="{FB51F6BD-AA0E-BC49-BE00-164E39F6D638}" srcOrd="2" destOrd="0" parTransId="{C782795C-1862-5C46-925D-357B4CF4F7D8}" sibTransId="{C85F2424-9C83-3C49-9CA8-95F7B2F10193}"/>
    <dgm:cxn modelId="{46E09FB8-BB07-2B42-B5C7-9C098C0ADBAD}" srcId="{63F98674-D612-474D-819A-6DD699E92D71}" destId="{49735EEE-818C-C248-981D-804DCAB8167F}" srcOrd="0" destOrd="0" parTransId="{2854C676-29A7-1643-8167-EFF36BEF7778}" sibTransId="{712587C9-9FF8-F442-8DCE-8869956F4080}"/>
    <dgm:cxn modelId="{54FA40DA-B08D-8543-BF8E-7EFF542733DE}" type="presOf" srcId="{BFDD796F-A0BC-E142-9573-156DBDFC5767}" destId="{AF15CF43-8022-524A-83DF-277470961DA6}" srcOrd="0" destOrd="0" presId="urn:microsoft.com/office/officeart/2005/8/layout/radial4"/>
    <dgm:cxn modelId="{7DA813B8-2DD2-A04A-9A62-A1759C5BD8A6}" srcId="{49735EEE-818C-C248-981D-804DCAB8167F}" destId="{37B850B5-D186-5748-91E1-37917587C233}" srcOrd="3" destOrd="0" parTransId="{5C884659-9921-9B45-91E2-C945907816FE}" sibTransId="{F70FBD7F-5E89-4B4B-A69E-259EEFD8CB6C}"/>
    <dgm:cxn modelId="{4017DCF8-839E-AB45-8A85-66ACD550A41D}" type="presOf" srcId="{5C884659-9921-9B45-91E2-C945907816FE}" destId="{F827E51E-4477-1F4C-9994-B33BE075629C}" srcOrd="0" destOrd="0" presId="urn:microsoft.com/office/officeart/2005/8/layout/radial4"/>
    <dgm:cxn modelId="{CE24F35C-80B2-3740-9674-F6ED4849C544}" type="presOf" srcId="{49735EEE-818C-C248-981D-804DCAB8167F}" destId="{D77C9F05-4A4F-354C-A583-00BBD614BB9D}" srcOrd="0" destOrd="0" presId="urn:microsoft.com/office/officeart/2005/8/layout/radial4"/>
    <dgm:cxn modelId="{1358751D-C4F0-E84A-B3CF-91A9479AA804}" srcId="{49735EEE-818C-C248-981D-804DCAB8167F}" destId="{5800827E-FCBC-C543-9D44-1C35842E7483}" srcOrd="0" destOrd="0" parTransId="{F9BD19D0-ABDB-3B49-9C2C-07487B71C781}" sibTransId="{B0241C98-D2E0-7745-A2E6-8F465DD81A6A}"/>
    <dgm:cxn modelId="{095D3089-1B3A-4044-9CDB-CCEDA3F3074A}" type="presOf" srcId="{AF14B6CF-35C7-6A4A-95E9-F4E8323B49E3}" destId="{22B9677E-B915-4F48-AC41-D9398E26AA5B}" srcOrd="0" destOrd="0" presId="urn:microsoft.com/office/officeart/2005/8/layout/radial4"/>
    <dgm:cxn modelId="{6B90EE98-3732-044D-BE3E-BE46FA1C897C}" type="presParOf" srcId="{F7DFFA6C-EF8E-0449-82B4-E1D78C3241CD}" destId="{D77C9F05-4A4F-354C-A583-00BBD614BB9D}" srcOrd="0" destOrd="0" presId="urn:microsoft.com/office/officeart/2005/8/layout/radial4"/>
    <dgm:cxn modelId="{2E33182F-31B1-EF41-B88A-4852C602F9D8}" type="presParOf" srcId="{F7DFFA6C-EF8E-0449-82B4-E1D78C3241CD}" destId="{8E905ABC-16D9-1E49-BAAB-67CD41151E70}" srcOrd="1" destOrd="0" presId="urn:microsoft.com/office/officeart/2005/8/layout/radial4"/>
    <dgm:cxn modelId="{0489E50E-4E74-1D4D-9CB0-602BBF844634}" type="presParOf" srcId="{F7DFFA6C-EF8E-0449-82B4-E1D78C3241CD}" destId="{074F5EBA-071B-5E49-AFE2-FCCB1B1F655B}" srcOrd="2" destOrd="0" presId="urn:microsoft.com/office/officeart/2005/8/layout/radial4"/>
    <dgm:cxn modelId="{549549CF-BEA2-374B-97DD-20D592EFF5E7}" type="presParOf" srcId="{F7DFFA6C-EF8E-0449-82B4-E1D78C3241CD}" destId="{22B9677E-B915-4F48-AC41-D9398E26AA5B}" srcOrd="3" destOrd="0" presId="urn:microsoft.com/office/officeart/2005/8/layout/radial4"/>
    <dgm:cxn modelId="{57E30627-D210-A646-B030-4DEC7ADAA0F1}" type="presParOf" srcId="{F7DFFA6C-EF8E-0449-82B4-E1D78C3241CD}" destId="{8C084D9C-A38D-1F46-8890-C7AA193D6CEF}" srcOrd="4" destOrd="0" presId="urn:microsoft.com/office/officeart/2005/8/layout/radial4"/>
    <dgm:cxn modelId="{374E0016-785B-DB4F-836E-2D29CCF90DA8}" type="presParOf" srcId="{F7DFFA6C-EF8E-0449-82B4-E1D78C3241CD}" destId="{0133C6FE-E58A-BE40-A3F1-1FB1002C7F05}" srcOrd="5" destOrd="0" presId="urn:microsoft.com/office/officeart/2005/8/layout/radial4"/>
    <dgm:cxn modelId="{1AC41FD6-8A09-0247-B7A7-5796CBD2323E}" type="presParOf" srcId="{F7DFFA6C-EF8E-0449-82B4-E1D78C3241CD}" destId="{26BA5D38-816D-5647-AF56-ADC916216243}" srcOrd="6" destOrd="0" presId="urn:microsoft.com/office/officeart/2005/8/layout/radial4"/>
    <dgm:cxn modelId="{BA350202-3D35-6A47-BC5C-8FD384EA6FB2}" type="presParOf" srcId="{F7DFFA6C-EF8E-0449-82B4-E1D78C3241CD}" destId="{F827E51E-4477-1F4C-9994-B33BE075629C}" srcOrd="7" destOrd="0" presId="urn:microsoft.com/office/officeart/2005/8/layout/radial4"/>
    <dgm:cxn modelId="{81E07FE1-E915-E649-95BB-E0EE72667629}" type="presParOf" srcId="{F7DFFA6C-EF8E-0449-82B4-E1D78C3241CD}" destId="{3D786F1C-0CF2-0345-A90E-780F6D59B581}" srcOrd="8" destOrd="0" presId="urn:microsoft.com/office/officeart/2005/8/layout/radial4"/>
    <dgm:cxn modelId="{091B88A6-D7B2-1E48-8D93-D117B84EB553}" type="presParOf" srcId="{F7DFFA6C-EF8E-0449-82B4-E1D78C3241CD}" destId="{AF15CF43-8022-524A-83DF-277470961DA6}" srcOrd="9" destOrd="0" presId="urn:microsoft.com/office/officeart/2005/8/layout/radial4"/>
    <dgm:cxn modelId="{7360A0EB-0BA0-8447-B396-6442A0E63760}" type="presParOf" srcId="{F7DFFA6C-EF8E-0449-82B4-E1D78C3241CD}" destId="{80167CD6-C60D-9649-9D80-70C238EF880E}"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C9F05-4A4F-354C-A583-00BBD614BB9D}">
      <dsp:nvSpPr>
        <dsp:cNvPr id="0" name=""/>
        <dsp:cNvSpPr/>
      </dsp:nvSpPr>
      <dsp:spPr>
        <a:xfrm>
          <a:off x="4640924" y="3126550"/>
          <a:ext cx="2318480" cy="2318480"/>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0">
            <a:lnSpc>
              <a:spcPct val="90000"/>
            </a:lnSpc>
            <a:spcBef>
              <a:spcPct val="0"/>
            </a:spcBef>
            <a:spcAft>
              <a:spcPct val="35000"/>
            </a:spcAft>
          </a:pPr>
          <a:r>
            <a:rPr lang="en-US" sz="3800" b="1" kern="1200" smtClean="0">
              <a:solidFill>
                <a:schemeClr val="tx1"/>
              </a:solidFill>
            </a:rPr>
            <a:t>Why we dream</a:t>
          </a:r>
          <a:endParaRPr lang="en-US" sz="3800" kern="1200">
            <a:solidFill>
              <a:schemeClr val="tx1"/>
            </a:solidFill>
          </a:endParaRPr>
        </a:p>
      </dsp:txBody>
      <dsp:txXfrm>
        <a:off x="4980458" y="3466084"/>
        <a:ext cx="1639412" cy="1639412"/>
      </dsp:txXfrm>
    </dsp:sp>
    <dsp:sp modelId="{8E905ABC-16D9-1E49-BAAB-67CD41151E70}">
      <dsp:nvSpPr>
        <dsp:cNvPr id="0" name=""/>
        <dsp:cNvSpPr/>
      </dsp:nvSpPr>
      <dsp:spPr>
        <a:xfrm rot="10800000">
          <a:off x="2396424" y="3955407"/>
          <a:ext cx="2121053" cy="660766"/>
        </a:xfrm>
        <a:prstGeom prst="lef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74F5EBA-071B-5E49-AFE2-FCCB1B1F655B}">
      <dsp:nvSpPr>
        <dsp:cNvPr id="0" name=""/>
        <dsp:cNvSpPr/>
      </dsp:nvSpPr>
      <dsp:spPr>
        <a:xfrm>
          <a:off x="1295146" y="3404768"/>
          <a:ext cx="2202556" cy="176204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0">
            <a:lnSpc>
              <a:spcPct val="90000"/>
            </a:lnSpc>
            <a:spcBef>
              <a:spcPct val="0"/>
            </a:spcBef>
            <a:spcAft>
              <a:spcPct val="35000"/>
            </a:spcAft>
          </a:pPr>
          <a:r>
            <a:rPr lang="en-US" sz="2200" b="1" u="sng" kern="1200" dirty="0" smtClean="0">
              <a:solidFill>
                <a:schemeClr val="tx1"/>
              </a:solidFill>
            </a:rPr>
            <a:t>Wish fulfillment: </a:t>
          </a:r>
          <a:r>
            <a:rPr lang="en-US" sz="2200" kern="1200" dirty="0" smtClean="0">
              <a:solidFill>
                <a:schemeClr val="tx1"/>
              </a:solidFill>
            </a:rPr>
            <a:t>To </a:t>
          </a:r>
          <a:r>
            <a:rPr lang="en-US" sz="2200" kern="1200" dirty="0" smtClean="0">
              <a:solidFill>
                <a:schemeClr val="tx1"/>
              </a:solidFill>
            </a:rPr>
            <a:t>satisfy our own wishes</a:t>
          </a:r>
          <a:endParaRPr lang="en-US" sz="2200" kern="1200" dirty="0">
            <a:solidFill>
              <a:schemeClr val="tx1"/>
            </a:solidFill>
          </a:endParaRPr>
        </a:p>
      </dsp:txBody>
      <dsp:txXfrm>
        <a:off x="1346755" y="3456377"/>
        <a:ext cx="2099338" cy="1658826"/>
      </dsp:txXfrm>
    </dsp:sp>
    <dsp:sp modelId="{22B9677E-B915-4F48-AC41-D9398E26AA5B}">
      <dsp:nvSpPr>
        <dsp:cNvPr id="0" name=""/>
        <dsp:cNvSpPr/>
      </dsp:nvSpPr>
      <dsp:spPr>
        <a:xfrm rot="13500000">
          <a:off x="3082735" y="2298505"/>
          <a:ext cx="2121053" cy="660766"/>
        </a:xfrm>
        <a:prstGeom prst="leftArrow">
          <a:avLst>
            <a:gd name="adj1" fmla="val 60000"/>
            <a:gd name="adj2" fmla="val 50000"/>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C084D9C-A38D-1F46-8890-C7AA193D6CEF}">
      <dsp:nvSpPr>
        <dsp:cNvPr id="0" name=""/>
        <dsp:cNvSpPr/>
      </dsp:nvSpPr>
      <dsp:spPr>
        <a:xfrm>
          <a:off x="2292078" y="997960"/>
          <a:ext cx="2202556" cy="1762044"/>
        </a:xfrm>
        <a:prstGeom prst="roundRect">
          <a:avLst>
            <a:gd name="adj" fmla="val 10000"/>
          </a:avLst>
        </a:prstGeom>
        <a:gradFill rotWithShape="0">
          <a:gsLst>
            <a:gs pos="0">
              <a:schemeClr val="accent4">
                <a:hueOff val="2598923"/>
                <a:satOff val="-11992"/>
                <a:lumOff val="441"/>
                <a:alphaOff val="0"/>
                <a:satMod val="103000"/>
                <a:lumMod val="102000"/>
                <a:tint val="94000"/>
              </a:schemeClr>
            </a:gs>
            <a:gs pos="50000">
              <a:schemeClr val="accent4">
                <a:hueOff val="2598923"/>
                <a:satOff val="-11992"/>
                <a:lumOff val="441"/>
                <a:alphaOff val="0"/>
                <a:satMod val="110000"/>
                <a:lumMod val="100000"/>
                <a:shade val="100000"/>
              </a:schemeClr>
            </a:gs>
            <a:gs pos="100000">
              <a:schemeClr val="accent4">
                <a:hueOff val="2598923"/>
                <a:satOff val="-11992"/>
                <a:lumOff val="4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0">
            <a:lnSpc>
              <a:spcPct val="90000"/>
            </a:lnSpc>
            <a:spcBef>
              <a:spcPct val="0"/>
            </a:spcBef>
            <a:spcAft>
              <a:spcPct val="35000"/>
            </a:spcAft>
          </a:pPr>
          <a:r>
            <a:rPr lang="en-US" sz="2200" b="1" u="sng" kern="1200" dirty="0" smtClean="0">
              <a:solidFill>
                <a:schemeClr val="tx1"/>
              </a:solidFill>
            </a:rPr>
            <a:t>Information processing: </a:t>
          </a:r>
          <a:r>
            <a:rPr lang="en-US" sz="2200" kern="1200" dirty="0" smtClean="0">
              <a:solidFill>
                <a:schemeClr val="tx1"/>
              </a:solidFill>
            </a:rPr>
            <a:t>To </a:t>
          </a:r>
          <a:r>
            <a:rPr lang="en-US" sz="2200" kern="1200" dirty="0" smtClean="0">
              <a:solidFill>
                <a:schemeClr val="tx1"/>
              </a:solidFill>
            </a:rPr>
            <a:t>file away memories</a:t>
          </a:r>
          <a:endParaRPr lang="en-US" sz="2200" kern="1200" dirty="0">
            <a:solidFill>
              <a:schemeClr val="tx1"/>
            </a:solidFill>
          </a:endParaRPr>
        </a:p>
      </dsp:txBody>
      <dsp:txXfrm>
        <a:off x="2343687" y="1049569"/>
        <a:ext cx="2099338" cy="1658826"/>
      </dsp:txXfrm>
    </dsp:sp>
    <dsp:sp modelId="{0133C6FE-E58A-BE40-A3F1-1FB1002C7F05}">
      <dsp:nvSpPr>
        <dsp:cNvPr id="0" name=""/>
        <dsp:cNvSpPr/>
      </dsp:nvSpPr>
      <dsp:spPr>
        <a:xfrm rot="16200000">
          <a:off x="4739638" y="1612193"/>
          <a:ext cx="2121053" cy="660766"/>
        </a:xfrm>
        <a:prstGeom prst="leftArrow">
          <a:avLst>
            <a:gd name="adj1" fmla="val 60000"/>
            <a:gd name="adj2" fmla="val 500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6BA5D38-816D-5647-AF56-ADC916216243}">
      <dsp:nvSpPr>
        <dsp:cNvPr id="0" name=""/>
        <dsp:cNvSpPr/>
      </dsp:nvSpPr>
      <dsp:spPr>
        <a:xfrm>
          <a:off x="4698886" y="1027"/>
          <a:ext cx="2202556" cy="1762044"/>
        </a:xfrm>
        <a:prstGeom prst="roundRect">
          <a:avLst>
            <a:gd name="adj" fmla="val 10000"/>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0">
            <a:lnSpc>
              <a:spcPct val="90000"/>
            </a:lnSpc>
            <a:spcBef>
              <a:spcPct val="0"/>
            </a:spcBef>
            <a:spcAft>
              <a:spcPct val="35000"/>
            </a:spcAft>
          </a:pPr>
          <a:r>
            <a:rPr lang="en-US" sz="2200" b="1" u="sng" kern="1200" dirty="0" smtClean="0">
              <a:solidFill>
                <a:schemeClr val="tx1"/>
              </a:solidFill>
            </a:rPr>
            <a:t>Physiological functioning: </a:t>
          </a:r>
          <a:r>
            <a:rPr lang="en-US" sz="2200" kern="1200" dirty="0" smtClean="0">
              <a:solidFill>
                <a:schemeClr val="tx1"/>
              </a:solidFill>
            </a:rPr>
            <a:t>To </a:t>
          </a:r>
          <a:r>
            <a:rPr lang="en-US" sz="2200" kern="1200" dirty="0" smtClean="0">
              <a:solidFill>
                <a:schemeClr val="tx1"/>
              </a:solidFill>
            </a:rPr>
            <a:t>develop and preserve neural pathways</a:t>
          </a:r>
          <a:endParaRPr lang="en-US" sz="2200" kern="1200" dirty="0">
            <a:solidFill>
              <a:schemeClr val="tx1"/>
            </a:solidFill>
          </a:endParaRPr>
        </a:p>
      </dsp:txBody>
      <dsp:txXfrm>
        <a:off x="4750495" y="52636"/>
        <a:ext cx="2099338" cy="1658826"/>
      </dsp:txXfrm>
    </dsp:sp>
    <dsp:sp modelId="{F827E51E-4477-1F4C-9994-B33BE075629C}">
      <dsp:nvSpPr>
        <dsp:cNvPr id="0" name=""/>
        <dsp:cNvSpPr/>
      </dsp:nvSpPr>
      <dsp:spPr>
        <a:xfrm rot="18900000">
          <a:off x="6396541" y="2298505"/>
          <a:ext cx="2121053" cy="660766"/>
        </a:xfrm>
        <a:prstGeom prst="leftArrow">
          <a:avLst>
            <a:gd name="adj1" fmla="val 60000"/>
            <a:gd name="adj2" fmla="val 50000"/>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D786F1C-0CF2-0345-A90E-780F6D59B581}">
      <dsp:nvSpPr>
        <dsp:cNvPr id="0" name=""/>
        <dsp:cNvSpPr/>
      </dsp:nvSpPr>
      <dsp:spPr>
        <a:xfrm>
          <a:off x="7105695" y="997960"/>
          <a:ext cx="2202556" cy="1762044"/>
        </a:xfrm>
        <a:prstGeom prst="roundRect">
          <a:avLst>
            <a:gd name="adj" fmla="val 10000"/>
          </a:avLst>
        </a:prstGeom>
        <a:gradFill rotWithShape="0">
          <a:gsLst>
            <a:gs pos="0">
              <a:schemeClr val="accent4">
                <a:hueOff val="7796769"/>
                <a:satOff val="-35976"/>
                <a:lumOff val="1324"/>
                <a:alphaOff val="0"/>
                <a:satMod val="103000"/>
                <a:lumMod val="102000"/>
                <a:tint val="94000"/>
              </a:schemeClr>
            </a:gs>
            <a:gs pos="50000">
              <a:schemeClr val="accent4">
                <a:hueOff val="7796769"/>
                <a:satOff val="-35976"/>
                <a:lumOff val="1324"/>
                <a:alphaOff val="0"/>
                <a:satMod val="110000"/>
                <a:lumMod val="100000"/>
                <a:shade val="100000"/>
              </a:schemeClr>
            </a:gs>
            <a:gs pos="100000">
              <a:schemeClr val="accent4">
                <a:hueOff val="7796769"/>
                <a:satOff val="-35976"/>
                <a:lumOff val="13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0">
            <a:lnSpc>
              <a:spcPct val="90000"/>
            </a:lnSpc>
            <a:spcBef>
              <a:spcPct val="0"/>
            </a:spcBef>
            <a:spcAft>
              <a:spcPct val="35000"/>
            </a:spcAft>
          </a:pPr>
          <a:r>
            <a:rPr lang="en-US" sz="2200" b="1" u="sng" kern="1200" dirty="0" smtClean="0">
              <a:solidFill>
                <a:schemeClr val="tx1"/>
              </a:solidFill>
            </a:rPr>
            <a:t>Neural activation: </a:t>
          </a:r>
          <a:r>
            <a:rPr lang="en-US" sz="2200" kern="1200" dirty="0" smtClean="0">
              <a:solidFill>
                <a:schemeClr val="tx1"/>
              </a:solidFill>
            </a:rPr>
            <a:t>To </a:t>
          </a:r>
          <a:r>
            <a:rPr lang="en-US" sz="2200" kern="1200" dirty="0" smtClean="0">
              <a:solidFill>
                <a:schemeClr val="tx1"/>
              </a:solidFill>
            </a:rPr>
            <a:t>make sense of neural static</a:t>
          </a:r>
          <a:endParaRPr lang="en-US" sz="2200" kern="1200" dirty="0">
            <a:solidFill>
              <a:schemeClr val="tx1"/>
            </a:solidFill>
          </a:endParaRPr>
        </a:p>
      </dsp:txBody>
      <dsp:txXfrm>
        <a:off x="7157304" y="1049569"/>
        <a:ext cx="2099338" cy="1658826"/>
      </dsp:txXfrm>
    </dsp:sp>
    <dsp:sp modelId="{AF15CF43-8022-524A-83DF-277470961DA6}">
      <dsp:nvSpPr>
        <dsp:cNvPr id="0" name=""/>
        <dsp:cNvSpPr/>
      </dsp:nvSpPr>
      <dsp:spPr>
        <a:xfrm>
          <a:off x="7082852" y="3955407"/>
          <a:ext cx="2121053" cy="660766"/>
        </a:xfrm>
        <a:prstGeom prst="leftArrow">
          <a:avLst>
            <a:gd name="adj1" fmla="val 60000"/>
            <a:gd name="adj2" fmla="val 5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0167CD6-C60D-9649-9D80-70C238EF880E}">
      <dsp:nvSpPr>
        <dsp:cNvPr id="0" name=""/>
        <dsp:cNvSpPr/>
      </dsp:nvSpPr>
      <dsp:spPr>
        <a:xfrm>
          <a:off x="8102627" y="3404768"/>
          <a:ext cx="2202556" cy="1762044"/>
        </a:xfrm>
        <a:prstGeom prst="roundRect">
          <a:avLst>
            <a:gd name="adj" fmla="val 10000"/>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rtl="0">
            <a:lnSpc>
              <a:spcPct val="90000"/>
            </a:lnSpc>
            <a:spcBef>
              <a:spcPct val="0"/>
            </a:spcBef>
            <a:spcAft>
              <a:spcPct val="35000"/>
            </a:spcAft>
          </a:pPr>
          <a:r>
            <a:rPr lang="en-US" sz="2200" b="1" u="sng" kern="1200" dirty="0" smtClean="0">
              <a:solidFill>
                <a:schemeClr val="tx1"/>
              </a:solidFill>
            </a:rPr>
            <a:t>Cognitive development: </a:t>
          </a:r>
          <a:r>
            <a:rPr lang="en-US" sz="2200" kern="1200" dirty="0" smtClean="0">
              <a:solidFill>
                <a:schemeClr val="tx1"/>
              </a:solidFill>
            </a:rPr>
            <a:t>To </a:t>
          </a:r>
          <a:r>
            <a:rPr lang="en-US" sz="2200" kern="1200" dirty="0" smtClean="0">
              <a:solidFill>
                <a:schemeClr val="tx1"/>
              </a:solidFill>
            </a:rPr>
            <a:t>reflect cognitive development</a:t>
          </a:r>
          <a:endParaRPr lang="en-US" sz="2200" kern="1200" dirty="0">
            <a:solidFill>
              <a:schemeClr val="tx1"/>
            </a:solidFill>
          </a:endParaRPr>
        </a:p>
      </dsp:txBody>
      <dsp:txXfrm>
        <a:off x="8154236" y="3456377"/>
        <a:ext cx="2099338" cy="165882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4FFA2C-3D54-4773-B535-56B14942F9A5}"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63797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FFA2C-3D54-4773-B535-56B14942F9A5}"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167255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FFA2C-3D54-4773-B535-56B14942F9A5}"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370094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4FFA2C-3D54-4773-B535-56B14942F9A5}"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221821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4FFA2C-3D54-4773-B535-56B14942F9A5}"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287463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4FFA2C-3D54-4773-B535-56B14942F9A5}"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25659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4FFA2C-3D54-4773-B535-56B14942F9A5}" type="datetimeFigureOut">
              <a:rPr lang="en-US" smtClean="0"/>
              <a:t>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193442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4FFA2C-3D54-4773-B535-56B14942F9A5}" type="datetimeFigureOut">
              <a:rPr lang="en-US" smtClean="0"/>
              <a:t>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241283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FFA2C-3D54-4773-B535-56B14942F9A5}" type="datetimeFigureOut">
              <a:rPr lang="en-US" smtClean="0"/>
              <a:t>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27716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4FFA2C-3D54-4773-B535-56B14942F9A5}"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319014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4FFA2C-3D54-4773-B535-56B14942F9A5}"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639AF-6285-4F71-BFF9-6B63FE65ECEB}" type="slidenum">
              <a:rPr lang="en-US" smtClean="0"/>
              <a:t>‹#›</a:t>
            </a:fld>
            <a:endParaRPr lang="en-US"/>
          </a:p>
        </p:txBody>
      </p:sp>
    </p:spTree>
    <p:extLst>
      <p:ext uri="{BB962C8B-B14F-4D97-AF65-F5344CB8AC3E}">
        <p14:creationId xmlns:p14="http://schemas.microsoft.com/office/powerpoint/2010/main" val="82513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FFA2C-3D54-4773-B535-56B14942F9A5}" type="datetimeFigureOut">
              <a:rPr lang="en-US" smtClean="0"/>
              <a:t>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639AF-6285-4F71-BFF9-6B63FE65ECEB}" type="slidenum">
              <a:rPr lang="en-US" smtClean="0"/>
              <a:t>‹#›</a:t>
            </a:fld>
            <a:endParaRPr lang="en-US"/>
          </a:p>
        </p:txBody>
      </p:sp>
    </p:spTree>
    <p:extLst>
      <p:ext uri="{BB962C8B-B14F-4D97-AF65-F5344CB8AC3E}">
        <p14:creationId xmlns:p14="http://schemas.microsoft.com/office/powerpoint/2010/main" val="25183734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Sleep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637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a:t>
            </a:r>
            <a:endParaRPr lang="en-US" dirty="0"/>
          </a:p>
        </p:txBody>
      </p:sp>
      <p:sp>
        <p:nvSpPr>
          <p:cNvPr id="3" name="Content Placeholder 2"/>
          <p:cNvSpPr>
            <a:spLocks noGrp="1"/>
          </p:cNvSpPr>
          <p:nvPr>
            <p:ph idx="1"/>
          </p:nvPr>
        </p:nvSpPr>
        <p:spPr/>
        <p:txBody>
          <a:bodyPr/>
          <a:lstStyle/>
          <a:p>
            <a:r>
              <a:rPr lang="en-US" dirty="0" smtClean="0"/>
              <a:t>Sleep – How it works</a:t>
            </a:r>
          </a:p>
          <a:p>
            <a:pPr lvl="1"/>
            <a:r>
              <a:rPr lang="en-US" dirty="0" smtClean="0"/>
              <a:t>Brain waves and sleep stages</a:t>
            </a:r>
          </a:p>
          <a:p>
            <a:pPr lvl="1"/>
            <a:r>
              <a:rPr lang="en-US" dirty="0" smtClean="0"/>
              <a:t>A full night’s sleep</a:t>
            </a:r>
          </a:p>
          <a:p>
            <a:pPr lvl="1"/>
            <a:r>
              <a:rPr lang="en-US" dirty="0" smtClean="0"/>
              <a:t>Why do we sleep?</a:t>
            </a:r>
          </a:p>
          <a:p>
            <a:r>
              <a:rPr lang="en-US" dirty="0" smtClean="0"/>
              <a:t>Sleep deprivation</a:t>
            </a:r>
          </a:p>
          <a:p>
            <a:r>
              <a:rPr lang="en-US" dirty="0" smtClean="0"/>
              <a:t>Sleep disorders</a:t>
            </a:r>
          </a:p>
          <a:p>
            <a:r>
              <a:rPr lang="en-US" dirty="0" smtClean="0"/>
              <a:t>Dreams</a:t>
            </a:r>
          </a:p>
          <a:p>
            <a:pPr lvl="1"/>
            <a:r>
              <a:rPr lang="en-US" dirty="0" smtClean="0"/>
              <a:t>Dream theories</a:t>
            </a:r>
            <a:endParaRPr lang="en-US" dirty="0"/>
          </a:p>
        </p:txBody>
      </p:sp>
    </p:spTree>
    <p:extLst>
      <p:ext uri="{BB962C8B-B14F-4D97-AF65-F5344CB8AC3E}">
        <p14:creationId xmlns:p14="http://schemas.microsoft.com/office/powerpoint/2010/main" val="392621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disorders</a:t>
            </a:r>
            <a:endParaRPr lang="en-US" dirty="0"/>
          </a:p>
        </p:txBody>
      </p:sp>
      <p:sp>
        <p:nvSpPr>
          <p:cNvPr id="4" name="Text Placeholder 3"/>
          <p:cNvSpPr>
            <a:spLocks noGrp="1"/>
          </p:cNvSpPr>
          <p:nvPr>
            <p:ph idx="1"/>
          </p:nvPr>
        </p:nvSpPr>
        <p:spPr/>
        <p:txBody>
          <a:bodyPr>
            <a:normAutofit/>
          </a:bodyPr>
          <a:lstStyle/>
          <a:p>
            <a:r>
              <a:rPr lang="en-US" b="1" dirty="0" smtClean="0"/>
              <a:t>Insomnia</a:t>
            </a:r>
            <a:endParaRPr lang="en-US" b="1" dirty="0"/>
          </a:p>
          <a:p>
            <a:r>
              <a:rPr lang="en-US" b="1" dirty="0" smtClean="0"/>
              <a:t>Narcolepsy</a:t>
            </a:r>
            <a:endParaRPr lang="en-US" b="1" dirty="0"/>
          </a:p>
          <a:p>
            <a:r>
              <a:rPr lang="en-US" b="1" dirty="0" smtClean="0"/>
              <a:t>Sleep </a:t>
            </a:r>
            <a:r>
              <a:rPr lang="en-US" b="1" dirty="0"/>
              <a:t>apnea</a:t>
            </a:r>
          </a:p>
          <a:p>
            <a:r>
              <a:rPr lang="en-US" b="1" dirty="0" smtClean="0"/>
              <a:t>Night </a:t>
            </a:r>
            <a:r>
              <a:rPr lang="en-US" b="1" dirty="0" smtClean="0"/>
              <a:t>terrors</a:t>
            </a:r>
          </a:p>
          <a:p>
            <a:r>
              <a:rPr lang="en-US" b="1" dirty="0" smtClean="0"/>
              <a:t>Sleepwalking </a:t>
            </a:r>
            <a:r>
              <a:rPr lang="en-US" b="1" dirty="0" smtClean="0"/>
              <a:t>and </a:t>
            </a:r>
            <a:r>
              <a:rPr lang="en-US" b="1" dirty="0" err="1" smtClean="0"/>
              <a:t>sleeptalking</a:t>
            </a:r>
            <a:endParaRPr lang="en-US" b="1" dirty="0" smtClean="0"/>
          </a:p>
        </p:txBody>
      </p:sp>
    </p:spTree>
    <p:extLst>
      <p:ext uri="{BB962C8B-B14F-4D97-AF65-F5344CB8AC3E}">
        <p14:creationId xmlns:p14="http://schemas.microsoft.com/office/powerpoint/2010/main" val="297597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7459" y="1529789"/>
            <a:ext cx="6136341" cy="4709645"/>
          </a:xfrm>
        </p:spPr>
        <p:txBody>
          <a:bodyPr/>
          <a:lstStyle/>
          <a:p>
            <a:r>
              <a:rPr lang="en-US" dirty="0" smtClean="0"/>
              <a:t>Beta = wide awake</a:t>
            </a:r>
          </a:p>
          <a:p>
            <a:r>
              <a:rPr lang="en-US" dirty="0" smtClean="0"/>
              <a:t>Alpha = relaxed awake</a:t>
            </a:r>
          </a:p>
          <a:p>
            <a:r>
              <a:rPr lang="en-US" dirty="0" smtClean="0"/>
              <a:t>Delta = deep sleep = NREM-3</a:t>
            </a:r>
            <a:endParaRPr lang="en-US" dirty="0"/>
          </a:p>
        </p:txBody>
      </p:sp>
      <p:pic>
        <p:nvPicPr>
          <p:cNvPr id="4" name="Picture 3" descr="Screen Shot 2013-11-08 at 1.51.0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334" y="-46898"/>
            <a:ext cx="4317713" cy="6904898"/>
          </a:xfrm>
          <a:prstGeom prst="rect">
            <a:avLst/>
          </a:prstGeom>
        </p:spPr>
      </p:pic>
      <p:sp>
        <p:nvSpPr>
          <p:cNvPr id="5" name="Title 4"/>
          <p:cNvSpPr>
            <a:spLocks noGrp="1"/>
          </p:cNvSpPr>
          <p:nvPr>
            <p:ph type="title"/>
          </p:nvPr>
        </p:nvSpPr>
        <p:spPr>
          <a:xfrm>
            <a:off x="6051176" y="365125"/>
            <a:ext cx="5302624" cy="1325563"/>
          </a:xfrm>
        </p:spPr>
        <p:txBody>
          <a:bodyPr/>
          <a:lstStyle/>
          <a:p>
            <a:r>
              <a:rPr lang="en-US" dirty="0" smtClean="0"/>
              <a:t>Brain waves</a:t>
            </a:r>
            <a:endParaRPr lang="en-US" dirty="0"/>
          </a:p>
        </p:txBody>
      </p:sp>
    </p:spTree>
    <p:extLst>
      <p:ext uri="{BB962C8B-B14F-4D97-AF65-F5344CB8AC3E}">
        <p14:creationId xmlns:p14="http://schemas.microsoft.com/office/powerpoint/2010/main" val="17444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398728"/>
            <a:ext cx="3321424" cy="1325563"/>
          </a:xfrm>
        </p:spPr>
        <p:txBody>
          <a:bodyPr/>
          <a:lstStyle/>
          <a:p>
            <a:r>
              <a:rPr lang="en-US" dirty="0" smtClean="0"/>
              <a:t>Sleep stages</a:t>
            </a:r>
            <a:endParaRPr lang="en-US" dirty="0"/>
          </a:p>
        </p:txBody>
      </p:sp>
      <p:sp>
        <p:nvSpPr>
          <p:cNvPr id="3" name="Content Placeholder 2"/>
          <p:cNvSpPr>
            <a:spLocks noGrp="1"/>
          </p:cNvSpPr>
          <p:nvPr>
            <p:ph idx="1"/>
          </p:nvPr>
        </p:nvSpPr>
        <p:spPr>
          <a:xfrm>
            <a:off x="94129" y="1724291"/>
            <a:ext cx="3986911" cy="4673703"/>
          </a:xfrm>
        </p:spPr>
        <p:txBody>
          <a:bodyPr/>
          <a:lstStyle/>
          <a:p>
            <a:r>
              <a:rPr lang="en-US" dirty="0" smtClean="0"/>
              <a:t>What happens to stage 3?</a:t>
            </a:r>
          </a:p>
          <a:p>
            <a:r>
              <a:rPr lang="en-US" dirty="0" smtClean="0"/>
              <a:t>What stage do we spend most of our sleep in?</a:t>
            </a:r>
          </a:p>
          <a:p>
            <a:r>
              <a:rPr lang="en-US" dirty="0" smtClean="0"/>
              <a:t>What happens to REM as sleep continues?</a:t>
            </a:r>
          </a:p>
          <a:p>
            <a:r>
              <a:rPr lang="en-US" dirty="0" smtClean="0"/>
              <a:t>What else do you notice?</a:t>
            </a:r>
            <a:endParaRPr lang="en-US" dirty="0"/>
          </a:p>
        </p:txBody>
      </p:sp>
      <p:pic>
        <p:nvPicPr>
          <p:cNvPr id="4" name="Picture 3" descr="The figure shows a line graph representation of sleep stages for both young and older adults. People pass through a multistage sleep cycle several times each night,  with the periods of deep sleep diminishing and REM sleep periods increasing in duration. As people age, sleep becomes more fragile, with awakenings common among older adults.&#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4216" y="0"/>
            <a:ext cx="8197784" cy="6505958"/>
          </a:xfrm>
          <a:prstGeom prst="rect">
            <a:avLst/>
          </a:prstGeom>
        </p:spPr>
      </p:pic>
    </p:spTree>
    <p:extLst>
      <p:ext uri="{BB962C8B-B14F-4D97-AF65-F5344CB8AC3E}">
        <p14:creationId xmlns:p14="http://schemas.microsoft.com/office/powerpoint/2010/main" val="15868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sleep?</a:t>
            </a:r>
            <a:endParaRPr lang="en-US" dirty="0"/>
          </a:p>
        </p:txBody>
      </p:sp>
      <p:sp>
        <p:nvSpPr>
          <p:cNvPr id="4" name="Text Placeholder 2"/>
          <p:cNvSpPr>
            <a:spLocks noGrp="1"/>
          </p:cNvSpPr>
          <p:nvPr>
            <p:ph idx="1"/>
          </p:nvPr>
        </p:nvSpPr>
        <p:spPr/>
        <p:txBody>
          <a:bodyPr>
            <a:normAutofit/>
          </a:bodyPr>
          <a:lstStyle/>
          <a:p>
            <a:r>
              <a:rPr lang="en-US" dirty="0" smtClean="0"/>
              <a:t>Evolutionary reason: protection</a:t>
            </a:r>
            <a:endParaRPr lang="en-US" dirty="0" smtClean="0"/>
          </a:p>
          <a:p>
            <a:r>
              <a:rPr lang="en-US" dirty="0" smtClean="0"/>
              <a:t>Restore and repair neurons</a:t>
            </a:r>
            <a:endParaRPr lang="en-US" dirty="0" smtClean="0"/>
          </a:p>
          <a:p>
            <a:r>
              <a:rPr lang="en-US" dirty="0" smtClean="0"/>
              <a:t>Strengthen neural connections in memory</a:t>
            </a:r>
            <a:endParaRPr lang="en-US" dirty="0" smtClean="0"/>
          </a:p>
          <a:p>
            <a:r>
              <a:rPr lang="en-US" dirty="0" smtClean="0"/>
              <a:t>Promotes creativity</a:t>
            </a:r>
            <a:endParaRPr lang="en-US" dirty="0" smtClean="0"/>
          </a:p>
          <a:p>
            <a:r>
              <a:rPr lang="en-US" dirty="0" smtClean="0"/>
              <a:t>Helps us grow…</a:t>
            </a:r>
            <a:endParaRPr lang="en-US" dirty="0"/>
          </a:p>
        </p:txBody>
      </p:sp>
    </p:spTree>
    <p:extLst>
      <p:ext uri="{BB962C8B-B14F-4D97-AF65-F5344CB8AC3E}">
        <p14:creationId xmlns:p14="http://schemas.microsoft.com/office/powerpoint/2010/main" val="419485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deprivation</a:t>
            </a:r>
            <a:endParaRPr lang="en-US" dirty="0"/>
          </a:p>
        </p:txBody>
      </p:sp>
      <p:sp>
        <p:nvSpPr>
          <p:cNvPr id="3" name="Content Placeholder 2"/>
          <p:cNvSpPr>
            <a:spLocks noGrp="1"/>
          </p:cNvSpPr>
          <p:nvPr>
            <p:ph idx="1"/>
          </p:nvPr>
        </p:nvSpPr>
        <p:spPr>
          <a:xfrm>
            <a:off x="206188" y="1690688"/>
            <a:ext cx="4661647" cy="4351338"/>
          </a:xfrm>
        </p:spPr>
        <p:txBody>
          <a:bodyPr/>
          <a:lstStyle/>
          <a:p>
            <a:r>
              <a:rPr lang="en-US" dirty="0" smtClean="0"/>
              <a:t>Sleep debt </a:t>
            </a:r>
            <a:r>
              <a:rPr lang="en-US" dirty="0" smtClean="0">
                <a:sym typeface="Wingdings" panose="05000000000000000000" pitchFamily="2" charset="2"/>
              </a:rPr>
              <a:t> difference between needed sleep and actual sleep</a:t>
            </a:r>
          </a:p>
          <a:p>
            <a:pPr lvl="1"/>
            <a:r>
              <a:rPr lang="en-US" dirty="0" smtClean="0">
                <a:sym typeface="Wingdings" panose="05000000000000000000" pitchFamily="2" charset="2"/>
              </a:rPr>
              <a:t>Can be hard to make up</a:t>
            </a:r>
          </a:p>
          <a:p>
            <a:r>
              <a:rPr lang="en-US" dirty="0" smtClean="0">
                <a:sym typeface="Wingdings" panose="05000000000000000000" pitchFamily="2" charset="2"/>
              </a:rPr>
              <a:t>Effects of psychoactive substances</a:t>
            </a:r>
          </a:p>
          <a:p>
            <a:pPr lvl="1"/>
            <a:r>
              <a:rPr lang="en-US" dirty="0" smtClean="0">
                <a:sym typeface="Wingdings" panose="05000000000000000000" pitchFamily="2" charset="2"/>
              </a:rPr>
              <a:t>Alcohol</a:t>
            </a:r>
          </a:p>
          <a:p>
            <a:pPr lvl="1"/>
            <a:r>
              <a:rPr lang="en-US" dirty="0" smtClean="0">
                <a:sym typeface="Wingdings" panose="05000000000000000000" pitchFamily="2" charset="2"/>
              </a:rPr>
              <a:t>Sleeping pills </a:t>
            </a:r>
            <a:endParaRPr lang="en-US" dirty="0"/>
          </a:p>
        </p:txBody>
      </p:sp>
      <p:pic>
        <p:nvPicPr>
          <p:cNvPr id="4" name="Picture 3" descr="The figure shows a man with labels explaining the effects of sleep deprivation. THe Labels are as follows. Brain. Decreased ability to focus attention and process and store memories; increased risk of depression. Heart. Increased risk of high blood pressure.&#10;Stomach. Increase in hunger-arousing ghrelin; decrease in hunger-suppressing leptin.&#10;Muscles. Reduced strength; slower reaction time and motor learning.&#10;Joints. Increased inflammation and arthritis.&#10;Fat cells. Increased production; greater risk of obesity.&#10;Immune system. Decreased production of immune cells; increased risk of viral infections, such as colds.&#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2271" y="510987"/>
            <a:ext cx="6692153" cy="6078071"/>
          </a:xfrm>
          <a:prstGeom prst="rect">
            <a:avLst/>
          </a:prstGeom>
        </p:spPr>
      </p:pic>
    </p:spTree>
    <p:extLst>
      <p:ext uri="{BB962C8B-B14F-4D97-AF65-F5344CB8AC3E}">
        <p14:creationId xmlns:p14="http://schemas.microsoft.com/office/powerpoint/2010/main" val="154272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153613"/>
            <a:ext cx="10515600" cy="1325563"/>
          </a:xfrm>
        </p:spPr>
        <p:txBody>
          <a:bodyPr/>
          <a:lstStyle/>
          <a:p>
            <a:r>
              <a:rPr lang="en-US" dirty="0" smtClean="0"/>
              <a:t>Dreams: why do we do 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9328483"/>
              </p:ext>
            </p:extLst>
          </p:nvPr>
        </p:nvGraphicFramePr>
        <p:xfrm>
          <a:off x="206189" y="1250576"/>
          <a:ext cx="11600330" cy="5446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04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190</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Sleep</vt:lpstr>
      <vt:lpstr>Topics for Today</vt:lpstr>
      <vt:lpstr>Sleep disorders</vt:lpstr>
      <vt:lpstr>Brain waves</vt:lpstr>
      <vt:lpstr>Sleep stages</vt:lpstr>
      <vt:lpstr>Why do we sleep?</vt:lpstr>
      <vt:lpstr>Sleep deprivation</vt:lpstr>
      <vt:lpstr>Dreams: why do we do it?</vt:lpstr>
    </vt:vector>
  </TitlesOfParts>
  <Company>Durham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dc:title>
  <dc:creator>Victor Cadilla</dc:creator>
  <cp:lastModifiedBy>Victor Cadilla</cp:lastModifiedBy>
  <cp:revision>6</cp:revision>
  <dcterms:created xsi:type="dcterms:W3CDTF">2019-02-04T03:17:51Z</dcterms:created>
  <dcterms:modified xsi:type="dcterms:W3CDTF">2019-02-04T03:42:27Z</dcterms:modified>
</cp:coreProperties>
</file>