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8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7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7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0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6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6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1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6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2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5CAF-7E83-4730-B3F0-0FEB08904A8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F8BE8-3A64-4C4C-914D-7EEBF8C0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35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Social-Cognitive Theory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3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Social-Cognitive perspective on the personality</a:t>
            </a:r>
          </a:p>
          <a:p>
            <a:pPr lvl="1"/>
            <a:r>
              <a:rPr lang="en-US" dirty="0" smtClean="0"/>
              <a:t>Albert Bandura and Reciprocal determinism</a:t>
            </a:r>
          </a:p>
          <a:p>
            <a:pPr lvl="1"/>
            <a:r>
              <a:rPr lang="en-US" dirty="0" smtClean="0"/>
              <a:t>Assessment and weaknesses</a:t>
            </a:r>
          </a:p>
          <a:p>
            <a:r>
              <a:rPr lang="en-US" dirty="0" smtClean="0"/>
              <a:t>Odds and ends about the self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2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Social-Cognitive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11781"/>
            <a:ext cx="2112818" cy="19651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Bobo Doll guy…</a:t>
            </a:r>
            <a:endParaRPr lang="en-US" dirty="0"/>
          </a:p>
        </p:txBody>
      </p:sp>
      <p:pic>
        <p:nvPicPr>
          <p:cNvPr id="1026" name="Picture 2" descr="http://www.highschool.bfwpub.com/BrainHoney/Resource/22292/digital_first_content/trunk/test/myers11e/asset/img_ch14/Myers11e_ch14_fig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36" y="1912805"/>
            <a:ext cx="8552902" cy="473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lbert bandu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5" y="1690688"/>
            <a:ext cx="4445289" cy="241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58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Social-Cognitive Perspective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Assessing Personality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Assess personality in different situations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Traits are </a:t>
            </a:r>
            <a:r>
              <a:rPr lang="en-US" dirty="0" err="1" smtClean="0"/>
              <a:t>UNDERemphasized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6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378"/>
            <a:ext cx="10515600" cy="1325563"/>
          </a:xfrm>
        </p:spPr>
        <p:txBody>
          <a:bodyPr/>
          <a:lstStyle/>
          <a:p>
            <a:r>
              <a:rPr lang="en-US" dirty="0" smtClean="0"/>
              <a:t>The Self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200" y="1411941"/>
            <a:ext cx="5181600" cy="4765022"/>
          </a:xfrm>
        </p:spPr>
        <p:txBody>
          <a:bodyPr/>
          <a:lstStyle/>
          <a:p>
            <a:r>
              <a:rPr lang="en-US" dirty="0" smtClean="0"/>
              <a:t>Spotlight effect</a:t>
            </a:r>
          </a:p>
          <a:p>
            <a:pPr lvl="1"/>
            <a:r>
              <a:rPr lang="en-US" dirty="0" smtClean="0"/>
              <a:t>What does this say about the influence of others?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72200" y="1411941"/>
            <a:ext cx="5181600" cy="4765022"/>
          </a:xfrm>
        </p:spPr>
        <p:txBody>
          <a:bodyPr/>
          <a:lstStyle/>
          <a:p>
            <a:r>
              <a:rPr lang="en-US" dirty="0" smtClean="0"/>
              <a:t>Self-serving bias</a:t>
            </a:r>
          </a:p>
          <a:p>
            <a:pPr lvl="1"/>
            <a:r>
              <a:rPr lang="en-US" dirty="0" smtClean="0"/>
              <a:t>Does this mean we are predisposed to have higher self-esteem?</a:t>
            </a:r>
            <a:endParaRPr lang="en-US" dirty="0"/>
          </a:p>
        </p:txBody>
      </p:sp>
      <p:pic>
        <p:nvPicPr>
          <p:cNvPr id="2050" name="Picture 2" descr="Image result for spotlight ef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18" y="3075929"/>
            <a:ext cx="5078506" cy="352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etter than y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93172"/>
            <a:ext cx="5334000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87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trait theories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of the 4 theories on personality that we’ve discussed (psychanalysis/psychodynamic, humanistic, trait, social-cognitive) and analyze one of the following people from that perspective:</a:t>
            </a:r>
          </a:p>
          <a:p>
            <a:pPr lvl="1"/>
            <a:r>
              <a:rPr lang="en-US" dirty="0" smtClean="0"/>
              <a:t>Harry Potter</a:t>
            </a:r>
          </a:p>
          <a:p>
            <a:pPr lvl="1"/>
            <a:r>
              <a:rPr lang="en-US" dirty="0" smtClean="0"/>
              <a:t>Scar from the Lion King</a:t>
            </a:r>
          </a:p>
          <a:p>
            <a:pPr lvl="1"/>
            <a:r>
              <a:rPr lang="en-US" dirty="0" smtClean="0"/>
              <a:t>Donna </a:t>
            </a:r>
            <a:r>
              <a:rPr lang="en-US" dirty="0" err="1" smtClean="0"/>
              <a:t>Meagle</a:t>
            </a:r>
            <a:r>
              <a:rPr lang="en-US" dirty="0" smtClean="0"/>
              <a:t> from Parks </a:t>
            </a:r>
            <a:r>
              <a:rPr lang="en-US" smtClean="0"/>
              <a:t>and Rec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4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119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Social-Cognitive Theory</vt:lpstr>
      <vt:lpstr>Topics for today</vt:lpstr>
      <vt:lpstr>Social-Cognitive Perspective</vt:lpstr>
      <vt:lpstr>Social-Cognitive Perspective</vt:lpstr>
      <vt:lpstr>The Self</vt:lpstr>
      <vt:lpstr>Practice with trait theories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Social-Cognitive Theory</dc:title>
  <dc:creator>Victor Cadilla</dc:creator>
  <cp:lastModifiedBy>Victor Cadilla</cp:lastModifiedBy>
  <cp:revision>2</cp:revision>
  <dcterms:created xsi:type="dcterms:W3CDTF">2019-01-29T13:00:36Z</dcterms:created>
  <dcterms:modified xsi:type="dcterms:W3CDTF">2019-01-29T13:20:53Z</dcterms:modified>
</cp:coreProperties>
</file>