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6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D7D5-275F-4AB0-8FDB-3C0320C19F4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B254-8A30-4FB8-B0D2-9F55371D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0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516"/>
            <a:ext cx="10515600" cy="1325563"/>
          </a:xfrm>
        </p:spPr>
        <p:txBody>
          <a:bodyPr/>
          <a:lstStyle/>
          <a:p>
            <a:r>
              <a:rPr lang="en-US" dirty="0" smtClean="0"/>
              <a:t>Learned Helplessness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0609"/>
            <a:ext cx="7886114" cy="518879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8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stress?</a:t>
            </a:r>
          </a:p>
          <a:p>
            <a:pPr lvl="1"/>
            <a:r>
              <a:rPr lang="en-US" dirty="0" smtClean="0"/>
              <a:t>Different causes</a:t>
            </a:r>
          </a:p>
          <a:p>
            <a:r>
              <a:rPr lang="en-US" dirty="0" smtClean="0"/>
              <a:t>How do we respond to stress?</a:t>
            </a:r>
          </a:p>
          <a:p>
            <a:pPr lvl="1"/>
            <a:r>
              <a:rPr lang="en-US" dirty="0"/>
              <a:t>General Adaptation Syndrome</a:t>
            </a:r>
          </a:p>
          <a:p>
            <a:pPr lvl="1"/>
            <a:r>
              <a:rPr lang="en-US" dirty="0" smtClean="0"/>
              <a:t>Physiological changes</a:t>
            </a:r>
          </a:p>
          <a:p>
            <a:pPr lvl="1"/>
            <a:r>
              <a:rPr lang="en-US" dirty="0" smtClean="0"/>
              <a:t>Impact on health</a:t>
            </a:r>
          </a:p>
          <a:p>
            <a:pPr lvl="1"/>
            <a:r>
              <a:rPr lang="en-US" dirty="0" smtClean="0"/>
              <a:t>Type A, B, D Personalities</a:t>
            </a:r>
          </a:p>
          <a:p>
            <a:r>
              <a:rPr lang="en-US" dirty="0" smtClean="0"/>
              <a:t>Coping with Stress</a:t>
            </a:r>
          </a:p>
        </p:txBody>
      </p:sp>
    </p:spTree>
    <p:extLst>
      <p:ext uri="{BB962C8B-B14F-4D97-AF65-F5344CB8AC3E}">
        <p14:creationId xmlns:p14="http://schemas.microsoft.com/office/powerpoint/2010/main" val="145239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407"/>
            <a:ext cx="10515600" cy="4351338"/>
          </a:xfrm>
        </p:spPr>
        <p:txBody>
          <a:bodyPr/>
          <a:lstStyle/>
          <a:p>
            <a:r>
              <a:rPr lang="en-US" dirty="0" smtClean="0"/>
              <a:t>A process for responding to perceived threats</a:t>
            </a:r>
            <a:endParaRPr lang="en-US" dirty="0"/>
          </a:p>
        </p:txBody>
      </p:sp>
      <p:pic>
        <p:nvPicPr>
          <p:cNvPr id="4" name="Picture 4" descr="Str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" b="-4282"/>
          <a:stretch>
            <a:fillRect/>
          </a:stretch>
        </p:blipFill>
        <p:spPr>
          <a:xfrm>
            <a:off x="996974" y="2362396"/>
            <a:ext cx="8272463" cy="39687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2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2" y="295665"/>
            <a:ext cx="10515600" cy="1325563"/>
          </a:xfrm>
        </p:spPr>
        <p:txBody>
          <a:bodyPr/>
          <a:lstStyle/>
          <a:p>
            <a:r>
              <a:rPr lang="en-US" dirty="0" smtClean="0"/>
              <a:t>Different Causes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Catastrophic events</a:t>
            </a:r>
          </a:p>
          <a:p>
            <a:r>
              <a:rPr lang="en-US" dirty="0" smtClean="0"/>
              <a:t>Life changes</a:t>
            </a:r>
          </a:p>
          <a:p>
            <a:r>
              <a:rPr lang="en-US" dirty="0" smtClean="0"/>
              <a:t>Daily hassles</a:t>
            </a:r>
            <a:endParaRPr lang="en-US" dirty="0"/>
          </a:p>
        </p:txBody>
      </p:sp>
      <p:pic>
        <p:nvPicPr>
          <p:cNvPr id="1026" name="Picture 2" descr="moving into d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41" y="398086"/>
            <a:ext cx="4532159" cy="31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5" y="3709988"/>
            <a:ext cx="5886855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uck in traff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2987"/>
            <a:ext cx="5471138" cy="34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Selye</a:t>
            </a:r>
            <a:r>
              <a:rPr lang="en-US" dirty="0" smtClean="0"/>
              <a:t> – General Adaptation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28" y="1486264"/>
            <a:ext cx="11225878" cy="504348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2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Nervous System activates</a:t>
            </a:r>
          </a:p>
          <a:p>
            <a:r>
              <a:rPr lang="en-US" dirty="0" smtClean="0"/>
              <a:t>Adrenal glands release stress hormones:</a:t>
            </a:r>
          </a:p>
          <a:p>
            <a:pPr lvl="1"/>
            <a:r>
              <a:rPr lang="en-US" dirty="0" smtClean="0"/>
              <a:t>Adrenaline (epinephrine)</a:t>
            </a:r>
          </a:p>
          <a:p>
            <a:pPr lvl="1"/>
            <a:r>
              <a:rPr lang="en-US" dirty="0" smtClean="0"/>
              <a:t>Noradrenaline (norepinephrine)</a:t>
            </a:r>
          </a:p>
          <a:p>
            <a:pPr lvl="1"/>
            <a:r>
              <a:rPr lang="en-US" dirty="0" smtClean="0"/>
              <a:t>Cortisol</a:t>
            </a:r>
          </a:p>
        </p:txBody>
      </p:sp>
    </p:spTree>
    <p:extLst>
      <p:ext uri="{BB962C8B-B14F-4D97-AF65-F5344CB8AC3E}">
        <p14:creationId xmlns:p14="http://schemas.microsoft.com/office/powerpoint/2010/main" val="4716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response suppresses immune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People with high level of stress are more susceptible to:</a:t>
            </a:r>
          </a:p>
          <a:p>
            <a:pPr lvl="1"/>
            <a:r>
              <a:rPr lang="en-US" dirty="0" smtClean="0"/>
              <a:t>Coronary Heart Disease</a:t>
            </a:r>
          </a:p>
          <a:p>
            <a:pPr lvl="1"/>
            <a:r>
              <a:rPr lang="en-US" dirty="0" smtClean="0"/>
              <a:t>Colds and other illnesses</a:t>
            </a:r>
          </a:p>
          <a:p>
            <a:pPr lvl="1"/>
            <a:r>
              <a:rPr lang="en-US" dirty="0" smtClean="0"/>
              <a:t>Cancer</a:t>
            </a:r>
            <a:endParaRPr lang="en-US" dirty="0"/>
          </a:p>
        </p:txBody>
      </p:sp>
      <p:pic>
        <p:nvPicPr>
          <p:cNvPr id="2050" name="Picture 2" descr="Image result for immune system ce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3"/>
          <a:stretch/>
        </p:blipFill>
        <p:spPr bwMode="auto">
          <a:xfrm>
            <a:off x="2729963" y="4001294"/>
            <a:ext cx="7127304" cy="25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0"/>
            <a:ext cx="10515600" cy="1325563"/>
          </a:xfrm>
        </p:spPr>
        <p:txBody>
          <a:bodyPr/>
          <a:lstStyle/>
          <a:p>
            <a:r>
              <a:rPr lang="en-US" dirty="0" smtClean="0"/>
              <a:t>Type A, B, and D 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8877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type a vs type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0" y="1223889"/>
            <a:ext cx="5254993" cy="55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ype d person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17" y="1825625"/>
            <a:ext cx="5779938" cy="37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5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1111983"/>
          </a:xfrm>
        </p:spPr>
        <p:txBody>
          <a:bodyPr/>
          <a:lstStyle/>
          <a:p>
            <a:r>
              <a:rPr lang="en-US" dirty="0" smtClean="0"/>
              <a:t>Coping with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4"/>
            <a:ext cx="10515600" cy="4826465"/>
          </a:xfrm>
        </p:spPr>
        <p:txBody>
          <a:bodyPr/>
          <a:lstStyle/>
          <a:p>
            <a:r>
              <a:rPr lang="en-US" dirty="0" smtClean="0"/>
              <a:t>Internal vs External Locus of Control</a:t>
            </a:r>
            <a:endParaRPr lang="en-US" dirty="0"/>
          </a:p>
        </p:txBody>
      </p:sp>
      <p:pic>
        <p:nvPicPr>
          <p:cNvPr id="4098" name="Picture 2" descr="Image result for internal locus of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3" y="1753330"/>
            <a:ext cx="8328072" cy="48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129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Stress</vt:lpstr>
      <vt:lpstr>Topics for Today</vt:lpstr>
      <vt:lpstr>What is stress?</vt:lpstr>
      <vt:lpstr>Different Causes of Stress</vt:lpstr>
      <vt:lpstr>Hans Selye – General Adaptation Syndrome</vt:lpstr>
      <vt:lpstr>Physiological Changes</vt:lpstr>
      <vt:lpstr>Stress and Health</vt:lpstr>
      <vt:lpstr>Type A, B, and D Personalities</vt:lpstr>
      <vt:lpstr>Coping with Stress</vt:lpstr>
      <vt:lpstr>Learned Helplessness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Cadilla</dc:creator>
  <cp:lastModifiedBy>Victor Cadilla</cp:lastModifiedBy>
  <cp:revision>6</cp:revision>
  <dcterms:created xsi:type="dcterms:W3CDTF">2018-01-09T19:39:46Z</dcterms:created>
  <dcterms:modified xsi:type="dcterms:W3CDTF">2018-01-09T20:52:34Z</dcterms:modified>
</cp:coreProperties>
</file>