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DFB7-56E0-4F5A-ADEA-94C5D5DF8A50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F588-367A-4D35-9E03-DDE047EB7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4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DFB7-56E0-4F5A-ADEA-94C5D5DF8A50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F588-367A-4D35-9E03-DDE047EB7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5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DFB7-56E0-4F5A-ADEA-94C5D5DF8A50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F588-367A-4D35-9E03-DDE047EB7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9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DFB7-56E0-4F5A-ADEA-94C5D5DF8A50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F588-367A-4D35-9E03-DDE047EB7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3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DFB7-56E0-4F5A-ADEA-94C5D5DF8A50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F588-367A-4D35-9E03-DDE047EB7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1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DFB7-56E0-4F5A-ADEA-94C5D5DF8A50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F588-367A-4D35-9E03-DDE047EB7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7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DFB7-56E0-4F5A-ADEA-94C5D5DF8A50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F588-367A-4D35-9E03-DDE047EB7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3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DFB7-56E0-4F5A-ADEA-94C5D5DF8A50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F588-367A-4D35-9E03-DDE047EB7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0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DFB7-56E0-4F5A-ADEA-94C5D5DF8A50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F588-367A-4D35-9E03-DDE047EB7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6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DFB7-56E0-4F5A-ADEA-94C5D5DF8A50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F588-367A-4D35-9E03-DDE047EB7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1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DFB7-56E0-4F5A-ADEA-94C5D5DF8A50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F588-367A-4D35-9E03-DDE047EB7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7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EDFB7-56E0-4F5A-ADEA-94C5D5DF8A50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2F588-367A-4D35-9E03-DDE047EB7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96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Indian Wars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 Conflicts and Consequences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67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7575" y="293970"/>
            <a:ext cx="5157787" cy="823912"/>
          </a:xfrm>
        </p:spPr>
        <p:txBody>
          <a:bodyPr/>
          <a:lstStyle/>
          <a:p>
            <a:pPr algn="ctr"/>
            <a:r>
              <a:rPr lang="en-US" dirty="0" smtClean="0"/>
              <a:t>This is NOT America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06043" y="293970"/>
            <a:ext cx="4588293" cy="823912"/>
          </a:xfrm>
        </p:spPr>
        <p:txBody>
          <a:bodyPr/>
          <a:lstStyle/>
          <a:p>
            <a:pPr algn="ctr"/>
            <a:r>
              <a:rPr lang="en-US" dirty="0" smtClean="0"/>
              <a:t>This is America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Image result for indian boarding school 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32"/>
          <a:stretch/>
        </p:blipFill>
        <p:spPr bwMode="auto">
          <a:xfrm>
            <a:off x="6218764" y="1074555"/>
            <a:ext cx="4659811" cy="558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indian boarding school 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9"/>
          <a:stretch/>
        </p:blipFill>
        <p:spPr bwMode="auto">
          <a:xfrm>
            <a:off x="882074" y="1074555"/>
            <a:ext cx="4525673" cy="56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1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US Indian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2408"/>
            <a:ext cx="10515600" cy="4954556"/>
          </a:xfrm>
        </p:spPr>
        <p:txBody>
          <a:bodyPr/>
          <a:lstStyle/>
          <a:p>
            <a:r>
              <a:rPr lang="en-US" dirty="0" smtClean="0"/>
              <a:t>Move Native Americans to reservations</a:t>
            </a:r>
          </a:p>
          <a:p>
            <a:pPr lvl="1"/>
            <a:r>
              <a:rPr lang="en-US" dirty="0" smtClean="0"/>
              <a:t>Separate them white settlers</a:t>
            </a:r>
          </a:p>
          <a:p>
            <a:pPr lvl="1"/>
            <a:r>
              <a:rPr lang="en-US" dirty="0" smtClean="0"/>
              <a:t>Let Native Americans keep their cultures</a:t>
            </a:r>
          </a:p>
          <a:p>
            <a:r>
              <a:rPr lang="en-US" dirty="0" smtClean="0"/>
              <a:t>Reservations set up by treaties</a:t>
            </a:r>
          </a:p>
          <a:p>
            <a:pPr lvl="1"/>
            <a:r>
              <a:rPr lang="en-US" dirty="0" smtClean="0"/>
              <a:t>Treaties were often broken</a:t>
            </a:r>
            <a:endParaRPr lang="en-US" dirty="0"/>
          </a:p>
        </p:txBody>
      </p:sp>
      <p:pic>
        <p:nvPicPr>
          <p:cNvPr id="1026" name="Picture 2" descr="Image result for great sioux reserv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25566"/>
            <a:ext cx="5630392" cy="432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klahoma indian reserv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4" y="3534934"/>
            <a:ext cx="5222894" cy="311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18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Image result for map of indian w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7" y="73891"/>
            <a:ext cx="11425381" cy="667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983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Wars: Sand Creek Massacre (1864)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316" y="1690688"/>
            <a:ext cx="6207492" cy="4864115"/>
          </a:xfrm>
        </p:spPr>
        <p:txBody>
          <a:bodyPr/>
          <a:lstStyle/>
          <a:p>
            <a:r>
              <a:rPr lang="en-US" dirty="0" smtClean="0"/>
              <a:t>Peaceful Native Americans go to Sand Creek reservation</a:t>
            </a:r>
          </a:p>
          <a:p>
            <a:r>
              <a:rPr lang="en-US" dirty="0" smtClean="0"/>
              <a:t>Attacked by John </a:t>
            </a:r>
            <a:r>
              <a:rPr lang="en-US" dirty="0" err="1" smtClean="0"/>
              <a:t>Chivington</a:t>
            </a:r>
            <a:r>
              <a:rPr lang="en-US" dirty="0" smtClean="0"/>
              <a:t> and Colorado militia</a:t>
            </a:r>
          </a:p>
          <a:p>
            <a:r>
              <a:rPr lang="en-US" dirty="0" smtClean="0"/>
              <a:t>Causes:</a:t>
            </a:r>
          </a:p>
          <a:p>
            <a:pPr lvl="1"/>
            <a:r>
              <a:rPr lang="en-US" dirty="0" smtClean="0"/>
              <a:t>Mistaken identity</a:t>
            </a:r>
          </a:p>
          <a:p>
            <a:pPr lvl="1"/>
            <a:r>
              <a:rPr lang="en-US" dirty="0" smtClean="0"/>
              <a:t>Racism</a:t>
            </a:r>
          </a:p>
          <a:p>
            <a:pPr lvl="1"/>
            <a:r>
              <a:rPr lang="en-US" dirty="0" smtClean="0"/>
              <a:t>Sending a message</a:t>
            </a:r>
            <a:endParaRPr lang="en-US" dirty="0"/>
          </a:p>
        </p:txBody>
      </p:sp>
      <p:pic>
        <p:nvPicPr>
          <p:cNvPr id="2050" name="Picture 2" descr="Image result for sand creek massac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395" y="2037197"/>
            <a:ext cx="5372605" cy="329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2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03" y="250680"/>
            <a:ext cx="10515600" cy="1325563"/>
          </a:xfrm>
        </p:spPr>
        <p:txBody>
          <a:bodyPr/>
          <a:lstStyle/>
          <a:p>
            <a:r>
              <a:rPr lang="en-US" dirty="0" smtClean="0"/>
              <a:t>Indian Wars: Battle of Little Bighorn (1876)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2726" y="1437697"/>
            <a:ext cx="5581073" cy="5027758"/>
          </a:xfrm>
        </p:spPr>
        <p:txBody>
          <a:bodyPr/>
          <a:lstStyle/>
          <a:p>
            <a:r>
              <a:rPr lang="en-US" dirty="0" smtClean="0"/>
              <a:t>Second Treaty of Ft. Laramie violated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ighting breaks out</a:t>
            </a:r>
          </a:p>
          <a:p>
            <a:r>
              <a:rPr lang="en-US" dirty="0" smtClean="0"/>
              <a:t>Sitting Bull and Sioux attack and kill George Custer and his men</a:t>
            </a:r>
          </a:p>
          <a:p>
            <a:r>
              <a:rPr lang="en-US" dirty="0" smtClean="0"/>
              <a:t>Causes:</a:t>
            </a:r>
          </a:p>
          <a:p>
            <a:pPr lvl="1"/>
            <a:r>
              <a:rPr lang="en-US" dirty="0" smtClean="0"/>
              <a:t>Military strategy</a:t>
            </a:r>
          </a:p>
          <a:p>
            <a:pPr lvl="1"/>
            <a:r>
              <a:rPr lang="en-US" dirty="0" smtClean="0"/>
              <a:t>Sending a message to the enemy</a:t>
            </a:r>
          </a:p>
          <a:p>
            <a:pPr lvl="1"/>
            <a:r>
              <a:rPr lang="en-US" dirty="0" smtClean="0"/>
              <a:t>Racism?</a:t>
            </a:r>
          </a:p>
          <a:p>
            <a:endParaRPr lang="en-US" dirty="0"/>
          </a:p>
        </p:txBody>
      </p:sp>
      <p:pic>
        <p:nvPicPr>
          <p:cNvPr id="4" name="Picture 3" descr="Custer_Staghoun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49" y="1779443"/>
            <a:ext cx="5312254" cy="388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5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3" y="32184"/>
            <a:ext cx="11148291" cy="1325563"/>
          </a:xfrm>
        </p:spPr>
        <p:txBody>
          <a:bodyPr/>
          <a:lstStyle/>
          <a:p>
            <a:r>
              <a:rPr lang="en-US" dirty="0" smtClean="0"/>
              <a:t>Indian Wars: Massacre at Wounded Knee (1890)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2" y="1154545"/>
            <a:ext cx="5828145" cy="5283199"/>
          </a:xfrm>
        </p:spPr>
        <p:txBody>
          <a:bodyPr/>
          <a:lstStyle/>
          <a:p>
            <a:r>
              <a:rPr lang="en-US" dirty="0" smtClean="0"/>
              <a:t>Ghost Dance scares whites</a:t>
            </a:r>
          </a:p>
          <a:p>
            <a:pPr lvl="1"/>
            <a:r>
              <a:rPr lang="en-US" dirty="0" smtClean="0"/>
              <a:t>Feared Native American uprising</a:t>
            </a:r>
          </a:p>
          <a:p>
            <a:r>
              <a:rPr lang="en-US" dirty="0" smtClean="0"/>
              <a:t>Sioux off-reservation rounded up</a:t>
            </a:r>
          </a:p>
          <a:p>
            <a:r>
              <a:rPr lang="en-US" dirty="0" smtClean="0"/>
              <a:t>Dispute occurs and Native Americans are killed</a:t>
            </a:r>
          </a:p>
          <a:p>
            <a:r>
              <a:rPr lang="en-US" dirty="0" smtClean="0"/>
              <a:t>Causes:</a:t>
            </a:r>
          </a:p>
          <a:p>
            <a:pPr lvl="1"/>
            <a:r>
              <a:rPr lang="en-US" dirty="0" smtClean="0"/>
              <a:t>Military strategy</a:t>
            </a:r>
          </a:p>
          <a:p>
            <a:pPr lvl="1"/>
            <a:r>
              <a:rPr lang="en-US" dirty="0" smtClean="0"/>
              <a:t>Sending a message</a:t>
            </a:r>
          </a:p>
          <a:p>
            <a:pPr lvl="1"/>
            <a:r>
              <a:rPr lang="en-US" dirty="0" smtClean="0"/>
              <a:t>Racism?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wounded-knee-012-X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837" y="944192"/>
            <a:ext cx="3938980" cy="2929616"/>
          </a:xfrm>
          <a:prstGeom prst="rect">
            <a:avLst/>
          </a:prstGeom>
        </p:spPr>
      </p:pic>
      <p:pic>
        <p:nvPicPr>
          <p:cNvPr id="5" name="Picture 4" descr="1024px-Woundedknee189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04" y="3020602"/>
            <a:ext cx="5200660" cy="37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US Indian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6364"/>
            <a:ext cx="10515600" cy="4560599"/>
          </a:xfrm>
        </p:spPr>
        <p:txBody>
          <a:bodyPr/>
          <a:lstStyle/>
          <a:p>
            <a:r>
              <a:rPr lang="en-US" dirty="0" smtClean="0"/>
              <a:t>US </a:t>
            </a:r>
            <a:r>
              <a:rPr lang="en-US" dirty="0" err="1" smtClean="0"/>
              <a:t>govt</a:t>
            </a:r>
            <a:r>
              <a:rPr lang="en-US" dirty="0" smtClean="0"/>
              <a:t> tries to “Americanize” Native Americans</a:t>
            </a:r>
          </a:p>
          <a:p>
            <a:pPr lvl="1"/>
            <a:r>
              <a:rPr lang="en-US" dirty="0" smtClean="0"/>
              <a:t>Eliminate Native culture, replace w/American culture</a:t>
            </a:r>
          </a:p>
          <a:p>
            <a:r>
              <a:rPr lang="en-US" dirty="0" smtClean="0"/>
              <a:t>Chester Arthur reading</a:t>
            </a:r>
          </a:p>
          <a:p>
            <a:pPr lvl="1"/>
            <a:r>
              <a:rPr lang="en-US" dirty="0" smtClean="0"/>
              <a:t>How did he want to Americanize Native Americans?</a:t>
            </a:r>
          </a:p>
          <a:p>
            <a:pPr lvl="2"/>
            <a:r>
              <a:rPr lang="en-US" dirty="0" smtClean="0"/>
              <a:t>Make them landowning farmers</a:t>
            </a:r>
          </a:p>
          <a:p>
            <a:pPr lvl="2"/>
            <a:r>
              <a:rPr lang="en-US" dirty="0" smtClean="0"/>
              <a:t>Send them to boarding schools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6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Dawes Act (1887)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03109" cy="4351338"/>
          </a:xfrm>
        </p:spPr>
        <p:txBody>
          <a:bodyPr/>
          <a:lstStyle/>
          <a:p>
            <a:r>
              <a:rPr lang="en-US" dirty="0" smtClean="0"/>
              <a:t>Gave NAs 160 acres of land to head of household</a:t>
            </a:r>
          </a:p>
          <a:p>
            <a:pPr lvl="1"/>
            <a:r>
              <a:rPr lang="en-US" dirty="0" smtClean="0"/>
              <a:t>Had to farm it</a:t>
            </a:r>
          </a:p>
          <a:p>
            <a:pPr lvl="1"/>
            <a:r>
              <a:rPr lang="en-US" dirty="0" smtClean="0"/>
              <a:t>It didn’t go well</a:t>
            </a:r>
          </a:p>
          <a:p>
            <a:r>
              <a:rPr lang="en-US" dirty="0" smtClean="0"/>
              <a:t>Land was bad for farming</a:t>
            </a:r>
          </a:p>
          <a:p>
            <a:r>
              <a:rPr lang="en-US" dirty="0" smtClean="0"/>
              <a:t>Native Americans weren’t taught to farm</a:t>
            </a:r>
          </a:p>
          <a:p>
            <a:r>
              <a:rPr lang="en-US" dirty="0" smtClean="0"/>
              <a:t>Many sold their land</a:t>
            </a:r>
            <a:endParaRPr lang="en-US" dirty="0"/>
          </a:p>
        </p:txBody>
      </p:sp>
      <p:pic>
        <p:nvPicPr>
          <p:cNvPr id="4098" name="Picture 2" descr="https://upload.wikimedia.org/wikipedia/commons/b/bf/Indian_Land_for_S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309" y="264678"/>
            <a:ext cx="4798446" cy="613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04244" y="966994"/>
            <a:ext cx="5157787" cy="823912"/>
          </a:xfrm>
        </p:spPr>
        <p:txBody>
          <a:bodyPr/>
          <a:lstStyle/>
          <a:p>
            <a:pPr algn="ctr"/>
            <a:r>
              <a:rPr lang="en-US" dirty="0" smtClean="0"/>
              <a:t>This is America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9788" y="3094181"/>
            <a:ext cx="5157787" cy="30954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592052" y="1018950"/>
            <a:ext cx="5183188" cy="823912"/>
          </a:xfrm>
        </p:spPr>
        <p:txBody>
          <a:bodyPr/>
          <a:lstStyle/>
          <a:p>
            <a:pPr algn="ctr"/>
            <a:r>
              <a:rPr lang="en-US" dirty="0" smtClean="0"/>
              <a:t>This is NOT America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Image result for fa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04561"/>
            <a:ext cx="6016625" cy="401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teepees 1800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512" y="1968494"/>
            <a:ext cx="5854267" cy="40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7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242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Indian Wars</vt:lpstr>
      <vt:lpstr>1st US Indian Policy</vt:lpstr>
      <vt:lpstr>PowerPoint Presentation</vt:lpstr>
      <vt:lpstr>Indian Wars: Sand Creek Massacre (1864)</vt:lpstr>
      <vt:lpstr>Indian Wars: Battle of Little Bighorn (1876)</vt:lpstr>
      <vt:lpstr>Indian Wars: Massacre at Wounded Knee (1890)</vt:lpstr>
      <vt:lpstr>New US Indian Policy</vt:lpstr>
      <vt:lpstr>Dawes Act (1887)</vt:lpstr>
      <vt:lpstr>PowerPoint Presentation</vt:lpstr>
      <vt:lpstr>PowerPoint Presentation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Indian Wars</dc:title>
  <dc:creator>Victor Cadilla</dc:creator>
  <cp:lastModifiedBy>Victor Cadilla</cp:lastModifiedBy>
  <cp:revision>8</cp:revision>
  <dcterms:created xsi:type="dcterms:W3CDTF">2019-08-30T14:51:26Z</dcterms:created>
  <dcterms:modified xsi:type="dcterms:W3CDTF">2019-08-30T16:30:04Z</dcterms:modified>
</cp:coreProperties>
</file>