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3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18B-854F-40AD-A128-D752A87902F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D3AB-0C76-43B7-9DC6-17D5E1A8E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18B-854F-40AD-A128-D752A87902F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D3AB-0C76-43B7-9DC6-17D5E1A8E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2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18B-854F-40AD-A128-D752A87902F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D3AB-0C76-43B7-9DC6-17D5E1A8E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6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18B-854F-40AD-A128-D752A87902F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D3AB-0C76-43B7-9DC6-17D5E1A8E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1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18B-854F-40AD-A128-D752A87902F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D3AB-0C76-43B7-9DC6-17D5E1A8E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5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18B-854F-40AD-A128-D752A87902F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D3AB-0C76-43B7-9DC6-17D5E1A8E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1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18B-854F-40AD-A128-D752A87902F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D3AB-0C76-43B7-9DC6-17D5E1A8E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8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18B-854F-40AD-A128-D752A87902F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D3AB-0C76-43B7-9DC6-17D5E1A8E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7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18B-854F-40AD-A128-D752A87902F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D3AB-0C76-43B7-9DC6-17D5E1A8E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5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18B-854F-40AD-A128-D752A87902F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D3AB-0C76-43B7-9DC6-17D5E1A8E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8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18B-854F-40AD-A128-D752A87902F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D3AB-0C76-43B7-9DC6-17D5E1A8E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3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6B18B-854F-40AD-A128-D752A87902F4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D3AB-0C76-43B7-9DC6-17D5E1A8E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72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Progressive 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0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576" y="321057"/>
            <a:ext cx="10515600" cy="1325563"/>
          </a:xfrm>
        </p:spPr>
        <p:txBody>
          <a:bodyPr/>
          <a:lstStyle/>
          <a:p>
            <a:r>
              <a:rPr lang="en-US" dirty="0" smtClean="0"/>
              <a:t>The Progressive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576" y="1517153"/>
            <a:ext cx="10515600" cy="4351338"/>
          </a:xfrm>
        </p:spPr>
        <p:txBody>
          <a:bodyPr/>
          <a:lstStyle/>
          <a:p>
            <a:r>
              <a:rPr lang="en-US" dirty="0" smtClean="0"/>
              <a:t>A time when </a:t>
            </a:r>
            <a:r>
              <a:rPr lang="en-US" dirty="0" err="1" smtClean="0"/>
              <a:t>ppl</a:t>
            </a:r>
            <a:r>
              <a:rPr lang="en-US" dirty="0" smtClean="0"/>
              <a:t> wanted to fix society’s problems</a:t>
            </a:r>
          </a:p>
          <a:p>
            <a:r>
              <a:rPr lang="en-US" dirty="0" smtClean="0"/>
              <a:t>It was a “grassroots</a:t>
            </a:r>
            <a:r>
              <a:rPr lang="en-US" dirty="0"/>
              <a:t>” </a:t>
            </a:r>
            <a:r>
              <a:rPr lang="en-US" dirty="0" smtClean="0"/>
              <a:t>movement</a:t>
            </a:r>
          </a:p>
          <a:p>
            <a:pPr lvl="1"/>
            <a:r>
              <a:rPr lang="en-US" dirty="0" smtClean="0"/>
              <a:t>Led by nobodies</a:t>
            </a:r>
          </a:p>
          <a:p>
            <a:pPr lvl="1"/>
            <a:r>
              <a:rPr lang="en-US" dirty="0" smtClean="0"/>
              <a:t>Started as small, local changes</a:t>
            </a:r>
          </a:p>
          <a:p>
            <a:pPr lvl="1"/>
            <a:r>
              <a:rPr lang="en-US" dirty="0" smtClean="0"/>
              <a:t>Becomes nationwide movement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progressive mov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112" y="2288397"/>
            <a:ext cx="6012341" cy="447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13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Goals of the Progressive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Protect social welfare – help those in need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Promote moral improvement – eliminate “evils” of society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economic reform – change economy to benefit everyone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Foster efficiency – end corruption in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776" y="0"/>
            <a:ext cx="10515600" cy="1325563"/>
          </a:xfrm>
        </p:spPr>
        <p:txBody>
          <a:bodyPr/>
          <a:lstStyle/>
          <a:p>
            <a:r>
              <a:rPr lang="en-US" dirty="0" smtClean="0"/>
              <a:t>The Progressive Reformers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391" y="1087495"/>
            <a:ext cx="10515600" cy="4351338"/>
          </a:xfrm>
        </p:spPr>
        <p:txBody>
          <a:bodyPr/>
          <a:lstStyle/>
          <a:p>
            <a:r>
              <a:rPr lang="en-US" u="sng" dirty="0" smtClean="0"/>
              <a:t>Most</a:t>
            </a:r>
            <a:r>
              <a:rPr lang="en-US" dirty="0" smtClean="0"/>
              <a:t> progressive reformers were…</a:t>
            </a:r>
          </a:p>
          <a:p>
            <a:pPr lvl="1"/>
            <a:r>
              <a:rPr lang="en-US" dirty="0" smtClean="0"/>
              <a:t>White</a:t>
            </a:r>
          </a:p>
          <a:p>
            <a:pPr lvl="1"/>
            <a:r>
              <a:rPr lang="en-US" dirty="0" smtClean="0"/>
              <a:t>Middle-class</a:t>
            </a:r>
          </a:p>
          <a:p>
            <a:pPr lvl="1"/>
            <a:r>
              <a:rPr lang="en-US" dirty="0" smtClean="0"/>
              <a:t>Educated</a:t>
            </a:r>
          </a:p>
          <a:p>
            <a:pPr lvl="1"/>
            <a:r>
              <a:rPr lang="en-US" dirty="0" smtClean="0"/>
              <a:t>Between 30-50 years old in 1900</a:t>
            </a:r>
            <a:endParaRPr lang="en-US" dirty="0"/>
          </a:p>
        </p:txBody>
      </p:sp>
      <p:pic>
        <p:nvPicPr>
          <p:cNvPr id="2050" name="Picture 2" descr="Image result for progressive reform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147" y="1612011"/>
            <a:ext cx="6764356" cy="507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dubo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3363"/>
            <a:ext cx="2745610" cy="271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ida b well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18" r="24259"/>
          <a:stretch/>
        </p:blipFill>
        <p:spPr bwMode="auto">
          <a:xfrm>
            <a:off x="2645885" y="3263164"/>
            <a:ext cx="2675262" cy="308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36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Muckrakers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0204"/>
            <a:ext cx="10515600" cy="4351338"/>
          </a:xfrm>
        </p:spPr>
        <p:txBody>
          <a:bodyPr/>
          <a:lstStyle/>
          <a:p>
            <a:r>
              <a:rPr lang="en-US" dirty="0" smtClean="0"/>
              <a:t>Group of progressives that were investigative journalists</a:t>
            </a:r>
          </a:p>
          <a:p>
            <a:r>
              <a:rPr lang="en-US" dirty="0" smtClean="0"/>
              <a:t>Tried to show society what was going wrong</a:t>
            </a:r>
          </a:p>
          <a:p>
            <a:r>
              <a:rPr lang="en-US" dirty="0" smtClean="0"/>
              <a:t>A few you should know:</a:t>
            </a:r>
          </a:p>
          <a:p>
            <a:pPr lvl="1"/>
            <a:r>
              <a:rPr lang="en-US" dirty="0" smtClean="0"/>
              <a:t>Ida Tarbell</a:t>
            </a:r>
          </a:p>
          <a:p>
            <a:pPr lvl="1"/>
            <a:r>
              <a:rPr lang="en-US" dirty="0" smtClean="0"/>
              <a:t>Lincoln Steffens</a:t>
            </a:r>
          </a:p>
          <a:p>
            <a:pPr lvl="1"/>
            <a:r>
              <a:rPr lang="en-US" dirty="0" smtClean="0"/>
              <a:t>Upton Sinclair</a:t>
            </a:r>
          </a:p>
          <a:p>
            <a:pPr lvl="1"/>
            <a:r>
              <a:rPr lang="en-US" dirty="0" smtClean="0"/>
              <a:t>Jacob Riis</a:t>
            </a:r>
          </a:p>
          <a:p>
            <a:pPr lvl="1"/>
            <a:r>
              <a:rPr lang="en-US" dirty="0" smtClean="0"/>
              <a:t>Ida B. Wells </a:t>
            </a:r>
            <a:endParaRPr lang="en-US" dirty="0"/>
          </a:p>
        </p:txBody>
      </p:sp>
      <p:pic>
        <p:nvPicPr>
          <p:cNvPr id="4" name="Picture 3" descr="cartoon-of-president-theodore-roosevelt-as-a-muckraker-cleaning-up-the-meat-scand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947" y="2577554"/>
            <a:ext cx="5442857" cy="408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90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125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Progressive Era</vt:lpstr>
      <vt:lpstr>The Progressive Movement</vt:lpstr>
      <vt:lpstr>4 Goals of the Progressive Movement</vt:lpstr>
      <vt:lpstr>The Progressive Reformers</vt:lpstr>
      <vt:lpstr>Muckrakers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Progressive Era</dc:title>
  <dc:creator>Victor Cadilla</dc:creator>
  <cp:lastModifiedBy>Victor Cadilla</cp:lastModifiedBy>
  <cp:revision>6</cp:revision>
  <dcterms:created xsi:type="dcterms:W3CDTF">2019-10-15T15:00:15Z</dcterms:created>
  <dcterms:modified xsi:type="dcterms:W3CDTF">2019-10-15T21:06:25Z</dcterms:modified>
</cp:coreProperties>
</file>