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4" d="100"/>
          <a:sy n="64" d="100"/>
        </p:scale>
        <p:origin x="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4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4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7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6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10A5-68D6-483E-83A8-F13163185F6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4EBF-365B-4E56-A693-76FD9F18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66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Spanish-American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Cuban fight for independence</a:t>
            </a:r>
          </a:p>
          <a:p>
            <a:r>
              <a:rPr lang="en-US" dirty="0" smtClean="0"/>
              <a:t>US business interests in Cuba</a:t>
            </a:r>
          </a:p>
          <a:p>
            <a:r>
              <a:rPr lang="en-US" dirty="0" smtClean="0"/>
              <a:t>Explosion of the </a:t>
            </a:r>
            <a:r>
              <a:rPr lang="en-US" i="1" dirty="0" smtClean="0"/>
              <a:t>USS Maine</a:t>
            </a:r>
          </a:p>
          <a:p>
            <a:r>
              <a:rPr lang="en-US" dirty="0" smtClean="0"/>
              <a:t>Yellow Journalism</a:t>
            </a:r>
            <a:endParaRPr lang="en-US" dirty="0"/>
          </a:p>
        </p:txBody>
      </p:sp>
      <p:pic>
        <p:nvPicPr>
          <p:cNvPr id="3078" name="Picture 6" descr="Image result for yellow press uss ma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52" y="3912433"/>
            <a:ext cx="4745560" cy="273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yellow press uss ma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87" y="3127375"/>
            <a:ext cx="3876779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explosion of the uss ma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90" y="86230"/>
            <a:ext cx="5278620" cy="290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Events During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of Kettle Hill</a:t>
            </a:r>
          </a:p>
          <a:p>
            <a:r>
              <a:rPr lang="en-US" dirty="0" smtClean="0"/>
              <a:t>Battle of San Juan Hill</a:t>
            </a:r>
          </a:p>
          <a:p>
            <a:r>
              <a:rPr lang="en-US" dirty="0" smtClean="0"/>
              <a:t>Battle of Manila</a:t>
            </a:r>
            <a:endParaRPr lang="en-US" dirty="0"/>
          </a:p>
        </p:txBody>
      </p:sp>
      <p:pic>
        <p:nvPicPr>
          <p:cNvPr id="5" name="Picture 4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49" y="3555831"/>
            <a:ext cx="9439625" cy="2992746"/>
          </a:xfrm>
          <a:prstGeom prst="rect">
            <a:avLst/>
          </a:prstGeom>
        </p:spPr>
      </p:pic>
      <p:sp>
        <p:nvSpPr>
          <p:cNvPr id="4" name="AutoShape 4" descr="Image result for battle of san juan hill"/>
          <p:cNvSpPr>
            <a:spLocks noChangeAspect="1" noChangeArrowheads="1"/>
          </p:cNvSpPr>
          <p:nvPr/>
        </p:nvSpPr>
        <p:spPr bwMode="auto">
          <a:xfrm>
            <a:off x="110605" y="-1204913"/>
            <a:ext cx="4238625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rough-riders-roosevel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39" y="633425"/>
            <a:ext cx="3903095" cy="265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46" y="365124"/>
            <a:ext cx="10515600" cy="1325563"/>
          </a:xfrm>
        </p:spPr>
        <p:txBody>
          <a:bodyPr/>
          <a:lstStyle/>
          <a:p>
            <a:r>
              <a:rPr lang="en-US" dirty="0" smtClean="0"/>
              <a:t>Results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23151" cy="4351338"/>
          </a:xfrm>
        </p:spPr>
        <p:txBody>
          <a:bodyPr/>
          <a:lstStyle/>
          <a:p>
            <a:r>
              <a:rPr lang="en-US" dirty="0" smtClean="0"/>
              <a:t>US Acquires:</a:t>
            </a:r>
          </a:p>
          <a:p>
            <a:pPr lvl="1"/>
            <a:r>
              <a:rPr lang="en-US" dirty="0" smtClean="0"/>
              <a:t>Puerto Rico</a:t>
            </a:r>
          </a:p>
          <a:p>
            <a:pPr lvl="1"/>
            <a:r>
              <a:rPr lang="en-US" dirty="0" smtClean="0"/>
              <a:t>Guam</a:t>
            </a:r>
          </a:p>
          <a:p>
            <a:pPr lvl="1"/>
            <a:r>
              <a:rPr lang="en-US" dirty="0" smtClean="0"/>
              <a:t>The Philippine Islands</a:t>
            </a:r>
          </a:p>
          <a:p>
            <a:r>
              <a:rPr lang="en-US" dirty="0" smtClean="0"/>
              <a:t>Cuban Independence*</a:t>
            </a:r>
          </a:p>
          <a:p>
            <a:pPr lvl="1"/>
            <a:r>
              <a:rPr lang="en-US" dirty="0" smtClean="0"/>
              <a:t>Platt Amendment</a:t>
            </a:r>
          </a:p>
          <a:p>
            <a:r>
              <a:rPr lang="en-US" dirty="0" smtClean="0"/>
              <a:t>Fight for Filipino Independence</a:t>
            </a:r>
            <a:endParaRPr lang="en-US" dirty="0"/>
          </a:p>
        </p:txBody>
      </p:sp>
      <p:pic>
        <p:nvPicPr>
          <p:cNvPr id="4" name="Picture 3" descr="Unit6_Map_Sp-Am_War_300g8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127" y="1027906"/>
            <a:ext cx="7017043" cy="542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Peeps in the Spanish-American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McKinley</a:t>
            </a:r>
          </a:p>
          <a:p>
            <a:r>
              <a:rPr lang="en-US" dirty="0" smtClean="0"/>
              <a:t>Jose Marti</a:t>
            </a:r>
          </a:p>
          <a:p>
            <a:r>
              <a:rPr lang="en-US" dirty="0" smtClean="0"/>
              <a:t>Teddy Roosevelt</a:t>
            </a:r>
          </a:p>
          <a:p>
            <a:pPr lvl="1"/>
            <a:r>
              <a:rPr lang="en-US" dirty="0" smtClean="0"/>
              <a:t>The Rough Riders</a:t>
            </a:r>
          </a:p>
          <a:p>
            <a:r>
              <a:rPr lang="en-US" dirty="0" smtClean="0"/>
              <a:t>Emilio Aguinaldo</a:t>
            </a:r>
            <a:endParaRPr lang="en-US" dirty="0"/>
          </a:p>
        </p:txBody>
      </p:sp>
      <p:pic>
        <p:nvPicPr>
          <p:cNvPr id="4" name="Picture 3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508" y="4604918"/>
            <a:ext cx="2617597" cy="2096163"/>
          </a:xfrm>
          <a:prstGeom prst="rect">
            <a:avLst/>
          </a:prstGeom>
        </p:spPr>
      </p:pic>
      <p:pic>
        <p:nvPicPr>
          <p:cNvPr id="5" name="Picture 4" descr="RoughRiders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985" y="1292908"/>
            <a:ext cx="4123120" cy="2992094"/>
          </a:xfrm>
          <a:prstGeom prst="rect">
            <a:avLst/>
          </a:prstGeom>
        </p:spPr>
      </p:pic>
      <p:pic>
        <p:nvPicPr>
          <p:cNvPr id="6" name="Picture 5" descr="Emilio_Aguinaldo_ca._1919_(Restored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689" y="3524008"/>
            <a:ext cx="2150634" cy="3177073"/>
          </a:xfrm>
          <a:prstGeom prst="rect">
            <a:avLst/>
          </a:prstGeom>
        </p:spPr>
      </p:pic>
      <p:pic>
        <p:nvPicPr>
          <p:cNvPr id="1026" name="Picture 2" descr="Mckinle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609" y="1422919"/>
            <a:ext cx="2510728" cy="286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4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76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Spanish-American War</vt:lpstr>
      <vt:lpstr>Causes</vt:lpstr>
      <vt:lpstr>Key Events During the War</vt:lpstr>
      <vt:lpstr>Results of the War</vt:lpstr>
      <vt:lpstr>Key Peeps in the Spanish-American War</vt:lpstr>
      <vt:lpstr>PowerPoint Presentation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Spanish-American War</dc:title>
  <dc:creator>Victor Cadilla</dc:creator>
  <cp:lastModifiedBy>Victor Cadilla</cp:lastModifiedBy>
  <cp:revision>4</cp:revision>
  <dcterms:created xsi:type="dcterms:W3CDTF">2017-11-02T16:12:30Z</dcterms:created>
  <dcterms:modified xsi:type="dcterms:W3CDTF">2017-11-02T18:59:07Z</dcterms:modified>
</cp:coreProperties>
</file>