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84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82" r:id="rId26"/>
    <p:sldId id="281" r:id="rId27"/>
    <p:sldId id="280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1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6F3D-36E2-7348-88D1-42A9F575CE6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F010-4ADB-EA40-8E00-0EE895F0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Palatino"/>
                <a:cs typeface="Palatino"/>
              </a:rPr>
              <a:t>Westworld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The Indian Wars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815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Homestead Act (1862)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5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Gave people 160 acres of land if they moved west and began farming for at least 5 years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Homestead-Act-Postage-Stam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9144000" cy="41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8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4" y="1"/>
            <a:ext cx="9148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Federal Indian Policy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>
                <a:latin typeface="Palatino"/>
                <a:cs typeface="Palatino"/>
              </a:rPr>
              <a:t>1</a:t>
            </a:r>
            <a:r>
              <a:rPr lang="en-US" u="sng" baseline="30000" dirty="0" smtClean="0">
                <a:latin typeface="Palatino"/>
                <a:cs typeface="Palatino"/>
              </a:rPr>
              <a:t>st</a:t>
            </a:r>
            <a:r>
              <a:rPr lang="en-US" u="sng" dirty="0" smtClean="0">
                <a:latin typeface="Palatino"/>
                <a:cs typeface="Palatino"/>
              </a:rPr>
              <a:t> half of the 1800s</a:t>
            </a:r>
          </a:p>
          <a:p>
            <a:r>
              <a:rPr lang="en-US" dirty="0" smtClean="0">
                <a:latin typeface="Palatino"/>
                <a:cs typeface="Palatino"/>
              </a:rPr>
              <a:t>Remove Native Americans on to reservations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Oklahoma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latin typeface="Palatino"/>
                <a:cs typeface="Palatino"/>
              </a:rPr>
              <a:t>2</a:t>
            </a:r>
            <a:r>
              <a:rPr lang="en-US" u="sng" baseline="30000" dirty="0" smtClean="0">
                <a:latin typeface="Palatino"/>
                <a:cs typeface="Palatino"/>
              </a:rPr>
              <a:t>nd</a:t>
            </a:r>
            <a:r>
              <a:rPr lang="en-US" u="sng" dirty="0" smtClean="0">
                <a:latin typeface="Palatino"/>
                <a:cs typeface="Palatino"/>
              </a:rPr>
              <a:t> half of the 1800s</a:t>
            </a:r>
          </a:p>
          <a:p>
            <a:r>
              <a:rPr lang="en-US" dirty="0" smtClean="0">
                <a:latin typeface="Palatino"/>
                <a:cs typeface="Palatino"/>
              </a:rPr>
              <a:t>Assimilate Native Americans into US culture and lifestyle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Dawes Act (1887)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Indian Boarding Schools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0926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Beginning of the Indian Wars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Violent conflict increased as more people moved west</a:t>
            </a:r>
          </a:p>
          <a:p>
            <a:r>
              <a:rPr lang="en-US" dirty="0" smtClean="0">
                <a:latin typeface="Palatino"/>
                <a:cs typeface="Palatino"/>
              </a:rPr>
              <a:t>The US Army got involved after the Civil War</a:t>
            </a:r>
          </a:p>
          <a:p>
            <a:r>
              <a:rPr lang="en-US" dirty="0" smtClean="0">
                <a:latin typeface="Palatino"/>
                <a:cs typeface="Palatino"/>
              </a:rPr>
              <a:t>Indian Wars = unspoken conflict between the US army and western Indian tribes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1736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Major Events during Indian Wars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Sand Creek Massacre (1864)</a:t>
            </a:r>
          </a:p>
          <a:p>
            <a:r>
              <a:rPr lang="en-US" dirty="0">
                <a:latin typeface="Palatino"/>
                <a:cs typeface="Palatino"/>
              </a:rPr>
              <a:t>Conflicts with the Sioux and the Massacre at Wounded Knee (1890)</a:t>
            </a:r>
          </a:p>
          <a:p>
            <a:r>
              <a:rPr lang="en-US" dirty="0" smtClean="0">
                <a:latin typeface="Palatino"/>
                <a:cs typeface="Palatino"/>
              </a:rPr>
              <a:t>Capture </a:t>
            </a:r>
            <a:r>
              <a:rPr lang="en-US" dirty="0">
                <a:latin typeface="Palatino"/>
                <a:cs typeface="Palatino"/>
              </a:rPr>
              <a:t>of Chief Joseph and Nez </a:t>
            </a:r>
            <a:r>
              <a:rPr lang="en-US" dirty="0" err="1">
                <a:latin typeface="Palatino"/>
                <a:cs typeface="Palatino"/>
              </a:rPr>
              <a:t>Percé</a:t>
            </a:r>
            <a:r>
              <a:rPr lang="en-US" dirty="0">
                <a:latin typeface="Palatino"/>
                <a:cs typeface="Palatino"/>
              </a:rPr>
              <a:t> (1877</a:t>
            </a:r>
            <a:r>
              <a:rPr lang="en-US" dirty="0" smtClean="0">
                <a:latin typeface="Palatino"/>
                <a:cs typeface="Palatino"/>
              </a:rPr>
              <a:t>)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5016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Sand Creek Massacre (1864)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John </a:t>
            </a:r>
            <a:r>
              <a:rPr lang="en-US" dirty="0" err="1" smtClean="0">
                <a:latin typeface="Palatino"/>
                <a:cs typeface="Palatino"/>
              </a:rPr>
              <a:t>Chivington</a:t>
            </a:r>
            <a:r>
              <a:rPr lang="en-US" dirty="0" smtClean="0">
                <a:latin typeface="Palatino"/>
                <a:cs typeface="Palatino"/>
              </a:rPr>
              <a:t> led Colorado militia attack on peaceful NA at Sand Creek reservation</a:t>
            </a:r>
          </a:p>
          <a:p>
            <a:r>
              <a:rPr lang="en-US" dirty="0" smtClean="0">
                <a:latin typeface="Palatino"/>
                <a:cs typeface="Palatino"/>
              </a:rPr>
              <a:t>Killed and mutilated mostly women and children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Lindneaux Painting - November 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3911600"/>
            <a:ext cx="5147732" cy="2946400"/>
          </a:xfrm>
          <a:prstGeom prst="rect">
            <a:avLst/>
          </a:prstGeom>
        </p:spPr>
      </p:pic>
      <p:pic>
        <p:nvPicPr>
          <p:cNvPr id="6" name="Picture 5" descr="220px-Chief_Black_Ke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4288367"/>
            <a:ext cx="2794000" cy="33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The Sioux (a.k.a. the Lakota)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Lived in the northern plains: South Dakota</a:t>
            </a: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and Nebraska</a:t>
            </a:r>
          </a:p>
          <a:p>
            <a:r>
              <a:rPr lang="en-US" dirty="0" smtClean="0">
                <a:latin typeface="Palatino"/>
                <a:cs typeface="Palatino"/>
              </a:rPr>
              <a:t>Nomadic buffalo hunters</a:t>
            </a:r>
          </a:p>
          <a:p>
            <a:r>
              <a:rPr lang="en-US" dirty="0" smtClean="0">
                <a:latin typeface="Palatino"/>
                <a:cs typeface="Palatino"/>
              </a:rPr>
              <a:t>Famous leaders: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Red Cloud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Sitting Bull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Crazy Horse</a:t>
            </a:r>
          </a:p>
          <a:p>
            <a:r>
              <a:rPr lang="en-US" dirty="0" smtClean="0">
                <a:latin typeface="Palatino"/>
                <a:cs typeface="Palatino"/>
              </a:rPr>
              <a:t>Most successful tribe against the US</a:t>
            </a:r>
          </a:p>
          <a:p>
            <a:pPr lvl="1"/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2089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Red Cloud’s War (1866-68)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Sioux fought US army over land disputes</a:t>
            </a:r>
          </a:p>
          <a:p>
            <a:r>
              <a:rPr lang="en-US" dirty="0" smtClean="0">
                <a:latin typeface="Palatino"/>
                <a:cs typeface="Palatino"/>
              </a:rPr>
              <a:t>Ended when </a:t>
            </a:r>
            <a:r>
              <a:rPr lang="en-US" u="sng" dirty="0" smtClean="0">
                <a:latin typeface="Palatino"/>
                <a:cs typeface="Palatino"/>
              </a:rPr>
              <a:t>Second Treaty of Ft. Laramie (1868)</a:t>
            </a: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was signed</a:t>
            </a:r>
          </a:p>
          <a:p>
            <a:r>
              <a:rPr lang="en-US" dirty="0" smtClean="0">
                <a:latin typeface="Palatino"/>
                <a:cs typeface="Palatino"/>
              </a:rPr>
              <a:t>Treaty: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Sioux get west SD and east WY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US abandons Bozeman Trail and outposts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Whites barred from this region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6859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51-Treaty-map-optim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Great Sioux War (1876)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US violates treaty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Gold found in the Black Hills</a:t>
            </a:r>
          </a:p>
          <a:p>
            <a:r>
              <a:rPr lang="en-US" dirty="0" smtClean="0">
                <a:latin typeface="Palatino"/>
                <a:cs typeface="Palatino"/>
              </a:rPr>
              <a:t>War restarts</a:t>
            </a:r>
          </a:p>
          <a:p>
            <a:r>
              <a:rPr lang="en-US" dirty="0" smtClean="0">
                <a:latin typeface="Palatino"/>
                <a:cs typeface="Palatino"/>
              </a:rPr>
              <a:t>Battle of Little Bighorn (1876)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Custer’s unit massacred 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US wants payback</a:t>
            </a:r>
          </a:p>
          <a:p>
            <a:r>
              <a:rPr lang="en-US" dirty="0" smtClean="0">
                <a:latin typeface="Palatino"/>
                <a:cs typeface="Palatino"/>
              </a:rPr>
              <a:t>Sioux eventually surrender and lose land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41841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Western Tribes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Palatino"/>
                <a:cs typeface="Palatino"/>
              </a:rPr>
              <a:t>Plains tribes </a:t>
            </a:r>
            <a:r>
              <a:rPr lang="en-US" dirty="0" smtClean="0">
                <a:latin typeface="Palatino"/>
                <a:cs typeface="Palatino"/>
              </a:rPr>
              <a:t> used horses to move (nomadic) and hunt buffalo 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Ex: </a:t>
            </a:r>
            <a:r>
              <a:rPr lang="en-US" dirty="0" smtClean="0">
                <a:latin typeface="Palatino"/>
                <a:cs typeface="Palatino"/>
              </a:rPr>
              <a:t>Sioux (Lakota), </a:t>
            </a:r>
            <a:r>
              <a:rPr lang="en-US" dirty="0" smtClean="0">
                <a:latin typeface="Palatino"/>
                <a:cs typeface="Palatino"/>
              </a:rPr>
              <a:t>Cheyenne</a:t>
            </a:r>
          </a:p>
          <a:p>
            <a:r>
              <a:rPr lang="en-US" u="sng" dirty="0" smtClean="0">
                <a:latin typeface="Palatino"/>
                <a:cs typeface="Palatino"/>
              </a:rPr>
              <a:t>Southwestern tribes </a:t>
            </a:r>
            <a:r>
              <a:rPr lang="en-US" dirty="0" smtClean="0">
                <a:latin typeface="Palatino"/>
                <a:cs typeface="Palatino"/>
              </a:rPr>
              <a:t>were agricultural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Ex: Navajo, Apache</a:t>
            </a:r>
          </a:p>
          <a:p>
            <a:r>
              <a:rPr lang="en-US" u="sng" dirty="0" smtClean="0">
                <a:latin typeface="Palatino"/>
                <a:cs typeface="Palatino"/>
              </a:rPr>
              <a:t>Northwestern tribes </a:t>
            </a:r>
            <a:r>
              <a:rPr lang="en-US" dirty="0" smtClean="0">
                <a:latin typeface="Palatino"/>
                <a:cs typeface="Palatino"/>
              </a:rPr>
              <a:t>farmed and fished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Ex: Nez </a:t>
            </a:r>
            <a:r>
              <a:rPr lang="en-US" dirty="0" err="1" smtClean="0">
                <a:latin typeface="Palatino"/>
                <a:cs typeface="Palatino"/>
              </a:rPr>
              <a:t>Percé</a:t>
            </a:r>
            <a:r>
              <a:rPr lang="en-US" dirty="0" smtClean="0">
                <a:latin typeface="Palatino"/>
                <a:cs typeface="Palatino"/>
              </a:rPr>
              <a:t>, Chinook</a:t>
            </a:r>
          </a:p>
          <a:p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8140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ster_Staghou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199571"/>
            <a:ext cx="8763000" cy="64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ouxreservation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Chief Joseph and the “Nez </a:t>
            </a:r>
            <a:r>
              <a:rPr lang="en-US" dirty="0" err="1" smtClean="0">
                <a:latin typeface="Palatino"/>
                <a:cs typeface="Palatino"/>
              </a:rPr>
              <a:t>Percé</a:t>
            </a:r>
            <a:r>
              <a:rPr lang="en-US" dirty="0" smtClean="0">
                <a:latin typeface="Palatino"/>
                <a:cs typeface="Palatino"/>
              </a:rPr>
              <a:t> War”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752600"/>
            <a:ext cx="7298267" cy="4525963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US violated treaty – forced NP onto reservation in ID</a:t>
            </a:r>
          </a:p>
          <a:p>
            <a:r>
              <a:rPr lang="en-US" dirty="0" smtClean="0">
                <a:latin typeface="Palatino"/>
                <a:cs typeface="Palatino"/>
              </a:rPr>
              <a:t>Nez </a:t>
            </a:r>
            <a:r>
              <a:rPr lang="en-US" dirty="0" err="1" smtClean="0">
                <a:latin typeface="Palatino"/>
                <a:cs typeface="Palatino"/>
              </a:rPr>
              <a:t>Percé</a:t>
            </a:r>
            <a:r>
              <a:rPr lang="en-US" dirty="0" smtClean="0">
                <a:latin typeface="Palatino"/>
                <a:cs typeface="Palatino"/>
              </a:rPr>
              <a:t> fled, US army pursued</a:t>
            </a:r>
          </a:p>
          <a:p>
            <a:r>
              <a:rPr lang="en-US" dirty="0" smtClean="0">
                <a:latin typeface="Palatino"/>
                <a:cs typeface="Palatino"/>
              </a:rPr>
              <a:t>Almost made it to Canada before surrender</a:t>
            </a:r>
          </a:p>
          <a:p>
            <a:r>
              <a:rPr lang="en-US" dirty="0" smtClean="0">
                <a:latin typeface="Palatino"/>
                <a:cs typeface="Palatino"/>
              </a:rPr>
              <a:t>Forced to move to OK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220px-Chief_Joseph-18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34" y="3035300"/>
            <a:ext cx="2376566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8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24px-Nez_Perce_War_battle_map-18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93" y="0"/>
            <a:ext cx="942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6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Ghost Dance and Wounded Knee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1562"/>
          </a:xfrm>
        </p:spPr>
        <p:txBody>
          <a:bodyPr/>
          <a:lstStyle/>
          <a:p>
            <a:r>
              <a:rPr lang="en-US" u="sng" dirty="0" smtClean="0">
                <a:latin typeface="Palatino"/>
                <a:cs typeface="Palatino"/>
              </a:rPr>
              <a:t>Ghost Dance</a:t>
            </a:r>
            <a:r>
              <a:rPr lang="en-US" dirty="0" smtClean="0">
                <a:latin typeface="Palatino"/>
                <a:cs typeface="Palatino"/>
              </a:rPr>
              <a:t> = spiritual revival movement of 1889-1890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Spread among western tribes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Scared Whites</a:t>
            </a:r>
          </a:p>
          <a:p>
            <a:r>
              <a:rPr lang="en-US" dirty="0" smtClean="0">
                <a:latin typeface="Palatino"/>
                <a:cs typeface="Palatino"/>
              </a:rPr>
              <a:t>Some Sioux refused to go to reservations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Captured near Wounded Knee Creek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Massacre occurs next day when gun goes off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December 29, 1890</a:t>
            </a:r>
          </a:p>
          <a:p>
            <a:pPr marL="0" indent="0">
              <a:buNone/>
            </a:pP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7462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unded-knee-011-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199571"/>
            <a:ext cx="8835571" cy="64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0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DeadBigfo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" y="254000"/>
            <a:ext cx="8381999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unded-knee-012-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2" y="199572"/>
            <a:ext cx="8708572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24px-Woundedknee18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7714"/>
            <a:ext cx="8799285" cy="63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6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6267" y="1600200"/>
            <a:ext cx="4309533" cy="4525963"/>
          </a:xfrm>
        </p:spPr>
        <p:txBody>
          <a:bodyPr/>
          <a:lstStyle/>
          <a:p>
            <a:r>
              <a:rPr lang="en-US" dirty="0" smtClean="0"/>
              <a:t>Native Americans</a:t>
            </a:r>
          </a:p>
          <a:p>
            <a:pPr lvl="1"/>
            <a:r>
              <a:rPr lang="en-US" dirty="0" smtClean="0"/>
              <a:t>Little to no private property</a:t>
            </a:r>
          </a:p>
          <a:p>
            <a:pPr lvl="1"/>
            <a:r>
              <a:rPr lang="en-US" dirty="0" smtClean="0"/>
              <a:t>Not all agricultural</a:t>
            </a:r>
          </a:p>
          <a:p>
            <a:pPr lvl="1"/>
            <a:r>
              <a:rPr lang="en-US" dirty="0" smtClean="0"/>
              <a:t>Religion based on </a:t>
            </a:r>
            <a:r>
              <a:rPr lang="en-US" smtClean="0"/>
              <a:t>natural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09533" cy="4525963"/>
          </a:xfrm>
        </p:spPr>
        <p:txBody>
          <a:bodyPr/>
          <a:lstStyle/>
          <a:p>
            <a:r>
              <a:rPr lang="en-US" dirty="0" smtClean="0"/>
              <a:t>Western Europeans</a:t>
            </a:r>
          </a:p>
          <a:p>
            <a:pPr lvl="1"/>
            <a:r>
              <a:rPr lang="en-US" dirty="0" smtClean="0"/>
              <a:t>Private property  =  sign of wealth</a:t>
            </a:r>
          </a:p>
          <a:p>
            <a:pPr lvl="1"/>
            <a:r>
              <a:rPr lang="en-US" dirty="0" smtClean="0"/>
              <a:t>Agricultural/Mercantile economies</a:t>
            </a:r>
          </a:p>
          <a:p>
            <a:pPr lvl="1"/>
            <a:r>
              <a:rPr lang="en-US" dirty="0" smtClean="0"/>
              <a:t>Christian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8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Reasons for Conflict in 1800s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Palatino"/>
                <a:cs typeface="Palatino"/>
              </a:rPr>
              <a:t>#1 = REASON </a:t>
            </a:r>
            <a:r>
              <a:rPr lang="en-US" u="sng" dirty="0" smtClean="0">
                <a:latin typeface="Palatino"/>
                <a:cs typeface="Palatino"/>
              </a:rPr>
              <a:t>LAND</a:t>
            </a:r>
          </a:p>
          <a:p>
            <a:r>
              <a:rPr lang="en-US" dirty="0" smtClean="0">
                <a:latin typeface="Palatino"/>
                <a:cs typeface="Palatino"/>
              </a:rPr>
              <a:t>White settlers and businesses moved for $$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US </a:t>
            </a:r>
            <a:r>
              <a:rPr lang="en-US" dirty="0" err="1" smtClean="0">
                <a:latin typeface="Palatino"/>
                <a:cs typeface="Palatino"/>
              </a:rPr>
              <a:t>Govt</a:t>
            </a:r>
            <a:r>
              <a:rPr lang="en-US" dirty="0" smtClean="0">
                <a:latin typeface="Palatino"/>
                <a:cs typeface="Palatino"/>
              </a:rPr>
              <a:t> actions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Indian Removal Acts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Violations of treaties</a:t>
            </a:r>
          </a:p>
          <a:p>
            <a:r>
              <a:rPr lang="en-US" dirty="0" smtClean="0">
                <a:latin typeface="Palatino"/>
                <a:cs typeface="Palatino"/>
              </a:rPr>
              <a:t>Destruction </a:t>
            </a:r>
            <a:r>
              <a:rPr lang="en-US" dirty="0" smtClean="0">
                <a:latin typeface="Palatino"/>
                <a:cs typeface="Palatino"/>
              </a:rPr>
              <a:t>of Native American way of life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Destruction of the buffalo</a:t>
            </a:r>
          </a:p>
        </p:txBody>
      </p:sp>
    </p:spTree>
    <p:extLst>
      <p:ext uri="{BB962C8B-B14F-4D97-AF65-F5344CB8AC3E}">
        <p14:creationId xmlns:p14="http://schemas.microsoft.com/office/powerpoint/2010/main" val="13985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Why </a:t>
            </a:r>
            <a:r>
              <a:rPr lang="en-US" dirty="0" smtClean="0">
                <a:latin typeface="Palatino"/>
                <a:cs typeface="Palatino"/>
              </a:rPr>
              <a:t>would you do this to yourself?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89" y="1600201"/>
            <a:ext cx="3883377" cy="4834465"/>
          </a:xfrm>
          <a:prstGeom prst="rect">
            <a:avLst/>
          </a:prstGeom>
        </p:spPr>
      </p:pic>
      <p:pic>
        <p:nvPicPr>
          <p:cNvPr id="7" name="Picture 6" descr="billy_gallery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5080706" cy="48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Railroad expansion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1</a:t>
            </a:r>
            <a:r>
              <a:rPr lang="en-US" baseline="30000" dirty="0" smtClean="0">
                <a:latin typeface="Palatino"/>
                <a:cs typeface="Palatino"/>
              </a:rPr>
              <a:t>st</a:t>
            </a:r>
            <a:r>
              <a:rPr lang="en-US" dirty="0" smtClean="0">
                <a:latin typeface="Palatino"/>
                <a:cs typeface="Palatino"/>
              </a:rPr>
              <a:t> Transcontinental RR finished in 1869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East_and_West_Shaking_hands_at_the_laying_of_last_rail_Union_Pacific_Railroad_-_Resto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9067"/>
            <a:ext cx="82296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Mining Booms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Gold, silver, copper, lead mining throughout the west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California_Clipper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067"/>
            <a:ext cx="9144000" cy="45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7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Agricultural technology advanced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The steel tip plow let farmers plant in tougher soil found on the plains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5" name="Picture 4" descr="5266151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5435600" cy="4063999"/>
          </a:xfrm>
          <a:prstGeom prst="rect">
            <a:avLst/>
          </a:prstGeom>
        </p:spPr>
      </p:pic>
      <p:pic>
        <p:nvPicPr>
          <p:cNvPr id="6" name="Picture 5" descr="john-deere_416x4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2794000"/>
            <a:ext cx="3708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4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Palatino"/>
                <a:cs typeface="Palatino"/>
              </a:rPr>
              <a:t>Cattle ranching boomed in Texas and the West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707467"/>
          </a:xfrm>
        </p:spPr>
        <p:txBody>
          <a:bodyPr/>
          <a:lstStyle/>
          <a:p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97827"/>
            <a:ext cx="7382933" cy="46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860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709</TotalTime>
  <Words>526</Words>
  <Application>Microsoft Macintosh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Black</vt:lpstr>
      <vt:lpstr>Westworld</vt:lpstr>
      <vt:lpstr>Western Tribes</vt:lpstr>
      <vt:lpstr>Cultural Differences</vt:lpstr>
      <vt:lpstr>Reasons for Conflict in 1800s</vt:lpstr>
      <vt:lpstr>Why would you do this to yourself?</vt:lpstr>
      <vt:lpstr>Railroad expansion</vt:lpstr>
      <vt:lpstr>Mining Booms</vt:lpstr>
      <vt:lpstr>Agricultural technology advanced</vt:lpstr>
      <vt:lpstr>Cattle ranching boomed in Texas and the West</vt:lpstr>
      <vt:lpstr>Homestead Act (1862)</vt:lpstr>
      <vt:lpstr>PowerPoint Presentation</vt:lpstr>
      <vt:lpstr>Federal Indian Policy</vt:lpstr>
      <vt:lpstr>Beginning of the Indian Wars</vt:lpstr>
      <vt:lpstr>Major Events during Indian Wars</vt:lpstr>
      <vt:lpstr>Sand Creek Massacre (1864)</vt:lpstr>
      <vt:lpstr>The Sioux (a.k.a. the Lakota)</vt:lpstr>
      <vt:lpstr>Red Cloud’s War (1866-68)</vt:lpstr>
      <vt:lpstr>PowerPoint Presentation</vt:lpstr>
      <vt:lpstr>Great Sioux War (1876)</vt:lpstr>
      <vt:lpstr>PowerPoint Presentation</vt:lpstr>
      <vt:lpstr>PowerPoint Presentation</vt:lpstr>
      <vt:lpstr>Chief Joseph and the “Nez Percé War”</vt:lpstr>
      <vt:lpstr>PowerPoint Presentation</vt:lpstr>
      <vt:lpstr>Ghost Dance and Wounded Knee</vt:lpstr>
      <vt:lpstr>PowerPoint Presentation</vt:lpstr>
      <vt:lpstr>PowerPoint Presentation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Movin’ West</dc:title>
  <dc:creator>Durham Public Schools</dc:creator>
  <cp:lastModifiedBy>Durham Public Schools</cp:lastModifiedBy>
  <cp:revision>25</cp:revision>
  <dcterms:created xsi:type="dcterms:W3CDTF">2016-08-31T16:03:09Z</dcterms:created>
  <dcterms:modified xsi:type="dcterms:W3CDTF">2017-08-28T21:20:42Z</dcterms:modified>
</cp:coreProperties>
</file>