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8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EEC-DBF2-4AA0-8408-86DF3A48160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F88-F268-41AA-96F7-1130A0668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4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EEC-DBF2-4AA0-8408-86DF3A48160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F88-F268-41AA-96F7-1130A0668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8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EEC-DBF2-4AA0-8408-86DF3A48160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F88-F268-41AA-96F7-1130A0668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3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EEC-DBF2-4AA0-8408-86DF3A48160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F88-F268-41AA-96F7-1130A0668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1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EEC-DBF2-4AA0-8408-86DF3A48160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F88-F268-41AA-96F7-1130A0668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EEC-DBF2-4AA0-8408-86DF3A48160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F88-F268-41AA-96F7-1130A0668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EEC-DBF2-4AA0-8408-86DF3A48160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F88-F268-41AA-96F7-1130A0668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0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EEC-DBF2-4AA0-8408-86DF3A48160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F88-F268-41AA-96F7-1130A0668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2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EEC-DBF2-4AA0-8408-86DF3A48160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F88-F268-41AA-96F7-1130A0668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EEC-DBF2-4AA0-8408-86DF3A48160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F88-F268-41AA-96F7-1130A0668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6EEC-DBF2-4AA0-8408-86DF3A48160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F88-F268-41AA-96F7-1130A0668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6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36EEC-DBF2-4AA0-8408-86DF3A48160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CF88-F268-41AA-96F7-1130A0668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0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Presentation" r:id="rId3" imgW="4572000" imgH="3429000" progId="PowerPoint.Show.8">
                  <p:embed/>
                </p:oleObj>
              </mc:Choice>
              <mc:Fallback>
                <p:oleObj name="Presentation" r:id="rId3" imgW="4572000" imgH="3429000" progId="PowerPoint.Show.8">
                  <p:embed/>
                  <p:pic>
                    <p:nvPicPr>
                      <p:cNvPr id="143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3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Everyone starts to declares war!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825625" y="1374775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Austria-Hungary (Central Power) Declares war on Serbia (Triple Entente)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Because of alliances, war spreads fast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5602" name="Picture 2" descr="Image result for serbia declares war on germ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6" y="2904691"/>
            <a:ext cx="48958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New Style of Fighting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38100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Trench warfare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Paths dug 12ft into the ground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Miles long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1"/>
            <a:ext cx="472440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0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8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84582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1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86868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8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+mj-ea"/>
                <a:cs typeface="+mj-cs"/>
              </a:rPr>
              <a:t>Disgusting effects of Trench Warfare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Water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Waste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Rats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Lice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Disease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60960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Other Changes in Warfare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Machine Gun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Tank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Airplane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Poison Gas</a:t>
            </a:r>
          </a:p>
        </p:txBody>
      </p:sp>
      <p:pic>
        <p:nvPicPr>
          <p:cNvPr id="31747" name="Picture 4" descr="CANGWMQ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4" y="1600201"/>
            <a:ext cx="31384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mustard 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95401"/>
            <a:ext cx="23622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t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42814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aeropl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24338"/>
            <a:ext cx="39624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Stalemate!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New technology leads to a stalemate (no one is winning)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Machine guns and artillery killing thousands</a:t>
            </a:r>
          </a:p>
        </p:txBody>
      </p:sp>
    </p:spTree>
    <p:extLst>
      <p:ext uri="{BB962C8B-B14F-4D97-AF65-F5344CB8AC3E}">
        <p14:creationId xmlns:p14="http://schemas.microsoft.com/office/powerpoint/2010/main" val="12522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Back in the US…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600201"/>
            <a:ext cx="4724400" cy="452596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U.S. Public Divided</a:t>
            </a:r>
          </a:p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Wilson </a:t>
            </a: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decides to stay out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Declares Neutrality</a:t>
            </a:r>
          </a:p>
          <a:p>
            <a:pPr eaLnBrk="1" hangingPunct="1">
              <a:buFontTx/>
              <a:buNone/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11488"/>
            <a:ext cx="4803481" cy="559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Image result for george washing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7" y="4045527"/>
            <a:ext cx="31813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ww1germans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35376"/>
            <a:ext cx="50292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Germans develop U-Boats</a:t>
            </a:r>
          </a:p>
        </p:txBody>
      </p:sp>
      <p:sp>
        <p:nvSpPr>
          <p:cNvPr id="36867" name="Rectangle 8"/>
          <p:cNvSpPr>
            <a:spLocks noGrp="1" noChangeArrowheads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Great Britain had the strongest navy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Germany develops </a:t>
            </a:r>
            <a:r>
              <a:rPr lang="en-US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unterseeboots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en-US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u-boats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Submarines sunk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any ship in water around England</a:t>
            </a:r>
          </a:p>
        </p:txBody>
      </p:sp>
    </p:spTree>
    <p:extLst>
      <p:ext uri="{BB962C8B-B14F-4D97-AF65-F5344CB8AC3E}">
        <p14:creationId xmlns:p14="http://schemas.microsoft.com/office/powerpoint/2010/main" val="21069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#1 Nationalism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Nationalism is a extreme feeling of devotion to your country.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Nationalism + Social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Darwinism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= Danger</a:t>
            </a:r>
          </a:p>
          <a:p>
            <a:pPr lvl="1"/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My country is better than your country!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09" y="3075708"/>
            <a:ext cx="5458692" cy="365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Arial" panose="020B0604020202020204" pitchFamily="34" charset="0"/>
                <a:ea typeface="ＭＳ Ｐゴシック" panose="020B0600070205080204" pitchFamily="34" charset="-128"/>
              </a:rPr>
              <a:t>German subs continued to attack…</a:t>
            </a:r>
          </a:p>
        </p:txBody>
      </p:sp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81534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Lusitania (May 7, 1915)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025237" y="1371600"/>
            <a:ext cx="5410200" cy="483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German U-Boats sank the British Passenger boat the Lusitania off coast of Ireland.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128 of 1200 deaths were American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People in the U.S. were angry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!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8915" name="Picture 4" descr="lusitan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6" y="3950277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7" y="4142509"/>
            <a:ext cx="3810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Image result for lusitania w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5" y="326183"/>
            <a:ext cx="3537740" cy="629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883920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3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…but Wilson stays neutral</a:t>
            </a:r>
          </a:p>
        </p:txBody>
      </p:sp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3132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8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Election of 1916</a:t>
            </a:r>
          </a:p>
        </p:txBody>
      </p:sp>
      <p:sp>
        <p:nvSpPr>
          <p:cNvPr id="4198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Wilson campaigns on slogan </a:t>
            </a:r>
            <a:r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He Kept Us out of War</a:t>
            </a:r>
            <a:r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Wilson (narrowly) wins!</a:t>
            </a: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32337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33764"/>
            <a:ext cx="38100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8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Two Events push US to War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Zimmerman Note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German unrestricted submarine Warfare</a:t>
            </a:r>
          </a:p>
        </p:txBody>
      </p:sp>
      <p:pic>
        <p:nvPicPr>
          <p:cNvPr id="4" name="Picture 4" descr="zimtele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91" y="365124"/>
            <a:ext cx="3914153" cy="462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iot628Phot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3" y="3058822"/>
            <a:ext cx="6667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756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1"/>
            <a:ext cx="67056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0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1"/>
            <a:ext cx="7772400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3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U.S. is in!!!</a:t>
            </a:r>
          </a:p>
        </p:txBody>
      </p:sp>
      <p:pic>
        <p:nvPicPr>
          <p:cNvPr id="48130" name="Picture 5" descr="uncle s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0147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9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#2 Militarism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Military as a symbol of national power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Led to new weapons and warfare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3810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41148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3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#3 Imperialism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143001"/>
            <a:ext cx="8229600" cy="46783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Creates competition between nation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Strengthened by both nationalism and militarism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2826"/>
            <a:ext cx="37338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5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#4 Alliance System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Alliances = good and bad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Good: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Help from friends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Bad: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Gets you involved in other people’s issues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Secret alliances are shady</a:t>
            </a:r>
          </a:p>
        </p:txBody>
      </p:sp>
    </p:spTree>
    <p:extLst>
      <p:ext uri="{BB962C8B-B14F-4D97-AF65-F5344CB8AC3E}">
        <p14:creationId xmlns:p14="http://schemas.microsoft.com/office/powerpoint/2010/main" val="3133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Alliances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438400" y="990601"/>
            <a:ext cx="4038600" cy="5135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Triple Entente/Allied Powers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France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Russia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England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604000" y="990601"/>
            <a:ext cx="4038600" cy="5135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Central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Powers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Germany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Austria-Hungary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Italy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Ottoman Empire</a:t>
            </a:r>
          </a:p>
        </p:txBody>
      </p:sp>
      <p:pic>
        <p:nvPicPr>
          <p:cNvPr id="19460" name="Picture 5" descr="Europe19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657600"/>
            <a:ext cx="497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8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Spark that Starts the War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295400"/>
            <a:ext cx="5486400" cy="5334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Assassination of the Archduke of Austria-Hungary, Franz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Ferdinand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Shot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Sarajevo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C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ountry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controlled by Austro-Hungarian Empire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1447800"/>
            <a:ext cx="43211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2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1508" name="Picture 5" descr="Europe19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4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80772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2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3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326</Words>
  <Application>Microsoft Office PowerPoint</Application>
  <PresentationFormat>Widescreen</PresentationFormat>
  <Paragraphs>73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Wingdings</vt:lpstr>
      <vt:lpstr>Office Theme</vt:lpstr>
      <vt:lpstr>Microsoft PowerPoint Presentation</vt:lpstr>
      <vt:lpstr>PowerPoint Presentation</vt:lpstr>
      <vt:lpstr>#1 Nationalism</vt:lpstr>
      <vt:lpstr>#2 Militarism</vt:lpstr>
      <vt:lpstr>#3 Imperialism</vt:lpstr>
      <vt:lpstr>#4 Alliance System</vt:lpstr>
      <vt:lpstr>Alliances</vt:lpstr>
      <vt:lpstr>Spark that Starts the War</vt:lpstr>
      <vt:lpstr>PowerPoint Presentation</vt:lpstr>
      <vt:lpstr>PowerPoint Presentation</vt:lpstr>
      <vt:lpstr>Everyone starts to declares war!</vt:lpstr>
      <vt:lpstr>New Style of Fighting</vt:lpstr>
      <vt:lpstr>PowerPoint Presentation</vt:lpstr>
      <vt:lpstr>PowerPoint Presentation</vt:lpstr>
      <vt:lpstr>PowerPoint Presentation</vt:lpstr>
      <vt:lpstr>Disgusting effects of Trench Warfare</vt:lpstr>
      <vt:lpstr>Other Changes in Warfare</vt:lpstr>
      <vt:lpstr>Stalemate!</vt:lpstr>
      <vt:lpstr>Back in the US…</vt:lpstr>
      <vt:lpstr>Germans develop U-Boats</vt:lpstr>
      <vt:lpstr>German subs continued to attack…</vt:lpstr>
      <vt:lpstr>Lusitania (May 7, 1915)</vt:lpstr>
      <vt:lpstr>PowerPoint Presentation</vt:lpstr>
      <vt:lpstr>…but Wilson stays neutral</vt:lpstr>
      <vt:lpstr>Election of 1916</vt:lpstr>
      <vt:lpstr>Two Events push US to War</vt:lpstr>
      <vt:lpstr>PowerPoint Presentation</vt:lpstr>
      <vt:lpstr>PowerPoint Presentation</vt:lpstr>
      <vt:lpstr>U.S. is in!!!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Cadilla</dc:creator>
  <cp:lastModifiedBy>Victor Cadilla</cp:lastModifiedBy>
  <cp:revision>3</cp:revision>
  <dcterms:created xsi:type="dcterms:W3CDTF">2017-11-13T15:47:26Z</dcterms:created>
  <dcterms:modified xsi:type="dcterms:W3CDTF">2017-11-13T22:31:33Z</dcterms:modified>
</cp:coreProperties>
</file>